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Action1.xml" ContentType="application/vnd.ms-office.inkActio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5"/>
  </p:notesMasterIdLst>
  <p:sldIdLst>
    <p:sldId id="256" r:id="rId2"/>
    <p:sldId id="258" r:id="rId3"/>
    <p:sldId id="282" r:id="rId4"/>
    <p:sldId id="259" r:id="rId5"/>
    <p:sldId id="260" r:id="rId6"/>
    <p:sldId id="261" r:id="rId7"/>
    <p:sldId id="262" r:id="rId8"/>
    <p:sldId id="263" r:id="rId9"/>
    <p:sldId id="264" r:id="rId10"/>
    <p:sldId id="265" r:id="rId11"/>
    <p:sldId id="267" r:id="rId12"/>
    <p:sldId id="269" r:id="rId13"/>
    <p:sldId id="273" r:id="rId14"/>
    <p:sldId id="275" r:id="rId15"/>
    <p:sldId id="276" r:id="rId16"/>
    <p:sldId id="302" r:id="rId17"/>
    <p:sldId id="266" r:id="rId18"/>
    <p:sldId id="277" r:id="rId19"/>
    <p:sldId id="279" r:id="rId20"/>
    <p:sldId id="271" r:id="rId21"/>
    <p:sldId id="272" r:id="rId22"/>
    <p:sldId id="285" r:id="rId23"/>
    <p:sldId id="283" r:id="rId24"/>
  </p:sldIdLst>
  <p:sldSz cx="9144000" cy="5143500" type="screen16x9"/>
  <p:notesSz cx="6858000" cy="9144000"/>
  <p:embeddedFontLst>
    <p:embeddedFont>
      <p:font typeface="Quicksand" panose="020B0604020202020204" charset="0"/>
      <p:regular r:id="rId26"/>
      <p:bold r:id="rId27"/>
    </p:embeddedFont>
    <p:embeddedFont>
      <p:font typeface="Quicksand Medium" panose="020B0604020202020204" charset="0"/>
      <p:regular r:id="rId28"/>
      <p:bold r:id="rId29"/>
    </p:embeddedFont>
    <p:embeddedFont>
      <p:font typeface="Signika" panose="020B0604020202020204" charset="0"/>
      <p:regular r:id="rId30"/>
      <p:bold r:id="rId31"/>
    </p:embeddedFont>
    <p:embeddedFont>
      <p:font typeface="Sriracha" panose="020B0604020202020204" charset="-34"/>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DF1F7E-CE99-4810-8BD1-AC8AF7F91AE7}">
  <a:tblStyle styleId="{34DF1F7E-CE99-4810-8BD1-AC8AF7F91A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94660"/>
  </p:normalViewPr>
  <p:slideViewPr>
    <p:cSldViewPr snapToGrid="0">
      <p:cViewPr>
        <p:scale>
          <a:sx n="66" d="100"/>
          <a:sy n="66" d="100"/>
        </p:scale>
        <p:origin x="2064" y="6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01-05T18:44:58.211"/>
    </inkml:context>
    <inkml:brush xml:id="br0">
      <inkml:brushProperty name="width" value="0.05292" units="cm"/>
      <inkml:brushProperty name="height" value="0.05292" units="cm"/>
      <inkml:brushProperty name="color" value="#FF0000"/>
    </inkml:brush>
    <inkml:brush xml:id="br1">
      <inkml:brushProperty name="width" value="0.08819" units="cm"/>
      <inkml:brushProperty name="height" value="0.35278" units="cm"/>
      <inkml:brushProperty name="color" value="#FFFF00"/>
      <inkml:brushProperty name="tip" value="rectangle"/>
      <inkml:brushProperty name="rasterOp" value="maskPen"/>
    </inkml:brush>
    <inkml:brush xml:id="br2">
      <inkml:brushProperty name="width" value="0.055" units="cm"/>
      <inkml:brushProperty name="height" value="0.055" units="cm"/>
    </inkml:brush>
  </inkml:definitions>
  <iact:action type="add" startTime="3940">
    <iact:property name="dataType"/>
    <iact:actionData xml:id="d0">
      <inkml:trace xmlns:inkml="http://www.w3.org/2003/InkML" xml:id="stk0" contextRef="#ctx0" brushRef="#br0">7293 8498 0,'195'-106'168,"70"-89"-167,71 53 5,54 1 0,-19-1 4,19 36-4,-18 53-2,105-71 10,-105 71-12,-53 53 4,-18 0 1,-53 0 6,-1 0-12,19 106 11,-89-53-10,-36 36 5,1-36 0,-36 71 0,-35-54 6,53 108-4,-53-37-2,-54 36-5,19 71 5,-54-36 1,-17 89-3,17-17 1,-124 17 3,72 0-4,-19 35 5,-17-35-6,-36 0 3,18-35 4,-53-1-7,18 1 8,0-72-10,17-34 4,-53-36 3,-70 35-3,88-70 5,-53-19-8,17 19 8,36-89-6,-17 0 4,17 0-6,0-35 4,0-1 4,35-17-3,-35 18-6,124-1 6,-53 1-1,-36-89 0,71 88 0,-35-34 0,-18-125 0,36 53 0,-36-52 0,71 16 0,-18-34 0,36-36 1,17-53-1,-17 18 0,52 17 0,1 18 2,53-17-4,35 17 2,-18 53 0,1-53 6,35 18-12,35 71 12,-53 53-8,160-54-2,-36 1 7,0 53-6,-18 53 6,36 17-5,0 36 2,-36 0 3,1 36-3,52 70 0,-88-18 0,-17 36 1,-54-53-2,0 18-2,-53-54 8,-17 36-10,17-18 10</inkml:trace>
    </iact:actionData>
  </iact:action>
  <iact:action type="add" startTime="6436">
    <iact:property name="dataType"/>
    <iact:actionData xml:id="d1">
      <inkml:trace xmlns:inkml="http://www.w3.org/2003/InkML" xml:id="stk1" contextRef="#ctx0" brushRef="#br0">18497 2744 0,'-212'71'178,"-1"53"-170,19 35-1,-1-35 0,18 71 0,18-89 1,-18 18-3,0 106 2,17 36 0,1-1 0,17-35 2,54 36-5,-18 0 3,17 17 3,54 18 2,-1 35-11,36-17 11,0-107-8,0 36 1,18-35 1,35-72 3,0 36-3,36-70 0,-18-1 6,123 0-5,54-53-3,389-71 15,-212-52-12,88-1-5,-70-89 8,212 37-5,-71-37 0,89-35 2,-160 36 2,106-53-2,36 88 1,-212-18-3,-18-17 3,-36-18-2,-53 17 3,-17-17-4,-54-17 2,-123 34 2,17-35-1,-35 18-3,18-88 4,-142-72-3,-53 1 2,-18-36-3,-71-106 2,-105 0 1,-72-159-2,36 265 2,-89-88 0,-177-36-1,-52 89-2,105 106 5,-177 124-5,-17 141 2,124 90 0,-72 87 0,-87 196 1,105-72-2,178 54 1,123-18 0,18 17 3,89-17-5,70-35 1,89-36 1,18-17 0,52-1 3,19-88-5,88 71 1,-18-89 2,18 53 1,88-35-4,-35-71 4,-71 36-2,-35-54-2,0-35 5,-36 36-6,18-36 3,-35 0 3,18 0 11</inkml:trace>
    </iact:actionData>
  </iact:action>
  <iact:action type="add" startTime="8369">
    <iact:property name="dataType"/>
    <iact:actionData xml:id="d2">
      <inkml:trace xmlns:inkml="http://www.w3.org/2003/InkML" xml:id="stk2" contextRef="#ctx0" brushRef="#br0">18462 3913 0,'35'141'215,"1"-70"-208,52 53 1,18-18-2,-17 0 2,-18-17-1,35-18 0,-18-18 1,-35 18-3,71-54 3,-53 19-4,53-54 4,-18 18 1,-17-53-2,17 18-2,0-19 2,-71 19 1,72 0 0,-90 17-3,1-35 4,17 0-2,1-18 1,-18 18-3,-18 0 1,0-54 1,-36 19 1,-17-18-2,0-1 4,-53 1-5,53 0 4,17 71-4,1-19 2,17 19 0,0 35 0,18-18 2,-17 18-1,52 89 19,18 53-19,36 52-3,247 444 9,-230-391-5,18 19-1,-18 35-2,-35-35-1,18-89 4,-54 35-4,-17-123 3,-1 17-2,-17-35 3,0-36-4,0 36 3,0-36 0,-17-17-2,-72 17 1,-17 19 0,-53-19 1,17-35 0,-17 0 1,-18-35-5,0-36 4,0 18-2,71-1 2,-1-52-2,1 53 1,53 35 0,18-35 2,17 36-4,0-19 11,18 1-11,0 17 4,18-35 0,53 18-2,53-72-1,-18 54 1,89-35-2,-71 17 4,106-53-4,-89 71 2,1 0 1,-1-36-2,-34 36 3,-1 0-3,-71 18 0,36-1 4,-18 1-5,-35 17 4,0 0-3,-1-52 0,1 34 1,-18 18 2,0-17-2,0 0-2,0-36 2,-18 53 1,18-17 0,-17 35-2,17-18 15,-18 18-11,0 35 31,18 54-34,0-36-1,0 0 3,18 18-2,35 0-2,-35-18 2,-1-18 4,1 1-7,53-1 2,-53 18 3,35-17-2,-36-19-2,19 1 2,35-18 2,-54 0-3,19 0 1,-19 0 0,19 0 0,-19 0 3,1 0-5,18 0 1,-1-18 4,-17 1-6,-1-54 3,19 35 2,-18-17-3,-1-18 2,-17 18-1,0-17 1,-17-1-1,-19-18-2,1 36 2,-72-18 1,1-17 2,35 17-4,-70-18 1,70 54-2,-17-71 2,-1 53-1,-17 0 3,70 35-1,-70 0-2,0-35 0,71 53 1,-36 0 0,53 0 1,-17 18-2,17-18 3,18 17-1,-18 1-4,1 18 4,-1 34-1,18 1 0,0 0 0,18-36 2,-1 1-3,19 17 0,-1-35 3,-17 17-3,88 18 1,-88-53 0,35 18 3,0 17-4,0-35-1,0 0 2,0-17 0,0-1 2,71 0-4,-53-17 4,0-1-2,17-17-1,-17 35 0,-18-35 3,36 0-2,-36 36-1,-35-1 4,-1 0-3,1 18-3,-18-35 3,18 35 9,-18-18-4,17-17-3,-17 17-1,0-17-2,0-19 0,0 1 3,-17 36-4,17-1 2,-18 18 2,18-18-2,0 0 0,-18 18 5,1 0 24,17 54-21,0 34-9,0-52 1,0 34 3,17-52-3,1 53-3,0-36 3,35-17 3,18 35-4,-36-35 0,0-1 3,19-17-4,-1 0 3,0 0 0,-18 0 0,36-17-4,0-36 4,-54 35 2,19 0-4,-18-53 1,52 1 0,-52-1 1,35-18-3,-53 18 1,0 1 2,-18-1-2,-17-18 3,0 19-2,-18 34-2,35-17 2,-88-53 4,35 88 10,-124-53-17,107 71-3,-36 0 7,35 0-3,18 36 3,18-19 0,-18 19-3,36-1 4,-18 36-4,35-18 2,18 18 1,0 17 1,18 19-3,-18-72 0,35 36 4,-17-36-6,17 18 3,19-17 2,-1-18-4,-36-1 2,19 19 2,-1-36-4,-17 0 2,70 0 0,-70 0 3,35-36-3,0 1 1,18 17-2,0-35 2,-18 0-2,53 35-1,-35 0 4,177 18 5,17 107-1,-194-36-6,0-18 0,35 88 2,-17-35-1,35 195 3,-54-123-2,-70-55-4,53 19 4,-53-71-2,0-18-2,0 0 4,0-17-4,0-1 3,-35 18-1,17-35 0,1 17 0,-72 36 0,-88-36 4,36-17-5,-72 18-1,89-36 2,-124-18-1,36-18 1,53-34 3,35 34-6,18-17 4,35 35-1,35 1 2,19 17 3,17-18-5,0-17 2,0-36-4,17 18 2,54-18 0,0 0 1,53-35-1,18 17 0,-1 1 2,1-36-2,17 53-2,18-35 3,-71 35-2,36 18 4,-71 0-3,-1-18-3,1 18 3,-35 17 4,17 19-5,-18-36 1,-17-18 0,17 35-2,36-35 4,-53 36-2,-18-71-2,17 88 2,1-17 0,-18-1 3,0 1-5,0 17 2,0 1 1,0-54 1,0 53 2,-18 18 3,1-18-7,-1 1 0,-17 17 1,-18 0-1,35 0 0,0 17 0,-17 72 2,17-18-4,-17 35 4,35-18-4,0 1 3,0-1-2,17 19 3,1-54-4,0 18 2,35-1 0,-35-17 0,-1-35 3,1 18-2,35-19-4,-53 1 3,35-18 0,-17 18 2,0-1-4,0 1 2,-1-18 0,19 0 2,-1 0-4,-17 0 2,-1 0 0,19-18 2,17-35 6,-18 18-5,18-36-3,-35-53 3,18 53-9,-19-53 5,-17 54 2,0-19-3,0-17 2,-35 53 2,17 0-4,-17 17 5,-1-17-6,36 18 5,-17 35-3,17-18 1,-18 18 17,124 124 9,-70-53-24,34 0-4,19 35 5,17-53-6,-71-18 6,19 18-6,-37-35 6,36 18-2,-53-19 10,18-17-12,-18 18 3,0 0-1,0-1-2,-35 19 2,-18 17-3,-36 18 7,-17-18-10,35-36 5,36 1 0,-18 18 3,35-19-2,-18-17-5,19 0 8,-1 18 8,89-36 23,-36 1-35,36-1 0,-36-35 0,72 17 2,-72 1-2,18-18 0,0-18 1,18 18-4,-53-36 3,-1 36 0,-17-35 0,0-36 1,0 53 0,-70-35-1,-1-71-1,35 106 4,-17 18-6,0-53 5,18 88-5,35-35 5,-18 53-3,18-18 1,89 53 22,194 320-15,-177-161-6,0-52-2,0 124 2,-52-125-1,-1 72 1,-18-72 0,18-17-4,-53-18 3,18-70 2,-18 35-4,0-54 2,0 1 0,53 0 1,-53-1 13,-35-17-14,-1-70 14,18 17-14,-17-54 1,35 36-1,-18-17 0,18 53 1,0-36 0,0 53-3,18 0 4,53-35 4,17 53-2,-17 0-8,-35 18 5,34 0 0,-17-1-4,-17-17 4,-18 18-1,-1 0-1,1-18 2,-18 17 13,18-17-11,17 0 11,-17 0-15,-1 0 1,1 0-2,0 0 2,0-17 8,-18-1 16,17 18-21,1-18 20</inkml:trace>
    </iact:actionData>
  </iact:action>
  <iact:action type="add" startTime="23366">
    <iact:property name="dataType"/>
    <iact:actionData xml:id="d3">
      <inkml:trace xmlns:inkml="http://www.w3.org/2003/InkML" xml:id="stk3" contextRef="#ctx0" brushRef="#br1">8532 8055 0,'159'0'220,"89"36"-218,35-36 4,-35 0 2,53 35-3,-124 1 2,71-19 3,-36 54-2,-70-53-2,70 88 3,-70-53-7,-1-35 9,-35 35-8,36 0 5,-71 18 3,-36-18-8,18-18 4,18 36 7,-18 35-5,-35 1-7,-36 105 9,1-106-4,-36 71 0,-107-35 0,36 88 0,-70-106-1,-72 106 3,36-35-4,-71-18 5,-53 36-6,18-54 7,35 18-2,-53-71 1,18 71-4,-1-124-1,89 18 0,-17-35 1,-18-54 1,141-18-2,-35-52 4,53-54-4,-70-88 2,105 0 1,54-18 1,-1 0-4,36 0 5,53 18-3,36-106 1,88 35 0,-18 0 0,89 18-2,53 17-4,17 54 6,-87 17 3,34 71-5,36 18 2,-18 35 0,-17 53-7,-19-17 8,-70 35-1,36 35-1,-36 18 0,-36 18-2,36 18 7,-70-19-10,52 90 5,-53-19 1,0 54-2,-17-18 4,-71 36-3,17 35 2,-35-1-6,0-34 4,-106 52 5,17 1-8,-17-54 5,-53-17-3,35 0-2,-71-18 5,54-18-4,-90 1 2,72-36 0,-18-71 4,0 18-4,106-54-3,-17-17 3,-1 0 0,36-35 2,36 17-2,-54-124 4,53 19-10,36-143 10,35 54-7,18 34 2,88-87 4,-35 88-5,71 18 2,-54-1 0,54 36 0,-54 0 0,1 36 0,-36 70 3</inkml:trace>
    </iact:actionData>
  </iact:action>
  <iact:action type="remove" startTime="26992">
    <iact:property name="style" value="instant"/>
    <iact:actionData xml:id="d4" ref="#d0"/>
    <iact:actionData xml:id="d5" ref="#d3"/>
  </iact:action>
  <iact:action type="remove" startTime="27586">
    <iact:property name="style" value="instant"/>
    <iact:actionData xml:id="d6" ref="#d1"/>
  </iact:action>
  <iact:action type="remove" startTime="28024">
    <iact:property name="style" value="instant"/>
    <iact:actionData xml:id="d7" ref="#d2"/>
  </iact:action>
  <iact:action type="add" startTime="27001">
    <iact:property name="dataType" value="strokeEraser"/>
    <iact:actionData xml:id="d8">
      <inkml:trace xmlns:inkml="http://www.w3.org/2003/InkML" xml:id="stk4" contextRef="#ctx0" brushRef="#br2">13824 10357 0,'71'0'229,"106"18"-224,-89 17 3,1-35-1,17 0 0,-53 0 0,18 18 0,35-18 1,-71 0-1,1-35-1,52 35 1,-35 0 0,18-18 0,-18 18 1,54 0-1,-19 18 2,1-18-4,-19 0 2,1 0 2,-35 17-4,34-17 3,-52 0-2,-18 18 2,18-18-1,0 53 14,-36 71-15,0-18 2,-35 71-1,-71 0 0,18 89-1,17-1 5,-52 36-7,88-124 4,17 0-2,19-53 2,17-17-1,0-72-1,17-17 2,19 17-1,88-35 0,53-71 0,141-141 2,107-178-3,-36 1 1,231-142-1,35-107 6,-18-17-9,160-17 3,-213 34 2,71-17-1,-107 159 2,72-35-3,-142 53 0,-107 177 1,-105 36 0,-1 105 0,-34-52 2,-90 123-4,18-17 2,-123 53 0,17 35 1,-35 1-1,17 17 0,-35-18 6,18 18 10,-18-18 41,17 18-58,-17-17 29,-17 17 1,-160 88-28,0 36-2,-53 106 1,-89 53 1,-53 89-2,18 0 1,71 0 0,106-36 1,18-17-1,53 17 0,106-123 0,35-1-1,36-70 2,70-36-1,125 106 0,-54-158 0,125-19 2,34-53-4,-34-35 2,-1-88 0,18 34 1,-89-52-2,36 17 2,0-52-1,0 17 0,-35 17 0,-72 1 0,1 35 0,-18 0 0,18 0 2,-89 36-4,36-1 2,-72 36 1,19 35-2,-36 1 1,-18-1 1,-17 18 20,-36 0 7,-123 71-27,70-18-2,-17 0 1,-107 71 0,-18-36 1,-17-17 0,-71 53-1,89-53 0,-54 17-1,143-52 2,-19 17-2,36 0 2,70-35-1,19-1 0,-19-17 1,19 0-2,17 18 15,53 0 1,71-18-16,88 0 2,53-18-1,19 18 0,-72-18 0,36-17-1,389 0 9,-495-18-8,17 53 1,-53 17-3,18-17 3,-71 36-1,-35-19 1,0-17-1,-1 71-1,-17 35 2,-88 36-2,-142 53 2,-53 123-2,-89 54 2,-265 212-1,-71 18 4,-160 107-9,-158 158 10,141-35-10,-18 53 5,-71 107 4,142-107-7,-106 160 4,230-178-2,0 72 1,107-19 0,52-796 0,71-124 0,106 0 0,107 0 1,141 0-1,0 0-1,88 0 2,19 0-1,-1 0 0,160 0 14,70 0-14,36 0 0,53-106 0,71 70 1,52-34-1,-52-37 0,106-34-1,-53 35 2,70-89-1,-17-35 0,89-89 0,-160 107 0,88-72 0,-17 1 0,-71 53 1,18-36-2,0 1 1,141-36 0,-176 71 0,35-36 1,-89 142-1,0-18 0,-35 36 0,0 53 0,0-18 0,-53 36 1,-71-1-2,-18 36 1,-17-17 1,-54 17-1,-17 0 0,-36 0 0,18 0 1,1 0-1,-19 0 0,18 0-1,-18 0 2,-52 53-2,-89-18 1,-1 89 0,-34-35 1,-19-18-1,-52 35 0,35-18 0,35-52 0,-105-19 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30a1f3b5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30a1f3b5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44927c2b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44927c2b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44927c2b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44927c2b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30a1f3b5d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30a1f3b5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44927c2b8_0_26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44927c2b8_0_26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844927c2b8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844927c2b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844927c2b8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844927c2b8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844927c2b8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844927c2b8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400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44927c2b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44927c2b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44927c2b8_0_26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844927c2b8_0_26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844927c2b8_0_26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844927c2b8_0_26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44927c2b8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44927c2b8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44927c2b8_0_25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44927c2b8_0_25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44927c2b8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44927c2b8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844927c2b8_0_1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844927c2b8_0_1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844927c2b8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844927c2b8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844927c2b8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844927c2b8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44927c2b8_0_26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44927c2b8_0_26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44927c2b8_0_26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44927c2b8_0_26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44927c2b8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44927c2b8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44927c2b8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44927c2b8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30a1f3b5d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30a1f3b5d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44927c2b8_0_25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44927c2b8_0_25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37475"/>
            <a:ext cx="6156650" cy="5006015"/>
          </a:xfrm>
          <a:custGeom>
            <a:avLst/>
            <a:gdLst/>
            <a:ahLst/>
            <a:cxnLst/>
            <a:rect l="l" t="t" r="r" b="b"/>
            <a:pathLst>
              <a:path w="191334" h="155575" extrusionOk="0">
                <a:moveTo>
                  <a:pt x="118313" y="0"/>
                </a:moveTo>
                <a:cubicBezTo>
                  <a:pt x="116208" y="0"/>
                  <a:pt x="114067" y="389"/>
                  <a:pt x="111990" y="1210"/>
                </a:cubicBezTo>
                <a:lnTo>
                  <a:pt x="0" y="45322"/>
                </a:lnTo>
                <a:lnTo>
                  <a:pt x="0" y="155574"/>
                </a:lnTo>
                <a:lnTo>
                  <a:pt x="191333" y="155574"/>
                </a:lnTo>
                <a:lnTo>
                  <a:pt x="134362" y="10937"/>
                </a:lnTo>
                <a:cubicBezTo>
                  <a:pt x="131691" y="4146"/>
                  <a:pt x="125189" y="0"/>
                  <a:pt x="118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5450" y="1388829"/>
            <a:ext cx="3856500" cy="27501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715450" y="4137663"/>
            <a:ext cx="3856500" cy="46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715450" y="1485813"/>
            <a:ext cx="7713300" cy="126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2" name="Google Shape;42;p11"/>
          <p:cNvSpPr txBox="1">
            <a:spLocks noGrp="1"/>
          </p:cNvSpPr>
          <p:nvPr>
            <p:ph type="body" idx="1"/>
          </p:nvPr>
        </p:nvSpPr>
        <p:spPr>
          <a:xfrm>
            <a:off x="715450" y="2899688"/>
            <a:ext cx="7713300" cy="473700"/>
          </a:xfrm>
          <a:prstGeom prst="rect">
            <a:avLst/>
          </a:prstGeom>
        </p:spPr>
        <p:txBody>
          <a:bodyPr spcFirstLastPara="1" wrap="square" lIns="91425" tIns="91425" rIns="91425" bIns="91425" anchor="ctr" anchorCtr="0">
            <a:noAutofit/>
          </a:bodyPr>
          <a:lstStyle>
            <a:lvl1pPr marL="457200" lvl="0" indent="-355600" algn="ctr">
              <a:lnSpc>
                <a:spcPct val="100000"/>
              </a:lnSpc>
              <a:spcBef>
                <a:spcPts val="0"/>
              </a:spcBef>
              <a:spcAft>
                <a:spcPts val="0"/>
              </a:spcAft>
              <a:buSzPts val="2000"/>
              <a:buChar char="●"/>
              <a:defRPr sz="2000"/>
            </a:lvl1pPr>
            <a:lvl2pPr marL="914400" lvl="1" indent="-355600" algn="ctr">
              <a:lnSpc>
                <a:spcPct val="100000"/>
              </a:lnSpc>
              <a:spcBef>
                <a:spcPts val="0"/>
              </a:spcBef>
              <a:spcAft>
                <a:spcPts val="0"/>
              </a:spcAft>
              <a:buSzPts val="2000"/>
              <a:buChar char="○"/>
              <a:defRPr sz="2000"/>
            </a:lvl2pPr>
            <a:lvl3pPr marL="1371600" lvl="2" indent="-355600" algn="ctr">
              <a:lnSpc>
                <a:spcPct val="100000"/>
              </a:lnSpc>
              <a:spcBef>
                <a:spcPts val="0"/>
              </a:spcBef>
              <a:spcAft>
                <a:spcPts val="0"/>
              </a:spcAft>
              <a:buSzPts val="2000"/>
              <a:buChar char="■"/>
              <a:defRPr sz="2000"/>
            </a:lvl3pPr>
            <a:lvl4pPr marL="1828800" lvl="3" indent="-355600" algn="ctr">
              <a:lnSpc>
                <a:spcPct val="100000"/>
              </a:lnSpc>
              <a:spcBef>
                <a:spcPts val="0"/>
              </a:spcBef>
              <a:spcAft>
                <a:spcPts val="0"/>
              </a:spcAft>
              <a:buSzPts val="2000"/>
              <a:buChar char="●"/>
              <a:defRPr sz="2000"/>
            </a:lvl4pPr>
            <a:lvl5pPr marL="2286000" lvl="4" indent="-355600" algn="ctr">
              <a:lnSpc>
                <a:spcPct val="100000"/>
              </a:lnSpc>
              <a:spcBef>
                <a:spcPts val="0"/>
              </a:spcBef>
              <a:spcAft>
                <a:spcPts val="0"/>
              </a:spcAft>
              <a:buSzPts val="2000"/>
              <a:buChar char="○"/>
              <a:defRPr sz="2000"/>
            </a:lvl5pPr>
            <a:lvl6pPr marL="2743200" lvl="5" indent="-355600" algn="ctr">
              <a:lnSpc>
                <a:spcPct val="100000"/>
              </a:lnSpc>
              <a:spcBef>
                <a:spcPts val="0"/>
              </a:spcBef>
              <a:spcAft>
                <a:spcPts val="0"/>
              </a:spcAft>
              <a:buSzPts val="2000"/>
              <a:buChar char="■"/>
              <a:defRPr sz="2000"/>
            </a:lvl6pPr>
            <a:lvl7pPr marL="3200400" lvl="6" indent="-355600" algn="ctr">
              <a:lnSpc>
                <a:spcPct val="100000"/>
              </a:lnSpc>
              <a:spcBef>
                <a:spcPts val="0"/>
              </a:spcBef>
              <a:spcAft>
                <a:spcPts val="0"/>
              </a:spcAft>
              <a:buSzPts val="2000"/>
              <a:buChar char="●"/>
              <a:defRPr sz="2000"/>
            </a:lvl7pPr>
            <a:lvl8pPr marL="3657600" lvl="7" indent="-355600" algn="ctr">
              <a:lnSpc>
                <a:spcPct val="100000"/>
              </a:lnSpc>
              <a:spcBef>
                <a:spcPts val="0"/>
              </a:spcBef>
              <a:spcAft>
                <a:spcPts val="0"/>
              </a:spcAft>
              <a:buSzPts val="2000"/>
              <a:buChar char="○"/>
              <a:defRPr sz="2000"/>
            </a:lvl8pPr>
            <a:lvl9pPr marL="4114800" lvl="8" indent="-355600" algn="ctr">
              <a:lnSpc>
                <a:spcPct val="100000"/>
              </a:lnSpc>
              <a:spcBef>
                <a:spcPts val="0"/>
              </a:spcBef>
              <a:spcAft>
                <a:spcPts val="0"/>
              </a:spcAft>
              <a:buSzPts val="2000"/>
              <a:buChar char="■"/>
              <a:defRPr sz="2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rgbClr val="D2FAF0"/>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A4477"/>
              </a:buClr>
              <a:buSzPts val="3000"/>
              <a:buNone/>
              <a:defRPr sz="3000">
                <a:solidFill>
                  <a:srgbClr val="1A4477"/>
                </a:solidFill>
              </a:defRPr>
            </a:lvl1pPr>
            <a:lvl2pPr lvl="1" rtl="0">
              <a:spcBef>
                <a:spcPts val="0"/>
              </a:spcBef>
              <a:spcAft>
                <a:spcPts val="0"/>
              </a:spcAft>
              <a:buClr>
                <a:srgbClr val="1A4477"/>
              </a:buClr>
              <a:buSzPts val="3000"/>
              <a:buNone/>
              <a:defRPr sz="3000">
                <a:solidFill>
                  <a:srgbClr val="1A4477"/>
                </a:solidFill>
              </a:defRPr>
            </a:lvl2pPr>
            <a:lvl3pPr lvl="2" rtl="0">
              <a:spcBef>
                <a:spcPts val="0"/>
              </a:spcBef>
              <a:spcAft>
                <a:spcPts val="0"/>
              </a:spcAft>
              <a:buClr>
                <a:srgbClr val="1A4477"/>
              </a:buClr>
              <a:buSzPts val="3000"/>
              <a:buNone/>
              <a:defRPr sz="3000">
                <a:solidFill>
                  <a:srgbClr val="1A4477"/>
                </a:solidFill>
              </a:defRPr>
            </a:lvl3pPr>
            <a:lvl4pPr lvl="3" rtl="0">
              <a:spcBef>
                <a:spcPts val="0"/>
              </a:spcBef>
              <a:spcAft>
                <a:spcPts val="0"/>
              </a:spcAft>
              <a:buClr>
                <a:srgbClr val="1A4477"/>
              </a:buClr>
              <a:buSzPts val="3000"/>
              <a:buNone/>
              <a:defRPr sz="3000">
                <a:solidFill>
                  <a:srgbClr val="1A4477"/>
                </a:solidFill>
              </a:defRPr>
            </a:lvl4pPr>
            <a:lvl5pPr lvl="4" rtl="0">
              <a:spcBef>
                <a:spcPts val="0"/>
              </a:spcBef>
              <a:spcAft>
                <a:spcPts val="0"/>
              </a:spcAft>
              <a:buClr>
                <a:srgbClr val="1A4477"/>
              </a:buClr>
              <a:buSzPts val="3000"/>
              <a:buNone/>
              <a:defRPr sz="3000">
                <a:solidFill>
                  <a:srgbClr val="1A4477"/>
                </a:solidFill>
              </a:defRPr>
            </a:lvl5pPr>
            <a:lvl6pPr lvl="5" rtl="0">
              <a:spcBef>
                <a:spcPts val="0"/>
              </a:spcBef>
              <a:spcAft>
                <a:spcPts val="0"/>
              </a:spcAft>
              <a:buClr>
                <a:srgbClr val="1A4477"/>
              </a:buClr>
              <a:buSzPts val="3000"/>
              <a:buNone/>
              <a:defRPr sz="3000">
                <a:solidFill>
                  <a:srgbClr val="1A4477"/>
                </a:solidFill>
              </a:defRPr>
            </a:lvl6pPr>
            <a:lvl7pPr lvl="6" rtl="0">
              <a:spcBef>
                <a:spcPts val="0"/>
              </a:spcBef>
              <a:spcAft>
                <a:spcPts val="0"/>
              </a:spcAft>
              <a:buClr>
                <a:srgbClr val="1A4477"/>
              </a:buClr>
              <a:buSzPts val="3000"/>
              <a:buNone/>
              <a:defRPr sz="3000">
                <a:solidFill>
                  <a:srgbClr val="1A4477"/>
                </a:solidFill>
              </a:defRPr>
            </a:lvl7pPr>
            <a:lvl8pPr lvl="7" rtl="0">
              <a:spcBef>
                <a:spcPts val="0"/>
              </a:spcBef>
              <a:spcAft>
                <a:spcPts val="0"/>
              </a:spcAft>
              <a:buClr>
                <a:srgbClr val="1A4477"/>
              </a:buClr>
              <a:buSzPts val="3000"/>
              <a:buNone/>
              <a:defRPr sz="3000">
                <a:solidFill>
                  <a:srgbClr val="1A4477"/>
                </a:solidFill>
              </a:defRPr>
            </a:lvl8pPr>
            <a:lvl9pPr lvl="8" rtl="0">
              <a:spcBef>
                <a:spcPts val="0"/>
              </a:spcBef>
              <a:spcAft>
                <a:spcPts val="0"/>
              </a:spcAft>
              <a:buClr>
                <a:srgbClr val="1A4477"/>
              </a:buClr>
              <a:buSzPts val="3000"/>
              <a:buNone/>
              <a:defRPr sz="3000">
                <a:solidFill>
                  <a:srgbClr val="1A4477"/>
                </a:solidFill>
              </a:defRPr>
            </a:lvl9pPr>
          </a:lstStyle>
          <a:p>
            <a:endParaRPr/>
          </a:p>
        </p:txBody>
      </p:sp>
      <p:sp>
        <p:nvSpPr>
          <p:cNvPr id="47" name="Google Shape;47;p14"/>
          <p:cNvSpPr txBox="1">
            <a:spLocks noGrp="1"/>
          </p:cNvSpPr>
          <p:nvPr>
            <p:ph type="subTitle" idx="1"/>
          </p:nvPr>
        </p:nvSpPr>
        <p:spPr>
          <a:xfrm>
            <a:off x="715450" y="2172213"/>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riracha"/>
                <a:ea typeface="Sriracha"/>
                <a:cs typeface="Sriracha"/>
                <a:sym typeface="Sriracha"/>
              </a:defRPr>
            </a:lvl1pPr>
            <a:lvl2pPr lvl="1" algn="ctr" rtl="0">
              <a:lnSpc>
                <a:spcPct val="100000"/>
              </a:lnSpc>
              <a:spcBef>
                <a:spcPts val="0"/>
              </a:spcBef>
              <a:spcAft>
                <a:spcPts val="0"/>
              </a:spcAft>
              <a:buNone/>
              <a:defRPr>
                <a:latin typeface="Sriracha"/>
                <a:ea typeface="Sriracha"/>
                <a:cs typeface="Sriracha"/>
                <a:sym typeface="Sriracha"/>
              </a:defRPr>
            </a:lvl2pPr>
            <a:lvl3pPr lvl="2" algn="ctr" rtl="0">
              <a:lnSpc>
                <a:spcPct val="100000"/>
              </a:lnSpc>
              <a:spcBef>
                <a:spcPts val="0"/>
              </a:spcBef>
              <a:spcAft>
                <a:spcPts val="0"/>
              </a:spcAft>
              <a:buNone/>
              <a:defRPr>
                <a:latin typeface="Sriracha"/>
                <a:ea typeface="Sriracha"/>
                <a:cs typeface="Sriracha"/>
                <a:sym typeface="Sriracha"/>
              </a:defRPr>
            </a:lvl3pPr>
            <a:lvl4pPr lvl="3" algn="ctr" rtl="0">
              <a:lnSpc>
                <a:spcPct val="100000"/>
              </a:lnSpc>
              <a:spcBef>
                <a:spcPts val="0"/>
              </a:spcBef>
              <a:spcAft>
                <a:spcPts val="0"/>
              </a:spcAft>
              <a:buNone/>
              <a:defRPr>
                <a:latin typeface="Sriracha"/>
                <a:ea typeface="Sriracha"/>
                <a:cs typeface="Sriracha"/>
                <a:sym typeface="Sriracha"/>
              </a:defRPr>
            </a:lvl4pPr>
            <a:lvl5pPr lvl="4" algn="ctr" rtl="0">
              <a:lnSpc>
                <a:spcPct val="100000"/>
              </a:lnSpc>
              <a:spcBef>
                <a:spcPts val="0"/>
              </a:spcBef>
              <a:spcAft>
                <a:spcPts val="0"/>
              </a:spcAft>
              <a:buNone/>
              <a:defRPr>
                <a:latin typeface="Sriracha"/>
                <a:ea typeface="Sriracha"/>
                <a:cs typeface="Sriracha"/>
                <a:sym typeface="Sriracha"/>
              </a:defRPr>
            </a:lvl5pPr>
            <a:lvl6pPr lvl="5" algn="ctr" rtl="0">
              <a:lnSpc>
                <a:spcPct val="100000"/>
              </a:lnSpc>
              <a:spcBef>
                <a:spcPts val="0"/>
              </a:spcBef>
              <a:spcAft>
                <a:spcPts val="0"/>
              </a:spcAft>
              <a:buNone/>
              <a:defRPr>
                <a:latin typeface="Sriracha"/>
                <a:ea typeface="Sriracha"/>
                <a:cs typeface="Sriracha"/>
                <a:sym typeface="Sriracha"/>
              </a:defRPr>
            </a:lvl6pPr>
            <a:lvl7pPr lvl="6" algn="ctr" rtl="0">
              <a:lnSpc>
                <a:spcPct val="100000"/>
              </a:lnSpc>
              <a:spcBef>
                <a:spcPts val="0"/>
              </a:spcBef>
              <a:spcAft>
                <a:spcPts val="0"/>
              </a:spcAft>
              <a:buNone/>
              <a:defRPr>
                <a:latin typeface="Sriracha"/>
                <a:ea typeface="Sriracha"/>
                <a:cs typeface="Sriracha"/>
                <a:sym typeface="Sriracha"/>
              </a:defRPr>
            </a:lvl7pPr>
            <a:lvl8pPr lvl="7" algn="ctr" rtl="0">
              <a:lnSpc>
                <a:spcPct val="100000"/>
              </a:lnSpc>
              <a:spcBef>
                <a:spcPts val="0"/>
              </a:spcBef>
              <a:spcAft>
                <a:spcPts val="0"/>
              </a:spcAft>
              <a:buNone/>
              <a:defRPr>
                <a:latin typeface="Sriracha"/>
                <a:ea typeface="Sriracha"/>
                <a:cs typeface="Sriracha"/>
                <a:sym typeface="Sriracha"/>
              </a:defRPr>
            </a:lvl8pPr>
            <a:lvl9pPr lvl="8" algn="ctr" rtl="0">
              <a:lnSpc>
                <a:spcPct val="100000"/>
              </a:lnSpc>
              <a:spcBef>
                <a:spcPts val="0"/>
              </a:spcBef>
              <a:spcAft>
                <a:spcPts val="0"/>
              </a:spcAft>
              <a:buNone/>
              <a:defRPr>
                <a:latin typeface="Sriracha"/>
                <a:ea typeface="Sriracha"/>
                <a:cs typeface="Sriracha"/>
                <a:sym typeface="Sriracha"/>
              </a:defRPr>
            </a:lvl9pPr>
          </a:lstStyle>
          <a:p>
            <a:endParaRPr/>
          </a:p>
        </p:txBody>
      </p:sp>
      <p:sp>
        <p:nvSpPr>
          <p:cNvPr id="48" name="Google Shape;48;p14"/>
          <p:cNvSpPr txBox="1">
            <a:spLocks noGrp="1"/>
          </p:cNvSpPr>
          <p:nvPr>
            <p:ph type="subTitle" idx="2"/>
          </p:nvPr>
        </p:nvSpPr>
        <p:spPr>
          <a:xfrm>
            <a:off x="715450" y="2468175"/>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49" name="Google Shape;49;p14"/>
          <p:cNvSpPr txBox="1">
            <a:spLocks noGrp="1"/>
          </p:cNvSpPr>
          <p:nvPr>
            <p:ph type="title" idx="3" hasCustomPrompt="1"/>
          </p:nvPr>
        </p:nvSpPr>
        <p:spPr>
          <a:xfrm>
            <a:off x="715450" y="1479625"/>
            <a:ext cx="2043300" cy="5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0" name="Google Shape;50;p14"/>
          <p:cNvSpPr txBox="1">
            <a:spLocks noGrp="1"/>
          </p:cNvSpPr>
          <p:nvPr>
            <p:ph type="subTitle" idx="4"/>
          </p:nvPr>
        </p:nvSpPr>
        <p:spPr>
          <a:xfrm>
            <a:off x="3550300" y="2172213"/>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riracha"/>
                <a:ea typeface="Sriracha"/>
                <a:cs typeface="Sriracha"/>
                <a:sym typeface="Sriracha"/>
              </a:defRPr>
            </a:lvl1pPr>
            <a:lvl2pPr lvl="1" algn="ctr" rtl="0">
              <a:lnSpc>
                <a:spcPct val="100000"/>
              </a:lnSpc>
              <a:spcBef>
                <a:spcPts val="0"/>
              </a:spcBef>
              <a:spcAft>
                <a:spcPts val="0"/>
              </a:spcAft>
              <a:buNone/>
              <a:defRPr>
                <a:latin typeface="Sriracha"/>
                <a:ea typeface="Sriracha"/>
                <a:cs typeface="Sriracha"/>
                <a:sym typeface="Sriracha"/>
              </a:defRPr>
            </a:lvl2pPr>
            <a:lvl3pPr lvl="2" algn="ctr" rtl="0">
              <a:lnSpc>
                <a:spcPct val="100000"/>
              </a:lnSpc>
              <a:spcBef>
                <a:spcPts val="0"/>
              </a:spcBef>
              <a:spcAft>
                <a:spcPts val="0"/>
              </a:spcAft>
              <a:buNone/>
              <a:defRPr>
                <a:latin typeface="Sriracha"/>
                <a:ea typeface="Sriracha"/>
                <a:cs typeface="Sriracha"/>
                <a:sym typeface="Sriracha"/>
              </a:defRPr>
            </a:lvl3pPr>
            <a:lvl4pPr lvl="3" algn="ctr" rtl="0">
              <a:lnSpc>
                <a:spcPct val="100000"/>
              </a:lnSpc>
              <a:spcBef>
                <a:spcPts val="0"/>
              </a:spcBef>
              <a:spcAft>
                <a:spcPts val="0"/>
              </a:spcAft>
              <a:buNone/>
              <a:defRPr>
                <a:latin typeface="Sriracha"/>
                <a:ea typeface="Sriracha"/>
                <a:cs typeface="Sriracha"/>
                <a:sym typeface="Sriracha"/>
              </a:defRPr>
            </a:lvl4pPr>
            <a:lvl5pPr lvl="4" algn="ctr" rtl="0">
              <a:lnSpc>
                <a:spcPct val="100000"/>
              </a:lnSpc>
              <a:spcBef>
                <a:spcPts val="0"/>
              </a:spcBef>
              <a:spcAft>
                <a:spcPts val="0"/>
              </a:spcAft>
              <a:buNone/>
              <a:defRPr>
                <a:latin typeface="Sriracha"/>
                <a:ea typeface="Sriracha"/>
                <a:cs typeface="Sriracha"/>
                <a:sym typeface="Sriracha"/>
              </a:defRPr>
            </a:lvl5pPr>
            <a:lvl6pPr lvl="5" algn="ctr" rtl="0">
              <a:lnSpc>
                <a:spcPct val="100000"/>
              </a:lnSpc>
              <a:spcBef>
                <a:spcPts val="0"/>
              </a:spcBef>
              <a:spcAft>
                <a:spcPts val="0"/>
              </a:spcAft>
              <a:buNone/>
              <a:defRPr>
                <a:latin typeface="Sriracha"/>
                <a:ea typeface="Sriracha"/>
                <a:cs typeface="Sriracha"/>
                <a:sym typeface="Sriracha"/>
              </a:defRPr>
            </a:lvl6pPr>
            <a:lvl7pPr lvl="6" algn="ctr" rtl="0">
              <a:lnSpc>
                <a:spcPct val="100000"/>
              </a:lnSpc>
              <a:spcBef>
                <a:spcPts val="0"/>
              </a:spcBef>
              <a:spcAft>
                <a:spcPts val="0"/>
              </a:spcAft>
              <a:buNone/>
              <a:defRPr>
                <a:latin typeface="Sriracha"/>
                <a:ea typeface="Sriracha"/>
                <a:cs typeface="Sriracha"/>
                <a:sym typeface="Sriracha"/>
              </a:defRPr>
            </a:lvl7pPr>
            <a:lvl8pPr lvl="7" algn="ctr" rtl="0">
              <a:lnSpc>
                <a:spcPct val="100000"/>
              </a:lnSpc>
              <a:spcBef>
                <a:spcPts val="0"/>
              </a:spcBef>
              <a:spcAft>
                <a:spcPts val="0"/>
              </a:spcAft>
              <a:buNone/>
              <a:defRPr>
                <a:latin typeface="Sriracha"/>
                <a:ea typeface="Sriracha"/>
                <a:cs typeface="Sriracha"/>
                <a:sym typeface="Sriracha"/>
              </a:defRPr>
            </a:lvl8pPr>
            <a:lvl9pPr lvl="8" algn="ctr" rtl="0">
              <a:lnSpc>
                <a:spcPct val="100000"/>
              </a:lnSpc>
              <a:spcBef>
                <a:spcPts val="0"/>
              </a:spcBef>
              <a:spcAft>
                <a:spcPts val="0"/>
              </a:spcAft>
              <a:buNone/>
              <a:defRPr>
                <a:latin typeface="Sriracha"/>
                <a:ea typeface="Sriracha"/>
                <a:cs typeface="Sriracha"/>
                <a:sym typeface="Sriracha"/>
              </a:defRPr>
            </a:lvl9pPr>
          </a:lstStyle>
          <a:p>
            <a:endParaRPr/>
          </a:p>
        </p:txBody>
      </p:sp>
      <p:sp>
        <p:nvSpPr>
          <p:cNvPr id="51" name="Google Shape;51;p14"/>
          <p:cNvSpPr txBox="1">
            <a:spLocks noGrp="1"/>
          </p:cNvSpPr>
          <p:nvPr>
            <p:ph type="subTitle" idx="5"/>
          </p:nvPr>
        </p:nvSpPr>
        <p:spPr>
          <a:xfrm>
            <a:off x="3550300" y="2468175"/>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52" name="Google Shape;52;p14"/>
          <p:cNvSpPr txBox="1">
            <a:spLocks noGrp="1"/>
          </p:cNvSpPr>
          <p:nvPr>
            <p:ph type="title" idx="6" hasCustomPrompt="1"/>
          </p:nvPr>
        </p:nvSpPr>
        <p:spPr>
          <a:xfrm>
            <a:off x="3550300" y="1479625"/>
            <a:ext cx="2043300" cy="5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3" name="Google Shape;53;p14"/>
          <p:cNvSpPr txBox="1">
            <a:spLocks noGrp="1"/>
          </p:cNvSpPr>
          <p:nvPr>
            <p:ph type="subTitle" idx="7"/>
          </p:nvPr>
        </p:nvSpPr>
        <p:spPr>
          <a:xfrm>
            <a:off x="6385150" y="2172213"/>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riracha"/>
                <a:ea typeface="Sriracha"/>
                <a:cs typeface="Sriracha"/>
                <a:sym typeface="Sriracha"/>
              </a:defRPr>
            </a:lvl1pPr>
            <a:lvl2pPr lvl="1" algn="ctr" rtl="0">
              <a:lnSpc>
                <a:spcPct val="100000"/>
              </a:lnSpc>
              <a:spcBef>
                <a:spcPts val="0"/>
              </a:spcBef>
              <a:spcAft>
                <a:spcPts val="0"/>
              </a:spcAft>
              <a:buNone/>
              <a:defRPr>
                <a:latin typeface="Sriracha"/>
                <a:ea typeface="Sriracha"/>
                <a:cs typeface="Sriracha"/>
                <a:sym typeface="Sriracha"/>
              </a:defRPr>
            </a:lvl2pPr>
            <a:lvl3pPr lvl="2" algn="ctr" rtl="0">
              <a:lnSpc>
                <a:spcPct val="100000"/>
              </a:lnSpc>
              <a:spcBef>
                <a:spcPts val="0"/>
              </a:spcBef>
              <a:spcAft>
                <a:spcPts val="0"/>
              </a:spcAft>
              <a:buNone/>
              <a:defRPr>
                <a:latin typeface="Sriracha"/>
                <a:ea typeface="Sriracha"/>
                <a:cs typeface="Sriracha"/>
                <a:sym typeface="Sriracha"/>
              </a:defRPr>
            </a:lvl3pPr>
            <a:lvl4pPr lvl="3" algn="ctr" rtl="0">
              <a:lnSpc>
                <a:spcPct val="100000"/>
              </a:lnSpc>
              <a:spcBef>
                <a:spcPts val="0"/>
              </a:spcBef>
              <a:spcAft>
                <a:spcPts val="0"/>
              </a:spcAft>
              <a:buNone/>
              <a:defRPr>
                <a:latin typeface="Sriracha"/>
                <a:ea typeface="Sriracha"/>
                <a:cs typeface="Sriracha"/>
                <a:sym typeface="Sriracha"/>
              </a:defRPr>
            </a:lvl4pPr>
            <a:lvl5pPr lvl="4" algn="ctr" rtl="0">
              <a:lnSpc>
                <a:spcPct val="100000"/>
              </a:lnSpc>
              <a:spcBef>
                <a:spcPts val="0"/>
              </a:spcBef>
              <a:spcAft>
                <a:spcPts val="0"/>
              </a:spcAft>
              <a:buNone/>
              <a:defRPr>
                <a:latin typeface="Sriracha"/>
                <a:ea typeface="Sriracha"/>
                <a:cs typeface="Sriracha"/>
                <a:sym typeface="Sriracha"/>
              </a:defRPr>
            </a:lvl5pPr>
            <a:lvl6pPr lvl="5" algn="ctr" rtl="0">
              <a:lnSpc>
                <a:spcPct val="100000"/>
              </a:lnSpc>
              <a:spcBef>
                <a:spcPts val="0"/>
              </a:spcBef>
              <a:spcAft>
                <a:spcPts val="0"/>
              </a:spcAft>
              <a:buNone/>
              <a:defRPr>
                <a:latin typeface="Sriracha"/>
                <a:ea typeface="Sriracha"/>
                <a:cs typeface="Sriracha"/>
                <a:sym typeface="Sriracha"/>
              </a:defRPr>
            </a:lvl6pPr>
            <a:lvl7pPr lvl="6" algn="ctr" rtl="0">
              <a:lnSpc>
                <a:spcPct val="100000"/>
              </a:lnSpc>
              <a:spcBef>
                <a:spcPts val="0"/>
              </a:spcBef>
              <a:spcAft>
                <a:spcPts val="0"/>
              </a:spcAft>
              <a:buNone/>
              <a:defRPr>
                <a:latin typeface="Sriracha"/>
                <a:ea typeface="Sriracha"/>
                <a:cs typeface="Sriracha"/>
                <a:sym typeface="Sriracha"/>
              </a:defRPr>
            </a:lvl7pPr>
            <a:lvl8pPr lvl="7" algn="ctr" rtl="0">
              <a:lnSpc>
                <a:spcPct val="100000"/>
              </a:lnSpc>
              <a:spcBef>
                <a:spcPts val="0"/>
              </a:spcBef>
              <a:spcAft>
                <a:spcPts val="0"/>
              </a:spcAft>
              <a:buNone/>
              <a:defRPr>
                <a:latin typeface="Sriracha"/>
                <a:ea typeface="Sriracha"/>
                <a:cs typeface="Sriracha"/>
                <a:sym typeface="Sriracha"/>
              </a:defRPr>
            </a:lvl8pPr>
            <a:lvl9pPr lvl="8" algn="ctr" rtl="0">
              <a:lnSpc>
                <a:spcPct val="100000"/>
              </a:lnSpc>
              <a:spcBef>
                <a:spcPts val="0"/>
              </a:spcBef>
              <a:spcAft>
                <a:spcPts val="0"/>
              </a:spcAft>
              <a:buNone/>
              <a:defRPr>
                <a:latin typeface="Sriracha"/>
                <a:ea typeface="Sriracha"/>
                <a:cs typeface="Sriracha"/>
                <a:sym typeface="Sriracha"/>
              </a:defRPr>
            </a:lvl9pPr>
          </a:lstStyle>
          <a:p>
            <a:endParaRPr/>
          </a:p>
        </p:txBody>
      </p:sp>
      <p:sp>
        <p:nvSpPr>
          <p:cNvPr id="54" name="Google Shape;54;p14"/>
          <p:cNvSpPr txBox="1">
            <a:spLocks noGrp="1"/>
          </p:cNvSpPr>
          <p:nvPr>
            <p:ph type="subTitle" idx="8"/>
          </p:nvPr>
        </p:nvSpPr>
        <p:spPr>
          <a:xfrm>
            <a:off x="6385150" y="2468175"/>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55" name="Google Shape;55;p14"/>
          <p:cNvSpPr txBox="1">
            <a:spLocks noGrp="1"/>
          </p:cNvSpPr>
          <p:nvPr>
            <p:ph type="title" idx="9" hasCustomPrompt="1"/>
          </p:nvPr>
        </p:nvSpPr>
        <p:spPr>
          <a:xfrm>
            <a:off x="6385150" y="1479625"/>
            <a:ext cx="2043300" cy="5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6" name="Google Shape;56;p14"/>
          <p:cNvSpPr txBox="1">
            <a:spLocks noGrp="1"/>
          </p:cNvSpPr>
          <p:nvPr>
            <p:ph type="subTitle" idx="13"/>
          </p:nvPr>
        </p:nvSpPr>
        <p:spPr>
          <a:xfrm>
            <a:off x="715450" y="3906513"/>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riracha"/>
                <a:ea typeface="Sriracha"/>
                <a:cs typeface="Sriracha"/>
                <a:sym typeface="Sriracha"/>
              </a:defRPr>
            </a:lvl1pPr>
            <a:lvl2pPr lvl="1" algn="ctr" rtl="0">
              <a:lnSpc>
                <a:spcPct val="100000"/>
              </a:lnSpc>
              <a:spcBef>
                <a:spcPts val="0"/>
              </a:spcBef>
              <a:spcAft>
                <a:spcPts val="0"/>
              </a:spcAft>
              <a:buNone/>
              <a:defRPr>
                <a:latin typeface="Sriracha"/>
                <a:ea typeface="Sriracha"/>
                <a:cs typeface="Sriracha"/>
                <a:sym typeface="Sriracha"/>
              </a:defRPr>
            </a:lvl2pPr>
            <a:lvl3pPr lvl="2" algn="ctr" rtl="0">
              <a:lnSpc>
                <a:spcPct val="100000"/>
              </a:lnSpc>
              <a:spcBef>
                <a:spcPts val="0"/>
              </a:spcBef>
              <a:spcAft>
                <a:spcPts val="0"/>
              </a:spcAft>
              <a:buNone/>
              <a:defRPr>
                <a:latin typeface="Sriracha"/>
                <a:ea typeface="Sriracha"/>
                <a:cs typeface="Sriracha"/>
                <a:sym typeface="Sriracha"/>
              </a:defRPr>
            </a:lvl3pPr>
            <a:lvl4pPr lvl="3" algn="ctr" rtl="0">
              <a:lnSpc>
                <a:spcPct val="100000"/>
              </a:lnSpc>
              <a:spcBef>
                <a:spcPts val="0"/>
              </a:spcBef>
              <a:spcAft>
                <a:spcPts val="0"/>
              </a:spcAft>
              <a:buNone/>
              <a:defRPr>
                <a:latin typeface="Sriracha"/>
                <a:ea typeface="Sriracha"/>
                <a:cs typeface="Sriracha"/>
                <a:sym typeface="Sriracha"/>
              </a:defRPr>
            </a:lvl4pPr>
            <a:lvl5pPr lvl="4" algn="ctr" rtl="0">
              <a:lnSpc>
                <a:spcPct val="100000"/>
              </a:lnSpc>
              <a:spcBef>
                <a:spcPts val="0"/>
              </a:spcBef>
              <a:spcAft>
                <a:spcPts val="0"/>
              </a:spcAft>
              <a:buNone/>
              <a:defRPr>
                <a:latin typeface="Sriracha"/>
                <a:ea typeface="Sriracha"/>
                <a:cs typeface="Sriracha"/>
                <a:sym typeface="Sriracha"/>
              </a:defRPr>
            </a:lvl5pPr>
            <a:lvl6pPr lvl="5" algn="ctr" rtl="0">
              <a:lnSpc>
                <a:spcPct val="100000"/>
              </a:lnSpc>
              <a:spcBef>
                <a:spcPts val="0"/>
              </a:spcBef>
              <a:spcAft>
                <a:spcPts val="0"/>
              </a:spcAft>
              <a:buNone/>
              <a:defRPr>
                <a:latin typeface="Sriracha"/>
                <a:ea typeface="Sriracha"/>
                <a:cs typeface="Sriracha"/>
                <a:sym typeface="Sriracha"/>
              </a:defRPr>
            </a:lvl6pPr>
            <a:lvl7pPr lvl="6" algn="ctr" rtl="0">
              <a:lnSpc>
                <a:spcPct val="100000"/>
              </a:lnSpc>
              <a:spcBef>
                <a:spcPts val="0"/>
              </a:spcBef>
              <a:spcAft>
                <a:spcPts val="0"/>
              </a:spcAft>
              <a:buNone/>
              <a:defRPr>
                <a:latin typeface="Sriracha"/>
                <a:ea typeface="Sriracha"/>
                <a:cs typeface="Sriracha"/>
                <a:sym typeface="Sriracha"/>
              </a:defRPr>
            </a:lvl7pPr>
            <a:lvl8pPr lvl="7" algn="ctr" rtl="0">
              <a:lnSpc>
                <a:spcPct val="100000"/>
              </a:lnSpc>
              <a:spcBef>
                <a:spcPts val="0"/>
              </a:spcBef>
              <a:spcAft>
                <a:spcPts val="0"/>
              </a:spcAft>
              <a:buNone/>
              <a:defRPr>
                <a:latin typeface="Sriracha"/>
                <a:ea typeface="Sriracha"/>
                <a:cs typeface="Sriracha"/>
                <a:sym typeface="Sriracha"/>
              </a:defRPr>
            </a:lvl8pPr>
            <a:lvl9pPr lvl="8" algn="ctr" rtl="0">
              <a:lnSpc>
                <a:spcPct val="100000"/>
              </a:lnSpc>
              <a:spcBef>
                <a:spcPts val="0"/>
              </a:spcBef>
              <a:spcAft>
                <a:spcPts val="0"/>
              </a:spcAft>
              <a:buNone/>
              <a:defRPr>
                <a:latin typeface="Sriracha"/>
                <a:ea typeface="Sriracha"/>
                <a:cs typeface="Sriracha"/>
                <a:sym typeface="Sriracha"/>
              </a:defRPr>
            </a:lvl9pPr>
          </a:lstStyle>
          <a:p>
            <a:endParaRPr/>
          </a:p>
        </p:txBody>
      </p:sp>
      <p:sp>
        <p:nvSpPr>
          <p:cNvPr id="57" name="Google Shape;57;p14"/>
          <p:cNvSpPr txBox="1">
            <a:spLocks noGrp="1"/>
          </p:cNvSpPr>
          <p:nvPr>
            <p:ph type="subTitle" idx="14"/>
          </p:nvPr>
        </p:nvSpPr>
        <p:spPr>
          <a:xfrm>
            <a:off x="715450" y="4202475"/>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58" name="Google Shape;58;p14"/>
          <p:cNvSpPr txBox="1">
            <a:spLocks noGrp="1"/>
          </p:cNvSpPr>
          <p:nvPr>
            <p:ph type="title" idx="15" hasCustomPrompt="1"/>
          </p:nvPr>
        </p:nvSpPr>
        <p:spPr>
          <a:xfrm>
            <a:off x="715450" y="3213925"/>
            <a:ext cx="2043300" cy="5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9" name="Google Shape;59;p14"/>
          <p:cNvSpPr txBox="1">
            <a:spLocks noGrp="1"/>
          </p:cNvSpPr>
          <p:nvPr>
            <p:ph type="subTitle" idx="16"/>
          </p:nvPr>
        </p:nvSpPr>
        <p:spPr>
          <a:xfrm>
            <a:off x="3550300" y="3906513"/>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riracha"/>
                <a:ea typeface="Sriracha"/>
                <a:cs typeface="Sriracha"/>
                <a:sym typeface="Sriracha"/>
              </a:defRPr>
            </a:lvl1pPr>
            <a:lvl2pPr lvl="1" algn="ctr" rtl="0">
              <a:lnSpc>
                <a:spcPct val="100000"/>
              </a:lnSpc>
              <a:spcBef>
                <a:spcPts val="0"/>
              </a:spcBef>
              <a:spcAft>
                <a:spcPts val="0"/>
              </a:spcAft>
              <a:buNone/>
              <a:defRPr>
                <a:latin typeface="Sriracha"/>
                <a:ea typeface="Sriracha"/>
                <a:cs typeface="Sriracha"/>
                <a:sym typeface="Sriracha"/>
              </a:defRPr>
            </a:lvl2pPr>
            <a:lvl3pPr lvl="2" algn="ctr" rtl="0">
              <a:lnSpc>
                <a:spcPct val="100000"/>
              </a:lnSpc>
              <a:spcBef>
                <a:spcPts val="0"/>
              </a:spcBef>
              <a:spcAft>
                <a:spcPts val="0"/>
              </a:spcAft>
              <a:buNone/>
              <a:defRPr>
                <a:latin typeface="Sriracha"/>
                <a:ea typeface="Sriracha"/>
                <a:cs typeface="Sriracha"/>
                <a:sym typeface="Sriracha"/>
              </a:defRPr>
            </a:lvl3pPr>
            <a:lvl4pPr lvl="3" algn="ctr" rtl="0">
              <a:lnSpc>
                <a:spcPct val="100000"/>
              </a:lnSpc>
              <a:spcBef>
                <a:spcPts val="0"/>
              </a:spcBef>
              <a:spcAft>
                <a:spcPts val="0"/>
              </a:spcAft>
              <a:buNone/>
              <a:defRPr>
                <a:latin typeface="Sriracha"/>
                <a:ea typeface="Sriracha"/>
                <a:cs typeface="Sriracha"/>
                <a:sym typeface="Sriracha"/>
              </a:defRPr>
            </a:lvl4pPr>
            <a:lvl5pPr lvl="4" algn="ctr" rtl="0">
              <a:lnSpc>
                <a:spcPct val="100000"/>
              </a:lnSpc>
              <a:spcBef>
                <a:spcPts val="0"/>
              </a:spcBef>
              <a:spcAft>
                <a:spcPts val="0"/>
              </a:spcAft>
              <a:buNone/>
              <a:defRPr>
                <a:latin typeface="Sriracha"/>
                <a:ea typeface="Sriracha"/>
                <a:cs typeface="Sriracha"/>
                <a:sym typeface="Sriracha"/>
              </a:defRPr>
            </a:lvl5pPr>
            <a:lvl6pPr lvl="5" algn="ctr" rtl="0">
              <a:lnSpc>
                <a:spcPct val="100000"/>
              </a:lnSpc>
              <a:spcBef>
                <a:spcPts val="0"/>
              </a:spcBef>
              <a:spcAft>
                <a:spcPts val="0"/>
              </a:spcAft>
              <a:buNone/>
              <a:defRPr>
                <a:latin typeface="Sriracha"/>
                <a:ea typeface="Sriracha"/>
                <a:cs typeface="Sriracha"/>
                <a:sym typeface="Sriracha"/>
              </a:defRPr>
            </a:lvl6pPr>
            <a:lvl7pPr lvl="6" algn="ctr" rtl="0">
              <a:lnSpc>
                <a:spcPct val="100000"/>
              </a:lnSpc>
              <a:spcBef>
                <a:spcPts val="0"/>
              </a:spcBef>
              <a:spcAft>
                <a:spcPts val="0"/>
              </a:spcAft>
              <a:buNone/>
              <a:defRPr>
                <a:latin typeface="Sriracha"/>
                <a:ea typeface="Sriracha"/>
                <a:cs typeface="Sriracha"/>
                <a:sym typeface="Sriracha"/>
              </a:defRPr>
            </a:lvl7pPr>
            <a:lvl8pPr lvl="7" algn="ctr" rtl="0">
              <a:lnSpc>
                <a:spcPct val="100000"/>
              </a:lnSpc>
              <a:spcBef>
                <a:spcPts val="0"/>
              </a:spcBef>
              <a:spcAft>
                <a:spcPts val="0"/>
              </a:spcAft>
              <a:buNone/>
              <a:defRPr>
                <a:latin typeface="Sriracha"/>
                <a:ea typeface="Sriracha"/>
                <a:cs typeface="Sriracha"/>
                <a:sym typeface="Sriracha"/>
              </a:defRPr>
            </a:lvl8pPr>
            <a:lvl9pPr lvl="8" algn="ctr" rtl="0">
              <a:lnSpc>
                <a:spcPct val="100000"/>
              </a:lnSpc>
              <a:spcBef>
                <a:spcPts val="0"/>
              </a:spcBef>
              <a:spcAft>
                <a:spcPts val="0"/>
              </a:spcAft>
              <a:buNone/>
              <a:defRPr>
                <a:latin typeface="Sriracha"/>
                <a:ea typeface="Sriracha"/>
                <a:cs typeface="Sriracha"/>
                <a:sym typeface="Sriracha"/>
              </a:defRPr>
            </a:lvl9pPr>
          </a:lstStyle>
          <a:p>
            <a:endParaRPr/>
          </a:p>
        </p:txBody>
      </p:sp>
      <p:sp>
        <p:nvSpPr>
          <p:cNvPr id="60" name="Google Shape;60;p14"/>
          <p:cNvSpPr txBox="1">
            <a:spLocks noGrp="1"/>
          </p:cNvSpPr>
          <p:nvPr>
            <p:ph type="subTitle" idx="17"/>
          </p:nvPr>
        </p:nvSpPr>
        <p:spPr>
          <a:xfrm>
            <a:off x="3550300" y="4202475"/>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61" name="Google Shape;61;p14"/>
          <p:cNvSpPr txBox="1">
            <a:spLocks noGrp="1"/>
          </p:cNvSpPr>
          <p:nvPr>
            <p:ph type="title" idx="18" hasCustomPrompt="1"/>
          </p:nvPr>
        </p:nvSpPr>
        <p:spPr>
          <a:xfrm>
            <a:off x="3550300" y="3213925"/>
            <a:ext cx="2043300" cy="5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2" name="Google Shape;62;p14"/>
          <p:cNvSpPr txBox="1">
            <a:spLocks noGrp="1"/>
          </p:cNvSpPr>
          <p:nvPr>
            <p:ph type="subTitle" idx="19"/>
          </p:nvPr>
        </p:nvSpPr>
        <p:spPr>
          <a:xfrm>
            <a:off x="6385150" y="3906513"/>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riracha"/>
                <a:ea typeface="Sriracha"/>
                <a:cs typeface="Sriracha"/>
                <a:sym typeface="Sriracha"/>
              </a:defRPr>
            </a:lvl1pPr>
            <a:lvl2pPr lvl="1" algn="ctr" rtl="0">
              <a:lnSpc>
                <a:spcPct val="100000"/>
              </a:lnSpc>
              <a:spcBef>
                <a:spcPts val="0"/>
              </a:spcBef>
              <a:spcAft>
                <a:spcPts val="0"/>
              </a:spcAft>
              <a:buNone/>
              <a:defRPr>
                <a:latin typeface="Sriracha"/>
                <a:ea typeface="Sriracha"/>
                <a:cs typeface="Sriracha"/>
                <a:sym typeface="Sriracha"/>
              </a:defRPr>
            </a:lvl2pPr>
            <a:lvl3pPr lvl="2" algn="ctr" rtl="0">
              <a:lnSpc>
                <a:spcPct val="100000"/>
              </a:lnSpc>
              <a:spcBef>
                <a:spcPts val="0"/>
              </a:spcBef>
              <a:spcAft>
                <a:spcPts val="0"/>
              </a:spcAft>
              <a:buNone/>
              <a:defRPr>
                <a:latin typeface="Sriracha"/>
                <a:ea typeface="Sriracha"/>
                <a:cs typeface="Sriracha"/>
                <a:sym typeface="Sriracha"/>
              </a:defRPr>
            </a:lvl3pPr>
            <a:lvl4pPr lvl="3" algn="ctr" rtl="0">
              <a:lnSpc>
                <a:spcPct val="100000"/>
              </a:lnSpc>
              <a:spcBef>
                <a:spcPts val="0"/>
              </a:spcBef>
              <a:spcAft>
                <a:spcPts val="0"/>
              </a:spcAft>
              <a:buNone/>
              <a:defRPr>
                <a:latin typeface="Sriracha"/>
                <a:ea typeface="Sriracha"/>
                <a:cs typeface="Sriracha"/>
                <a:sym typeface="Sriracha"/>
              </a:defRPr>
            </a:lvl4pPr>
            <a:lvl5pPr lvl="4" algn="ctr" rtl="0">
              <a:lnSpc>
                <a:spcPct val="100000"/>
              </a:lnSpc>
              <a:spcBef>
                <a:spcPts val="0"/>
              </a:spcBef>
              <a:spcAft>
                <a:spcPts val="0"/>
              </a:spcAft>
              <a:buNone/>
              <a:defRPr>
                <a:latin typeface="Sriracha"/>
                <a:ea typeface="Sriracha"/>
                <a:cs typeface="Sriracha"/>
                <a:sym typeface="Sriracha"/>
              </a:defRPr>
            </a:lvl5pPr>
            <a:lvl6pPr lvl="5" algn="ctr" rtl="0">
              <a:lnSpc>
                <a:spcPct val="100000"/>
              </a:lnSpc>
              <a:spcBef>
                <a:spcPts val="0"/>
              </a:spcBef>
              <a:spcAft>
                <a:spcPts val="0"/>
              </a:spcAft>
              <a:buNone/>
              <a:defRPr>
                <a:latin typeface="Sriracha"/>
                <a:ea typeface="Sriracha"/>
                <a:cs typeface="Sriracha"/>
                <a:sym typeface="Sriracha"/>
              </a:defRPr>
            </a:lvl6pPr>
            <a:lvl7pPr lvl="6" algn="ctr" rtl="0">
              <a:lnSpc>
                <a:spcPct val="100000"/>
              </a:lnSpc>
              <a:spcBef>
                <a:spcPts val="0"/>
              </a:spcBef>
              <a:spcAft>
                <a:spcPts val="0"/>
              </a:spcAft>
              <a:buNone/>
              <a:defRPr>
                <a:latin typeface="Sriracha"/>
                <a:ea typeface="Sriracha"/>
                <a:cs typeface="Sriracha"/>
                <a:sym typeface="Sriracha"/>
              </a:defRPr>
            </a:lvl7pPr>
            <a:lvl8pPr lvl="7" algn="ctr" rtl="0">
              <a:lnSpc>
                <a:spcPct val="100000"/>
              </a:lnSpc>
              <a:spcBef>
                <a:spcPts val="0"/>
              </a:spcBef>
              <a:spcAft>
                <a:spcPts val="0"/>
              </a:spcAft>
              <a:buNone/>
              <a:defRPr>
                <a:latin typeface="Sriracha"/>
                <a:ea typeface="Sriracha"/>
                <a:cs typeface="Sriracha"/>
                <a:sym typeface="Sriracha"/>
              </a:defRPr>
            </a:lvl8pPr>
            <a:lvl9pPr lvl="8" algn="ctr" rtl="0">
              <a:lnSpc>
                <a:spcPct val="100000"/>
              </a:lnSpc>
              <a:spcBef>
                <a:spcPts val="0"/>
              </a:spcBef>
              <a:spcAft>
                <a:spcPts val="0"/>
              </a:spcAft>
              <a:buNone/>
              <a:defRPr>
                <a:latin typeface="Sriracha"/>
                <a:ea typeface="Sriracha"/>
                <a:cs typeface="Sriracha"/>
                <a:sym typeface="Sriracha"/>
              </a:defRPr>
            </a:lvl9pPr>
          </a:lstStyle>
          <a:p>
            <a:endParaRPr/>
          </a:p>
        </p:txBody>
      </p:sp>
      <p:sp>
        <p:nvSpPr>
          <p:cNvPr id="63" name="Google Shape;63;p14"/>
          <p:cNvSpPr txBox="1">
            <a:spLocks noGrp="1"/>
          </p:cNvSpPr>
          <p:nvPr>
            <p:ph type="subTitle" idx="20"/>
          </p:nvPr>
        </p:nvSpPr>
        <p:spPr>
          <a:xfrm>
            <a:off x="6385150" y="4202475"/>
            <a:ext cx="2043300" cy="402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64" name="Google Shape;64;p14"/>
          <p:cNvSpPr txBox="1">
            <a:spLocks noGrp="1"/>
          </p:cNvSpPr>
          <p:nvPr>
            <p:ph type="title" idx="21" hasCustomPrompt="1"/>
          </p:nvPr>
        </p:nvSpPr>
        <p:spPr>
          <a:xfrm>
            <a:off x="6385150" y="3213925"/>
            <a:ext cx="2043300" cy="5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right">
  <p:cSld name="BLANK_1_1">
    <p:bg>
      <p:bgPr>
        <a:solidFill>
          <a:srgbClr val="D2FAF0"/>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866617" y="1605950"/>
            <a:ext cx="3267300" cy="47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7" name="Google Shape;67;p15"/>
          <p:cNvSpPr txBox="1">
            <a:spLocks noGrp="1"/>
          </p:cNvSpPr>
          <p:nvPr>
            <p:ph type="body" idx="1"/>
          </p:nvPr>
        </p:nvSpPr>
        <p:spPr>
          <a:xfrm>
            <a:off x="4866575" y="2244850"/>
            <a:ext cx="3267300" cy="1292700"/>
          </a:xfrm>
          <a:prstGeom prst="rect">
            <a:avLst/>
          </a:prstGeom>
          <a:noFill/>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sz="1600"/>
            </a:lvl1pPr>
            <a:lvl2pPr marL="914400" lvl="1" indent="-330200" algn="ctr" rtl="0">
              <a:lnSpc>
                <a:spcPct val="100000"/>
              </a:lnSpc>
              <a:spcBef>
                <a:spcPts val="0"/>
              </a:spcBef>
              <a:spcAft>
                <a:spcPts val="0"/>
              </a:spcAft>
              <a:buSzPts val="1600"/>
              <a:buChar char="○"/>
              <a:defRPr sz="1600"/>
            </a:lvl2pPr>
            <a:lvl3pPr marL="1371600" lvl="2" indent="-330200" algn="ctr" rtl="0">
              <a:lnSpc>
                <a:spcPct val="100000"/>
              </a:lnSpc>
              <a:spcBef>
                <a:spcPts val="0"/>
              </a:spcBef>
              <a:spcAft>
                <a:spcPts val="0"/>
              </a:spcAft>
              <a:buSzPts val="1600"/>
              <a:buChar char="■"/>
              <a:defRPr sz="1600"/>
            </a:lvl3pPr>
            <a:lvl4pPr marL="1828800" lvl="3" indent="-330200" algn="ctr" rtl="0">
              <a:lnSpc>
                <a:spcPct val="100000"/>
              </a:lnSpc>
              <a:spcBef>
                <a:spcPts val="0"/>
              </a:spcBef>
              <a:spcAft>
                <a:spcPts val="0"/>
              </a:spcAft>
              <a:buSzPts val="1600"/>
              <a:buChar char="●"/>
              <a:defRPr sz="1600"/>
            </a:lvl4pPr>
            <a:lvl5pPr marL="2286000" lvl="4" indent="-330200" algn="ctr" rtl="0">
              <a:lnSpc>
                <a:spcPct val="100000"/>
              </a:lnSpc>
              <a:spcBef>
                <a:spcPts val="0"/>
              </a:spcBef>
              <a:spcAft>
                <a:spcPts val="0"/>
              </a:spcAft>
              <a:buSzPts val="1600"/>
              <a:buChar char="○"/>
              <a:defRPr sz="1600"/>
            </a:lvl5pPr>
            <a:lvl6pPr marL="2743200" lvl="5" indent="-330200" algn="ctr" rtl="0">
              <a:lnSpc>
                <a:spcPct val="100000"/>
              </a:lnSpc>
              <a:spcBef>
                <a:spcPts val="0"/>
              </a:spcBef>
              <a:spcAft>
                <a:spcPts val="0"/>
              </a:spcAft>
              <a:buSzPts val="1600"/>
              <a:buChar char="■"/>
              <a:defRPr sz="1600"/>
            </a:lvl6pPr>
            <a:lvl7pPr marL="3200400" lvl="6" indent="-330200" algn="ctr" rtl="0">
              <a:lnSpc>
                <a:spcPct val="100000"/>
              </a:lnSpc>
              <a:spcBef>
                <a:spcPts val="0"/>
              </a:spcBef>
              <a:spcAft>
                <a:spcPts val="0"/>
              </a:spcAft>
              <a:buSzPts val="1600"/>
              <a:buChar char="●"/>
              <a:defRPr sz="1600"/>
            </a:lvl7pPr>
            <a:lvl8pPr marL="3657600" lvl="7" indent="-330200" algn="ctr" rtl="0">
              <a:lnSpc>
                <a:spcPct val="100000"/>
              </a:lnSpc>
              <a:spcBef>
                <a:spcPts val="0"/>
              </a:spcBef>
              <a:spcAft>
                <a:spcPts val="0"/>
              </a:spcAft>
              <a:buSzPts val="1600"/>
              <a:buChar char="○"/>
              <a:defRPr sz="1600"/>
            </a:lvl8pPr>
            <a:lvl9pPr marL="4114800" lvl="8" indent="-330200" algn="ctr" rtl="0">
              <a:lnSpc>
                <a:spcPct val="100000"/>
              </a:lnSpc>
              <a:spcBef>
                <a:spcPts val="0"/>
              </a:spcBef>
              <a:spcAft>
                <a:spcPts val="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left">
  <p:cSld name="CUSTOM_2">
    <p:spTree>
      <p:nvGrpSpPr>
        <p:cNvPr id="1" name="Shape 68"/>
        <p:cNvGrpSpPr/>
        <p:nvPr/>
      </p:nvGrpSpPr>
      <p:grpSpPr>
        <a:xfrm>
          <a:off x="0" y="0"/>
          <a:ext cx="0" cy="0"/>
          <a:chOff x="0" y="0"/>
          <a:chExt cx="0" cy="0"/>
        </a:xfrm>
      </p:grpSpPr>
      <p:sp>
        <p:nvSpPr>
          <p:cNvPr id="69" name="Google Shape;69;p16"/>
          <p:cNvSpPr/>
          <p:nvPr/>
        </p:nvSpPr>
        <p:spPr>
          <a:xfrm>
            <a:off x="0" y="0"/>
            <a:ext cx="9144000" cy="5143500"/>
          </a:xfrm>
          <a:prstGeom prst="rect">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6"/>
          <p:cNvSpPr/>
          <p:nvPr/>
        </p:nvSpPr>
        <p:spPr>
          <a:xfrm>
            <a:off x="0" y="185000"/>
            <a:ext cx="4792216" cy="4958546"/>
          </a:xfrm>
          <a:custGeom>
            <a:avLst/>
            <a:gdLst/>
            <a:ahLst/>
            <a:cxnLst/>
            <a:rect l="l" t="t" r="r" b="b"/>
            <a:pathLst>
              <a:path w="151174" h="156421" extrusionOk="0">
                <a:moveTo>
                  <a:pt x="59085" y="0"/>
                </a:moveTo>
                <a:cubicBezTo>
                  <a:pt x="56348" y="0"/>
                  <a:pt x="53584" y="822"/>
                  <a:pt x="51185" y="2532"/>
                </a:cubicBezTo>
                <a:lnTo>
                  <a:pt x="0" y="38965"/>
                </a:lnTo>
                <a:lnTo>
                  <a:pt x="0" y="156420"/>
                </a:lnTo>
                <a:lnTo>
                  <a:pt x="109799" y="156420"/>
                </a:lnTo>
                <a:lnTo>
                  <a:pt x="143601" y="132358"/>
                </a:lnTo>
                <a:cubicBezTo>
                  <a:pt x="149745" y="127988"/>
                  <a:pt x="151174" y="119475"/>
                  <a:pt x="146804" y="113343"/>
                </a:cubicBezTo>
                <a:lnTo>
                  <a:pt x="70199" y="5723"/>
                </a:lnTo>
                <a:cubicBezTo>
                  <a:pt x="67539" y="1990"/>
                  <a:pt x="63344" y="0"/>
                  <a:pt x="59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txBox="1">
            <a:spLocks noGrp="1"/>
          </p:cNvSpPr>
          <p:nvPr>
            <p:ph type="title"/>
          </p:nvPr>
        </p:nvSpPr>
        <p:spPr>
          <a:xfrm>
            <a:off x="715450" y="2571750"/>
            <a:ext cx="2983200" cy="478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Signika"/>
                <a:ea typeface="Signika"/>
                <a:cs typeface="Signika"/>
                <a:sym typeface="Signika"/>
              </a:defRPr>
            </a:lvl2pPr>
            <a:lvl3pPr lvl="2" rtl="0">
              <a:spcBef>
                <a:spcPts val="0"/>
              </a:spcBef>
              <a:spcAft>
                <a:spcPts val="0"/>
              </a:spcAft>
              <a:buNone/>
              <a:defRPr>
                <a:latin typeface="Signika"/>
                <a:ea typeface="Signika"/>
                <a:cs typeface="Signika"/>
                <a:sym typeface="Signika"/>
              </a:defRPr>
            </a:lvl3pPr>
            <a:lvl4pPr lvl="3" rtl="0">
              <a:spcBef>
                <a:spcPts val="0"/>
              </a:spcBef>
              <a:spcAft>
                <a:spcPts val="0"/>
              </a:spcAft>
              <a:buNone/>
              <a:defRPr>
                <a:latin typeface="Signika"/>
                <a:ea typeface="Signika"/>
                <a:cs typeface="Signika"/>
                <a:sym typeface="Signika"/>
              </a:defRPr>
            </a:lvl4pPr>
            <a:lvl5pPr lvl="4" rtl="0">
              <a:spcBef>
                <a:spcPts val="0"/>
              </a:spcBef>
              <a:spcAft>
                <a:spcPts val="0"/>
              </a:spcAft>
              <a:buNone/>
              <a:defRPr>
                <a:latin typeface="Signika"/>
                <a:ea typeface="Signika"/>
                <a:cs typeface="Signika"/>
                <a:sym typeface="Signika"/>
              </a:defRPr>
            </a:lvl5pPr>
            <a:lvl6pPr lvl="5" rtl="0">
              <a:spcBef>
                <a:spcPts val="0"/>
              </a:spcBef>
              <a:spcAft>
                <a:spcPts val="0"/>
              </a:spcAft>
              <a:buNone/>
              <a:defRPr>
                <a:latin typeface="Signika"/>
                <a:ea typeface="Signika"/>
                <a:cs typeface="Signika"/>
                <a:sym typeface="Signika"/>
              </a:defRPr>
            </a:lvl6pPr>
            <a:lvl7pPr lvl="6" rtl="0">
              <a:spcBef>
                <a:spcPts val="0"/>
              </a:spcBef>
              <a:spcAft>
                <a:spcPts val="0"/>
              </a:spcAft>
              <a:buNone/>
              <a:defRPr>
                <a:latin typeface="Signika"/>
                <a:ea typeface="Signika"/>
                <a:cs typeface="Signika"/>
                <a:sym typeface="Signika"/>
              </a:defRPr>
            </a:lvl7pPr>
            <a:lvl8pPr lvl="7" rtl="0">
              <a:spcBef>
                <a:spcPts val="0"/>
              </a:spcBef>
              <a:spcAft>
                <a:spcPts val="0"/>
              </a:spcAft>
              <a:buNone/>
              <a:defRPr>
                <a:latin typeface="Signika"/>
                <a:ea typeface="Signika"/>
                <a:cs typeface="Signika"/>
                <a:sym typeface="Signika"/>
              </a:defRPr>
            </a:lvl8pPr>
            <a:lvl9pPr lvl="8" rtl="0">
              <a:spcBef>
                <a:spcPts val="0"/>
              </a:spcBef>
              <a:spcAft>
                <a:spcPts val="0"/>
              </a:spcAft>
              <a:buNone/>
              <a:defRPr>
                <a:latin typeface="Signika"/>
                <a:ea typeface="Signika"/>
                <a:cs typeface="Signika"/>
                <a:sym typeface="Signika"/>
              </a:defRPr>
            </a:lvl9pPr>
          </a:lstStyle>
          <a:p>
            <a:endParaRPr/>
          </a:p>
        </p:txBody>
      </p:sp>
      <p:sp>
        <p:nvSpPr>
          <p:cNvPr id="72" name="Google Shape;72;p16"/>
          <p:cNvSpPr txBox="1">
            <a:spLocks noGrp="1"/>
          </p:cNvSpPr>
          <p:nvPr>
            <p:ph type="subTitle" idx="1"/>
          </p:nvPr>
        </p:nvSpPr>
        <p:spPr>
          <a:xfrm>
            <a:off x="715450" y="3210650"/>
            <a:ext cx="2983200" cy="139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lnSpc>
                <a:spcPct val="100000"/>
              </a:lnSpc>
              <a:spcBef>
                <a:spcPts val="0"/>
              </a:spcBef>
              <a:spcAft>
                <a:spcPts val="0"/>
              </a:spcAft>
              <a:buNone/>
              <a:defRPr sz="1600"/>
            </a:lvl2pPr>
            <a:lvl3pPr lvl="2">
              <a:lnSpc>
                <a:spcPct val="100000"/>
              </a:lnSpc>
              <a:spcBef>
                <a:spcPts val="0"/>
              </a:spcBef>
              <a:spcAft>
                <a:spcPts val="0"/>
              </a:spcAft>
              <a:buNone/>
              <a:defRPr sz="1600"/>
            </a:lvl3pPr>
            <a:lvl4pPr lvl="3">
              <a:lnSpc>
                <a:spcPct val="100000"/>
              </a:lnSpc>
              <a:spcBef>
                <a:spcPts val="0"/>
              </a:spcBef>
              <a:spcAft>
                <a:spcPts val="0"/>
              </a:spcAft>
              <a:buNone/>
              <a:defRPr sz="1600"/>
            </a:lvl4pPr>
            <a:lvl5pPr lvl="4">
              <a:lnSpc>
                <a:spcPct val="100000"/>
              </a:lnSpc>
              <a:spcBef>
                <a:spcPts val="0"/>
              </a:spcBef>
              <a:spcAft>
                <a:spcPts val="0"/>
              </a:spcAft>
              <a:buNone/>
              <a:defRPr sz="1600"/>
            </a:lvl5pPr>
            <a:lvl6pPr lvl="5">
              <a:lnSpc>
                <a:spcPct val="100000"/>
              </a:lnSpc>
              <a:spcBef>
                <a:spcPts val="0"/>
              </a:spcBef>
              <a:spcAft>
                <a:spcPts val="0"/>
              </a:spcAft>
              <a:buNone/>
              <a:defRPr sz="1600"/>
            </a:lvl6pPr>
            <a:lvl7pPr lvl="6">
              <a:lnSpc>
                <a:spcPct val="100000"/>
              </a:lnSpc>
              <a:spcBef>
                <a:spcPts val="0"/>
              </a:spcBef>
              <a:spcAft>
                <a:spcPts val="0"/>
              </a:spcAft>
              <a:buNone/>
              <a:defRPr sz="1600"/>
            </a:lvl7pPr>
            <a:lvl8pPr lvl="7">
              <a:lnSpc>
                <a:spcPct val="100000"/>
              </a:lnSpc>
              <a:spcBef>
                <a:spcPts val="0"/>
              </a:spcBef>
              <a:spcAft>
                <a:spcPts val="0"/>
              </a:spcAft>
              <a:buNone/>
              <a:defRPr sz="1600"/>
            </a:lvl8pPr>
            <a:lvl9pPr lvl="8">
              <a:lnSpc>
                <a:spcPct val="100000"/>
              </a:lnSpc>
              <a:spcBef>
                <a:spcPts val="0"/>
              </a:spcBef>
              <a:spcAft>
                <a:spcPts val="0"/>
              </a:spcAft>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right 2">
  <p:cSld name="CUSTOM_2_1">
    <p:spTree>
      <p:nvGrpSpPr>
        <p:cNvPr id="1" name="Shape 73"/>
        <p:cNvGrpSpPr/>
        <p:nvPr/>
      </p:nvGrpSpPr>
      <p:grpSpPr>
        <a:xfrm>
          <a:off x="0" y="0"/>
          <a:ext cx="0" cy="0"/>
          <a:chOff x="0" y="0"/>
          <a:chExt cx="0" cy="0"/>
        </a:xfrm>
      </p:grpSpPr>
      <p:sp>
        <p:nvSpPr>
          <p:cNvPr id="74" name="Google Shape;74;p17"/>
          <p:cNvSpPr/>
          <p:nvPr/>
        </p:nvSpPr>
        <p:spPr>
          <a:xfrm>
            <a:off x="0" y="0"/>
            <a:ext cx="9144000" cy="5143500"/>
          </a:xfrm>
          <a:prstGeom prst="rect">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flipH="1">
            <a:off x="4351775" y="185000"/>
            <a:ext cx="4792216" cy="4958546"/>
          </a:xfrm>
          <a:custGeom>
            <a:avLst/>
            <a:gdLst/>
            <a:ahLst/>
            <a:cxnLst/>
            <a:rect l="l" t="t" r="r" b="b"/>
            <a:pathLst>
              <a:path w="151174" h="156421" extrusionOk="0">
                <a:moveTo>
                  <a:pt x="59085" y="0"/>
                </a:moveTo>
                <a:cubicBezTo>
                  <a:pt x="56348" y="0"/>
                  <a:pt x="53584" y="822"/>
                  <a:pt x="51185" y="2532"/>
                </a:cubicBezTo>
                <a:lnTo>
                  <a:pt x="0" y="38965"/>
                </a:lnTo>
                <a:lnTo>
                  <a:pt x="0" y="156420"/>
                </a:lnTo>
                <a:lnTo>
                  <a:pt x="109799" y="156420"/>
                </a:lnTo>
                <a:lnTo>
                  <a:pt x="143601" y="132358"/>
                </a:lnTo>
                <a:cubicBezTo>
                  <a:pt x="149745" y="127988"/>
                  <a:pt x="151174" y="119475"/>
                  <a:pt x="146804" y="113343"/>
                </a:cubicBezTo>
                <a:lnTo>
                  <a:pt x="70199" y="5723"/>
                </a:lnTo>
                <a:cubicBezTo>
                  <a:pt x="67539" y="1990"/>
                  <a:pt x="63344" y="0"/>
                  <a:pt x="59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a:spLocks noGrp="1"/>
          </p:cNvSpPr>
          <p:nvPr>
            <p:ph type="title"/>
          </p:nvPr>
        </p:nvSpPr>
        <p:spPr>
          <a:xfrm>
            <a:off x="5445350" y="2571750"/>
            <a:ext cx="2983200" cy="4788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atin typeface="Signika"/>
                <a:ea typeface="Signika"/>
                <a:cs typeface="Signika"/>
                <a:sym typeface="Signika"/>
              </a:defRPr>
            </a:lvl2pPr>
            <a:lvl3pPr lvl="2" algn="r" rtl="0">
              <a:spcBef>
                <a:spcPts val="0"/>
              </a:spcBef>
              <a:spcAft>
                <a:spcPts val="0"/>
              </a:spcAft>
              <a:buNone/>
              <a:defRPr>
                <a:latin typeface="Signika"/>
                <a:ea typeface="Signika"/>
                <a:cs typeface="Signika"/>
                <a:sym typeface="Signika"/>
              </a:defRPr>
            </a:lvl3pPr>
            <a:lvl4pPr lvl="3" algn="r" rtl="0">
              <a:spcBef>
                <a:spcPts val="0"/>
              </a:spcBef>
              <a:spcAft>
                <a:spcPts val="0"/>
              </a:spcAft>
              <a:buNone/>
              <a:defRPr>
                <a:latin typeface="Signika"/>
                <a:ea typeface="Signika"/>
                <a:cs typeface="Signika"/>
                <a:sym typeface="Signika"/>
              </a:defRPr>
            </a:lvl4pPr>
            <a:lvl5pPr lvl="4" algn="r" rtl="0">
              <a:spcBef>
                <a:spcPts val="0"/>
              </a:spcBef>
              <a:spcAft>
                <a:spcPts val="0"/>
              </a:spcAft>
              <a:buNone/>
              <a:defRPr>
                <a:latin typeface="Signika"/>
                <a:ea typeface="Signika"/>
                <a:cs typeface="Signika"/>
                <a:sym typeface="Signika"/>
              </a:defRPr>
            </a:lvl5pPr>
            <a:lvl6pPr lvl="5" algn="r" rtl="0">
              <a:spcBef>
                <a:spcPts val="0"/>
              </a:spcBef>
              <a:spcAft>
                <a:spcPts val="0"/>
              </a:spcAft>
              <a:buNone/>
              <a:defRPr>
                <a:latin typeface="Signika"/>
                <a:ea typeface="Signika"/>
                <a:cs typeface="Signika"/>
                <a:sym typeface="Signika"/>
              </a:defRPr>
            </a:lvl6pPr>
            <a:lvl7pPr lvl="6" algn="r" rtl="0">
              <a:spcBef>
                <a:spcPts val="0"/>
              </a:spcBef>
              <a:spcAft>
                <a:spcPts val="0"/>
              </a:spcAft>
              <a:buNone/>
              <a:defRPr>
                <a:latin typeface="Signika"/>
                <a:ea typeface="Signika"/>
                <a:cs typeface="Signika"/>
                <a:sym typeface="Signika"/>
              </a:defRPr>
            </a:lvl7pPr>
            <a:lvl8pPr lvl="7" algn="r" rtl="0">
              <a:spcBef>
                <a:spcPts val="0"/>
              </a:spcBef>
              <a:spcAft>
                <a:spcPts val="0"/>
              </a:spcAft>
              <a:buNone/>
              <a:defRPr>
                <a:latin typeface="Signika"/>
                <a:ea typeface="Signika"/>
                <a:cs typeface="Signika"/>
                <a:sym typeface="Signika"/>
              </a:defRPr>
            </a:lvl8pPr>
            <a:lvl9pPr lvl="8" algn="r" rtl="0">
              <a:spcBef>
                <a:spcPts val="0"/>
              </a:spcBef>
              <a:spcAft>
                <a:spcPts val="0"/>
              </a:spcAft>
              <a:buNone/>
              <a:defRPr>
                <a:latin typeface="Signika"/>
                <a:ea typeface="Signika"/>
                <a:cs typeface="Signika"/>
                <a:sym typeface="Signika"/>
              </a:defRPr>
            </a:lvl9pPr>
          </a:lstStyle>
          <a:p>
            <a:endParaRPr/>
          </a:p>
        </p:txBody>
      </p:sp>
      <p:sp>
        <p:nvSpPr>
          <p:cNvPr id="77" name="Google Shape;77;p17"/>
          <p:cNvSpPr txBox="1">
            <a:spLocks noGrp="1"/>
          </p:cNvSpPr>
          <p:nvPr>
            <p:ph type="subTitle" idx="1"/>
          </p:nvPr>
        </p:nvSpPr>
        <p:spPr>
          <a:xfrm>
            <a:off x="5445350" y="3210650"/>
            <a:ext cx="2983200" cy="139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p:cSld name="CUSTOM">
    <p:bg>
      <p:bgPr>
        <a:solidFill>
          <a:srgbClr val="D2FAF0"/>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A4477"/>
              </a:buClr>
              <a:buSzPts val="3000"/>
              <a:buNone/>
              <a:defRPr sz="3000">
                <a:solidFill>
                  <a:srgbClr val="1A4477"/>
                </a:solidFill>
              </a:defRPr>
            </a:lvl1pPr>
            <a:lvl2pPr lvl="1" rtl="0">
              <a:spcBef>
                <a:spcPts val="0"/>
              </a:spcBef>
              <a:spcAft>
                <a:spcPts val="0"/>
              </a:spcAft>
              <a:buClr>
                <a:srgbClr val="1A4477"/>
              </a:buClr>
              <a:buSzPts val="3000"/>
              <a:buNone/>
              <a:defRPr sz="3000">
                <a:solidFill>
                  <a:srgbClr val="1A4477"/>
                </a:solidFill>
              </a:defRPr>
            </a:lvl2pPr>
            <a:lvl3pPr lvl="2" rtl="0">
              <a:spcBef>
                <a:spcPts val="0"/>
              </a:spcBef>
              <a:spcAft>
                <a:spcPts val="0"/>
              </a:spcAft>
              <a:buClr>
                <a:srgbClr val="1A4477"/>
              </a:buClr>
              <a:buSzPts val="3000"/>
              <a:buNone/>
              <a:defRPr sz="3000">
                <a:solidFill>
                  <a:srgbClr val="1A4477"/>
                </a:solidFill>
              </a:defRPr>
            </a:lvl3pPr>
            <a:lvl4pPr lvl="3" rtl="0">
              <a:spcBef>
                <a:spcPts val="0"/>
              </a:spcBef>
              <a:spcAft>
                <a:spcPts val="0"/>
              </a:spcAft>
              <a:buClr>
                <a:srgbClr val="1A4477"/>
              </a:buClr>
              <a:buSzPts val="3000"/>
              <a:buNone/>
              <a:defRPr sz="3000">
                <a:solidFill>
                  <a:srgbClr val="1A4477"/>
                </a:solidFill>
              </a:defRPr>
            </a:lvl4pPr>
            <a:lvl5pPr lvl="4" rtl="0">
              <a:spcBef>
                <a:spcPts val="0"/>
              </a:spcBef>
              <a:spcAft>
                <a:spcPts val="0"/>
              </a:spcAft>
              <a:buClr>
                <a:srgbClr val="1A4477"/>
              </a:buClr>
              <a:buSzPts val="3000"/>
              <a:buNone/>
              <a:defRPr sz="3000">
                <a:solidFill>
                  <a:srgbClr val="1A4477"/>
                </a:solidFill>
              </a:defRPr>
            </a:lvl5pPr>
            <a:lvl6pPr lvl="5" rtl="0">
              <a:spcBef>
                <a:spcPts val="0"/>
              </a:spcBef>
              <a:spcAft>
                <a:spcPts val="0"/>
              </a:spcAft>
              <a:buClr>
                <a:srgbClr val="1A4477"/>
              </a:buClr>
              <a:buSzPts val="3000"/>
              <a:buNone/>
              <a:defRPr sz="3000">
                <a:solidFill>
                  <a:srgbClr val="1A4477"/>
                </a:solidFill>
              </a:defRPr>
            </a:lvl6pPr>
            <a:lvl7pPr lvl="6" rtl="0">
              <a:spcBef>
                <a:spcPts val="0"/>
              </a:spcBef>
              <a:spcAft>
                <a:spcPts val="0"/>
              </a:spcAft>
              <a:buClr>
                <a:srgbClr val="1A4477"/>
              </a:buClr>
              <a:buSzPts val="3000"/>
              <a:buNone/>
              <a:defRPr sz="3000">
                <a:solidFill>
                  <a:srgbClr val="1A4477"/>
                </a:solidFill>
              </a:defRPr>
            </a:lvl7pPr>
            <a:lvl8pPr lvl="7" rtl="0">
              <a:spcBef>
                <a:spcPts val="0"/>
              </a:spcBef>
              <a:spcAft>
                <a:spcPts val="0"/>
              </a:spcAft>
              <a:buClr>
                <a:srgbClr val="1A4477"/>
              </a:buClr>
              <a:buSzPts val="3000"/>
              <a:buNone/>
              <a:defRPr sz="3000">
                <a:solidFill>
                  <a:srgbClr val="1A4477"/>
                </a:solidFill>
              </a:defRPr>
            </a:lvl8pPr>
            <a:lvl9pPr lvl="8" rtl="0">
              <a:spcBef>
                <a:spcPts val="0"/>
              </a:spcBef>
              <a:spcAft>
                <a:spcPts val="0"/>
              </a:spcAft>
              <a:buClr>
                <a:srgbClr val="1A4477"/>
              </a:buClr>
              <a:buSzPts val="3000"/>
              <a:buNone/>
              <a:defRPr sz="3000">
                <a:solidFill>
                  <a:srgbClr val="1A4477"/>
                </a:solidFill>
              </a:defRPr>
            </a:lvl9pPr>
          </a:lstStyle>
          <a:p>
            <a:endParaRPr/>
          </a:p>
        </p:txBody>
      </p:sp>
      <p:sp>
        <p:nvSpPr>
          <p:cNvPr id="80" name="Google Shape;80;p18"/>
          <p:cNvSpPr txBox="1">
            <a:spLocks noGrp="1"/>
          </p:cNvSpPr>
          <p:nvPr>
            <p:ph type="subTitle" idx="1"/>
          </p:nvPr>
        </p:nvSpPr>
        <p:spPr>
          <a:xfrm>
            <a:off x="838000" y="2532350"/>
            <a:ext cx="2175300" cy="4788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None/>
              <a:defRPr sz="2000" b="1">
                <a:latin typeface="Sriracha"/>
                <a:ea typeface="Sriracha"/>
                <a:cs typeface="Sriracha"/>
                <a:sym typeface="Sriracha"/>
              </a:defRPr>
            </a:lvl1pPr>
            <a:lvl2pPr lvl="1" algn="ctr">
              <a:lnSpc>
                <a:spcPct val="100000"/>
              </a:lnSpc>
              <a:spcBef>
                <a:spcPts val="0"/>
              </a:spcBef>
              <a:spcAft>
                <a:spcPts val="0"/>
              </a:spcAft>
              <a:buNone/>
              <a:defRPr sz="2000" b="1">
                <a:latin typeface="Sriracha"/>
                <a:ea typeface="Sriracha"/>
                <a:cs typeface="Sriracha"/>
                <a:sym typeface="Sriracha"/>
              </a:defRPr>
            </a:lvl2pPr>
            <a:lvl3pPr lvl="2" algn="ctr">
              <a:lnSpc>
                <a:spcPct val="100000"/>
              </a:lnSpc>
              <a:spcBef>
                <a:spcPts val="0"/>
              </a:spcBef>
              <a:spcAft>
                <a:spcPts val="0"/>
              </a:spcAft>
              <a:buNone/>
              <a:defRPr sz="2000" b="1">
                <a:latin typeface="Sriracha"/>
                <a:ea typeface="Sriracha"/>
                <a:cs typeface="Sriracha"/>
                <a:sym typeface="Sriracha"/>
              </a:defRPr>
            </a:lvl3pPr>
            <a:lvl4pPr lvl="3" algn="ctr">
              <a:lnSpc>
                <a:spcPct val="100000"/>
              </a:lnSpc>
              <a:spcBef>
                <a:spcPts val="0"/>
              </a:spcBef>
              <a:spcAft>
                <a:spcPts val="0"/>
              </a:spcAft>
              <a:buNone/>
              <a:defRPr sz="2000" b="1">
                <a:latin typeface="Sriracha"/>
                <a:ea typeface="Sriracha"/>
                <a:cs typeface="Sriracha"/>
                <a:sym typeface="Sriracha"/>
              </a:defRPr>
            </a:lvl4pPr>
            <a:lvl5pPr lvl="4" algn="ctr">
              <a:lnSpc>
                <a:spcPct val="100000"/>
              </a:lnSpc>
              <a:spcBef>
                <a:spcPts val="0"/>
              </a:spcBef>
              <a:spcAft>
                <a:spcPts val="0"/>
              </a:spcAft>
              <a:buNone/>
              <a:defRPr sz="2000" b="1">
                <a:latin typeface="Sriracha"/>
                <a:ea typeface="Sriracha"/>
                <a:cs typeface="Sriracha"/>
                <a:sym typeface="Sriracha"/>
              </a:defRPr>
            </a:lvl5pPr>
            <a:lvl6pPr lvl="5" algn="ctr">
              <a:lnSpc>
                <a:spcPct val="100000"/>
              </a:lnSpc>
              <a:spcBef>
                <a:spcPts val="0"/>
              </a:spcBef>
              <a:spcAft>
                <a:spcPts val="0"/>
              </a:spcAft>
              <a:buNone/>
              <a:defRPr sz="2000" b="1">
                <a:latin typeface="Sriracha"/>
                <a:ea typeface="Sriracha"/>
                <a:cs typeface="Sriracha"/>
                <a:sym typeface="Sriracha"/>
              </a:defRPr>
            </a:lvl6pPr>
            <a:lvl7pPr lvl="6" algn="ctr">
              <a:lnSpc>
                <a:spcPct val="100000"/>
              </a:lnSpc>
              <a:spcBef>
                <a:spcPts val="0"/>
              </a:spcBef>
              <a:spcAft>
                <a:spcPts val="0"/>
              </a:spcAft>
              <a:buNone/>
              <a:defRPr sz="2000" b="1">
                <a:latin typeface="Sriracha"/>
                <a:ea typeface="Sriracha"/>
                <a:cs typeface="Sriracha"/>
                <a:sym typeface="Sriracha"/>
              </a:defRPr>
            </a:lvl7pPr>
            <a:lvl8pPr lvl="7" algn="ctr">
              <a:lnSpc>
                <a:spcPct val="100000"/>
              </a:lnSpc>
              <a:spcBef>
                <a:spcPts val="0"/>
              </a:spcBef>
              <a:spcAft>
                <a:spcPts val="0"/>
              </a:spcAft>
              <a:buNone/>
              <a:defRPr sz="2000" b="1">
                <a:latin typeface="Sriracha"/>
                <a:ea typeface="Sriracha"/>
                <a:cs typeface="Sriracha"/>
                <a:sym typeface="Sriracha"/>
              </a:defRPr>
            </a:lvl8pPr>
            <a:lvl9pPr lvl="8" algn="ctr">
              <a:lnSpc>
                <a:spcPct val="100000"/>
              </a:lnSpc>
              <a:spcBef>
                <a:spcPts val="0"/>
              </a:spcBef>
              <a:spcAft>
                <a:spcPts val="0"/>
              </a:spcAft>
              <a:buNone/>
              <a:defRPr sz="2000" b="1">
                <a:latin typeface="Sriracha"/>
                <a:ea typeface="Sriracha"/>
                <a:cs typeface="Sriracha"/>
                <a:sym typeface="Sriracha"/>
              </a:defRPr>
            </a:lvl9pPr>
          </a:lstStyle>
          <a:p>
            <a:endParaRPr/>
          </a:p>
        </p:txBody>
      </p:sp>
      <p:sp>
        <p:nvSpPr>
          <p:cNvPr id="81" name="Google Shape;81;p18"/>
          <p:cNvSpPr txBox="1">
            <a:spLocks noGrp="1"/>
          </p:cNvSpPr>
          <p:nvPr>
            <p:ph type="subTitle" idx="2"/>
          </p:nvPr>
        </p:nvSpPr>
        <p:spPr>
          <a:xfrm>
            <a:off x="838000" y="3069050"/>
            <a:ext cx="2175300" cy="12408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None/>
              <a:defRPr sz="1600"/>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a:p>
        </p:txBody>
      </p:sp>
      <p:sp>
        <p:nvSpPr>
          <p:cNvPr id="82" name="Google Shape;82;p18"/>
          <p:cNvSpPr txBox="1">
            <a:spLocks noGrp="1"/>
          </p:cNvSpPr>
          <p:nvPr>
            <p:ph type="subTitle" idx="3"/>
          </p:nvPr>
        </p:nvSpPr>
        <p:spPr>
          <a:xfrm>
            <a:off x="3484300" y="2532350"/>
            <a:ext cx="21753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Sriracha"/>
                <a:ea typeface="Sriracha"/>
                <a:cs typeface="Sriracha"/>
                <a:sym typeface="Sriracha"/>
              </a:defRPr>
            </a:lvl1pPr>
            <a:lvl2pPr lvl="1" algn="ctr" rtl="0">
              <a:lnSpc>
                <a:spcPct val="100000"/>
              </a:lnSpc>
              <a:spcBef>
                <a:spcPts val="0"/>
              </a:spcBef>
              <a:spcAft>
                <a:spcPts val="0"/>
              </a:spcAft>
              <a:buNone/>
              <a:defRPr sz="2000" b="1">
                <a:latin typeface="Sriracha"/>
                <a:ea typeface="Sriracha"/>
                <a:cs typeface="Sriracha"/>
                <a:sym typeface="Sriracha"/>
              </a:defRPr>
            </a:lvl2pPr>
            <a:lvl3pPr lvl="2" algn="ctr" rtl="0">
              <a:lnSpc>
                <a:spcPct val="100000"/>
              </a:lnSpc>
              <a:spcBef>
                <a:spcPts val="0"/>
              </a:spcBef>
              <a:spcAft>
                <a:spcPts val="0"/>
              </a:spcAft>
              <a:buNone/>
              <a:defRPr sz="2000" b="1">
                <a:latin typeface="Sriracha"/>
                <a:ea typeface="Sriracha"/>
                <a:cs typeface="Sriracha"/>
                <a:sym typeface="Sriracha"/>
              </a:defRPr>
            </a:lvl3pPr>
            <a:lvl4pPr lvl="3" algn="ctr" rtl="0">
              <a:lnSpc>
                <a:spcPct val="100000"/>
              </a:lnSpc>
              <a:spcBef>
                <a:spcPts val="0"/>
              </a:spcBef>
              <a:spcAft>
                <a:spcPts val="0"/>
              </a:spcAft>
              <a:buNone/>
              <a:defRPr sz="2000" b="1">
                <a:latin typeface="Sriracha"/>
                <a:ea typeface="Sriracha"/>
                <a:cs typeface="Sriracha"/>
                <a:sym typeface="Sriracha"/>
              </a:defRPr>
            </a:lvl4pPr>
            <a:lvl5pPr lvl="4" algn="ctr" rtl="0">
              <a:lnSpc>
                <a:spcPct val="100000"/>
              </a:lnSpc>
              <a:spcBef>
                <a:spcPts val="0"/>
              </a:spcBef>
              <a:spcAft>
                <a:spcPts val="0"/>
              </a:spcAft>
              <a:buNone/>
              <a:defRPr sz="2000" b="1">
                <a:latin typeface="Sriracha"/>
                <a:ea typeface="Sriracha"/>
                <a:cs typeface="Sriracha"/>
                <a:sym typeface="Sriracha"/>
              </a:defRPr>
            </a:lvl5pPr>
            <a:lvl6pPr lvl="5" algn="ctr" rtl="0">
              <a:lnSpc>
                <a:spcPct val="100000"/>
              </a:lnSpc>
              <a:spcBef>
                <a:spcPts val="0"/>
              </a:spcBef>
              <a:spcAft>
                <a:spcPts val="0"/>
              </a:spcAft>
              <a:buNone/>
              <a:defRPr sz="2000" b="1">
                <a:latin typeface="Sriracha"/>
                <a:ea typeface="Sriracha"/>
                <a:cs typeface="Sriracha"/>
                <a:sym typeface="Sriracha"/>
              </a:defRPr>
            </a:lvl6pPr>
            <a:lvl7pPr lvl="6" algn="ctr" rtl="0">
              <a:lnSpc>
                <a:spcPct val="100000"/>
              </a:lnSpc>
              <a:spcBef>
                <a:spcPts val="0"/>
              </a:spcBef>
              <a:spcAft>
                <a:spcPts val="0"/>
              </a:spcAft>
              <a:buNone/>
              <a:defRPr sz="2000" b="1">
                <a:latin typeface="Sriracha"/>
                <a:ea typeface="Sriracha"/>
                <a:cs typeface="Sriracha"/>
                <a:sym typeface="Sriracha"/>
              </a:defRPr>
            </a:lvl7pPr>
            <a:lvl8pPr lvl="7" algn="ctr" rtl="0">
              <a:lnSpc>
                <a:spcPct val="100000"/>
              </a:lnSpc>
              <a:spcBef>
                <a:spcPts val="0"/>
              </a:spcBef>
              <a:spcAft>
                <a:spcPts val="0"/>
              </a:spcAft>
              <a:buNone/>
              <a:defRPr sz="2000" b="1">
                <a:latin typeface="Sriracha"/>
                <a:ea typeface="Sriracha"/>
                <a:cs typeface="Sriracha"/>
                <a:sym typeface="Sriracha"/>
              </a:defRPr>
            </a:lvl8pPr>
            <a:lvl9pPr lvl="8" algn="ctr" rtl="0">
              <a:lnSpc>
                <a:spcPct val="100000"/>
              </a:lnSpc>
              <a:spcBef>
                <a:spcPts val="0"/>
              </a:spcBef>
              <a:spcAft>
                <a:spcPts val="0"/>
              </a:spcAft>
              <a:buNone/>
              <a:defRPr sz="2000" b="1">
                <a:latin typeface="Sriracha"/>
                <a:ea typeface="Sriracha"/>
                <a:cs typeface="Sriracha"/>
                <a:sym typeface="Sriracha"/>
              </a:defRPr>
            </a:lvl9pPr>
          </a:lstStyle>
          <a:p>
            <a:endParaRPr/>
          </a:p>
        </p:txBody>
      </p:sp>
      <p:sp>
        <p:nvSpPr>
          <p:cNvPr id="83" name="Google Shape;83;p18"/>
          <p:cNvSpPr txBox="1">
            <a:spLocks noGrp="1"/>
          </p:cNvSpPr>
          <p:nvPr>
            <p:ph type="subTitle" idx="4"/>
          </p:nvPr>
        </p:nvSpPr>
        <p:spPr>
          <a:xfrm>
            <a:off x="3484301" y="3069050"/>
            <a:ext cx="2175300" cy="1240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84" name="Google Shape;84;p18"/>
          <p:cNvSpPr txBox="1">
            <a:spLocks noGrp="1"/>
          </p:cNvSpPr>
          <p:nvPr>
            <p:ph type="subTitle" idx="5"/>
          </p:nvPr>
        </p:nvSpPr>
        <p:spPr>
          <a:xfrm>
            <a:off x="6121050" y="2532350"/>
            <a:ext cx="21753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Sriracha"/>
                <a:ea typeface="Sriracha"/>
                <a:cs typeface="Sriracha"/>
                <a:sym typeface="Sriracha"/>
              </a:defRPr>
            </a:lvl1pPr>
            <a:lvl2pPr lvl="1" algn="ctr" rtl="0">
              <a:lnSpc>
                <a:spcPct val="100000"/>
              </a:lnSpc>
              <a:spcBef>
                <a:spcPts val="0"/>
              </a:spcBef>
              <a:spcAft>
                <a:spcPts val="0"/>
              </a:spcAft>
              <a:buNone/>
              <a:defRPr sz="2000" b="1">
                <a:latin typeface="Sriracha"/>
                <a:ea typeface="Sriracha"/>
                <a:cs typeface="Sriracha"/>
                <a:sym typeface="Sriracha"/>
              </a:defRPr>
            </a:lvl2pPr>
            <a:lvl3pPr lvl="2" algn="ctr" rtl="0">
              <a:lnSpc>
                <a:spcPct val="100000"/>
              </a:lnSpc>
              <a:spcBef>
                <a:spcPts val="0"/>
              </a:spcBef>
              <a:spcAft>
                <a:spcPts val="0"/>
              </a:spcAft>
              <a:buNone/>
              <a:defRPr sz="2000" b="1">
                <a:latin typeface="Sriracha"/>
                <a:ea typeface="Sriracha"/>
                <a:cs typeface="Sriracha"/>
                <a:sym typeface="Sriracha"/>
              </a:defRPr>
            </a:lvl3pPr>
            <a:lvl4pPr lvl="3" algn="ctr" rtl="0">
              <a:lnSpc>
                <a:spcPct val="100000"/>
              </a:lnSpc>
              <a:spcBef>
                <a:spcPts val="0"/>
              </a:spcBef>
              <a:spcAft>
                <a:spcPts val="0"/>
              </a:spcAft>
              <a:buNone/>
              <a:defRPr sz="2000" b="1">
                <a:latin typeface="Sriracha"/>
                <a:ea typeface="Sriracha"/>
                <a:cs typeface="Sriracha"/>
                <a:sym typeface="Sriracha"/>
              </a:defRPr>
            </a:lvl4pPr>
            <a:lvl5pPr lvl="4" algn="ctr" rtl="0">
              <a:lnSpc>
                <a:spcPct val="100000"/>
              </a:lnSpc>
              <a:spcBef>
                <a:spcPts val="0"/>
              </a:spcBef>
              <a:spcAft>
                <a:spcPts val="0"/>
              </a:spcAft>
              <a:buNone/>
              <a:defRPr sz="2000" b="1">
                <a:latin typeface="Sriracha"/>
                <a:ea typeface="Sriracha"/>
                <a:cs typeface="Sriracha"/>
                <a:sym typeface="Sriracha"/>
              </a:defRPr>
            </a:lvl5pPr>
            <a:lvl6pPr lvl="5" algn="ctr" rtl="0">
              <a:lnSpc>
                <a:spcPct val="100000"/>
              </a:lnSpc>
              <a:spcBef>
                <a:spcPts val="0"/>
              </a:spcBef>
              <a:spcAft>
                <a:spcPts val="0"/>
              </a:spcAft>
              <a:buNone/>
              <a:defRPr sz="2000" b="1">
                <a:latin typeface="Sriracha"/>
                <a:ea typeface="Sriracha"/>
                <a:cs typeface="Sriracha"/>
                <a:sym typeface="Sriracha"/>
              </a:defRPr>
            </a:lvl6pPr>
            <a:lvl7pPr lvl="6" algn="ctr" rtl="0">
              <a:lnSpc>
                <a:spcPct val="100000"/>
              </a:lnSpc>
              <a:spcBef>
                <a:spcPts val="0"/>
              </a:spcBef>
              <a:spcAft>
                <a:spcPts val="0"/>
              </a:spcAft>
              <a:buNone/>
              <a:defRPr sz="2000" b="1">
                <a:latin typeface="Sriracha"/>
                <a:ea typeface="Sriracha"/>
                <a:cs typeface="Sriracha"/>
                <a:sym typeface="Sriracha"/>
              </a:defRPr>
            </a:lvl7pPr>
            <a:lvl8pPr lvl="7" algn="ctr" rtl="0">
              <a:lnSpc>
                <a:spcPct val="100000"/>
              </a:lnSpc>
              <a:spcBef>
                <a:spcPts val="0"/>
              </a:spcBef>
              <a:spcAft>
                <a:spcPts val="0"/>
              </a:spcAft>
              <a:buNone/>
              <a:defRPr sz="2000" b="1">
                <a:latin typeface="Sriracha"/>
                <a:ea typeface="Sriracha"/>
                <a:cs typeface="Sriracha"/>
                <a:sym typeface="Sriracha"/>
              </a:defRPr>
            </a:lvl8pPr>
            <a:lvl9pPr lvl="8" algn="ctr" rtl="0">
              <a:lnSpc>
                <a:spcPct val="100000"/>
              </a:lnSpc>
              <a:spcBef>
                <a:spcPts val="0"/>
              </a:spcBef>
              <a:spcAft>
                <a:spcPts val="0"/>
              </a:spcAft>
              <a:buNone/>
              <a:defRPr sz="2000" b="1">
                <a:latin typeface="Sriracha"/>
                <a:ea typeface="Sriracha"/>
                <a:cs typeface="Sriracha"/>
                <a:sym typeface="Sriracha"/>
              </a:defRPr>
            </a:lvl9pPr>
          </a:lstStyle>
          <a:p>
            <a:endParaRPr/>
          </a:p>
        </p:txBody>
      </p:sp>
      <p:sp>
        <p:nvSpPr>
          <p:cNvPr id="85" name="Google Shape;85;p18"/>
          <p:cNvSpPr txBox="1">
            <a:spLocks noGrp="1"/>
          </p:cNvSpPr>
          <p:nvPr>
            <p:ph type="subTitle" idx="6"/>
          </p:nvPr>
        </p:nvSpPr>
        <p:spPr>
          <a:xfrm>
            <a:off x="6121050" y="3069050"/>
            <a:ext cx="2175300" cy="1240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2">
  <p:cSld name="CUSTOM_4">
    <p:bg>
      <p:bgPr>
        <a:solidFill>
          <a:srgbClr val="D2FAF0"/>
        </a:solid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A4477"/>
              </a:buClr>
              <a:buSzPts val="3000"/>
              <a:buNone/>
              <a:defRPr sz="3000">
                <a:solidFill>
                  <a:srgbClr val="1A4477"/>
                </a:solidFill>
              </a:defRPr>
            </a:lvl1pPr>
            <a:lvl2pPr lvl="1" rtl="0">
              <a:spcBef>
                <a:spcPts val="0"/>
              </a:spcBef>
              <a:spcAft>
                <a:spcPts val="0"/>
              </a:spcAft>
              <a:buClr>
                <a:srgbClr val="1A4477"/>
              </a:buClr>
              <a:buSzPts val="3000"/>
              <a:buNone/>
              <a:defRPr sz="3000">
                <a:solidFill>
                  <a:srgbClr val="1A4477"/>
                </a:solidFill>
              </a:defRPr>
            </a:lvl2pPr>
            <a:lvl3pPr lvl="2" rtl="0">
              <a:spcBef>
                <a:spcPts val="0"/>
              </a:spcBef>
              <a:spcAft>
                <a:spcPts val="0"/>
              </a:spcAft>
              <a:buClr>
                <a:srgbClr val="1A4477"/>
              </a:buClr>
              <a:buSzPts val="3000"/>
              <a:buNone/>
              <a:defRPr sz="3000">
                <a:solidFill>
                  <a:srgbClr val="1A4477"/>
                </a:solidFill>
              </a:defRPr>
            </a:lvl3pPr>
            <a:lvl4pPr lvl="3" rtl="0">
              <a:spcBef>
                <a:spcPts val="0"/>
              </a:spcBef>
              <a:spcAft>
                <a:spcPts val="0"/>
              </a:spcAft>
              <a:buClr>
                <a:srgbClr val="1A4477"/>
              </a:buClr>
              <a:buSzPts val="3000"/>
              <a:buNone/>
              <a:defRPr sz="3000">
                <a:solidFill>
                  <a:srgbClr val="1A4477"/>
                </a:solidFill>
              </a:defRPr>
            </a:lvl4pPr>
            <a:lvl5pPr lvl="4" rtl="0">
              <a:spcBef>
                <a:spcPts val="0"/>
              </a:spcBef>
              <a:spcAft>
                <a:spcPts val="0"/>
              </a:spcAft>
              <a:buClr>
                <a:srgbClr val="1A4477"/>
              </a:buClr>
              <a:buSzPts val="3000"/>
              <a:buNone/>
              <a:defRPr sz="3000">
                <a:solidFill>
                  <a:srgbClr val="1A4477"/>
                </a:solidFill>
              </a:defRPr>
            </a:lvl5pPr>
            <a:lvl6pPr lvl="5" rtl="0">
              <a:spcBef>
                <a:spcPts val="0"/>
              </a:spcBef>
              <a:spcAft>
                <a:spcPts val="0"/>
              </a:spcAft>
              <a:buClr>
                <a:srgbClr val="1A4477"/>
              </a:buClr>
              <a:buSzPts val="3000"/>
              <a:buNone/>
              <a:defRPr sz="3000">
                <a:solidFill>
                  <a:srgbClr val="1A4477"/>
                </a:solidFill>
              </a:defRPr>
            </a:lvl6pPr>
            <a:lvl7pPr lvl="6" rtl="0">
              <a:spcBef>
                <a:spcPts val="0"/>
              </a:spcBef>
              <a:spcAft>
                <a:spcPts val="0"/>
              </a:spcAft>
              <a:buClr>
                <a:srgbClr val="1A4477"/>
              </a:buClr>
              <a:buSzPts val="3000"/>
              <a:buNone/>
              <a:defRPr sz="3000">
                <a:solidFill>
                  <a:srgbClr val="1A4477"/>
                </a:solidFill>
              </a:defRPr>
            </a:lvl7pPr>
            <a:lvl8pPr lvl="7" rtl="0">
              <a:spcBef>
                <a:spcPts val="0"/>
              </a:spcBef>
              <a:spcAft>
                <a:spcPts val="0"/>
              </a:spcAft>
              <a:buClr>
                <a:srgbClr val="1A4477"/>
              </a:buClr>
              <a:buSzPts val="3000"/>
              <a:buNone/>
              <a:defRPr sz="3000">
                <a:solidFill>
                  <a:srgbClr val="1A4477"/>
                </a:solidFill>
              </a:defRPr>
            </a:lvl8pPr>
            <a:lvl9pPr lvl="8" rtl="0">
              <a:spcBef>
                <a:spcPts val="0"/>
              </a:spcBef>
              <a:spcAft>
                <a:spcPts val="0"/>
              </a:spcAft>
              <a:buClr>
                <a:srgbClr val="1A4477"/>
              </a:buClr>
              <a:buSzPts val="3000"/>
              <a:buNone/>
              <a:defRPr sz="3000">
                <a:solidFill>
                  <a:srgbClr val="1A4477"/>
                </a:solidFill>
              </a:defRPr>
            </a:lvl9pPr>
          </a:lstStyle>
          <a:p>
            <a:endParaRPr/>
          </a:p>
        </p:txBody>
      </p:sp>
      <p:sp>
        <p:nvSpPr>
          <p:cNvPr id="98" name="Google Shape;98;p20"/>
          <p:cNvSpPr txBox="1">
            <a:spLocks noGrp="1"/>
          </p:cNvSpPr>
          <p:nvPr>
            <p:ph type="subTitle" idx="1"/>
          </p:nvPr>
        </p:nvSpPr>
        <p:spPr>
          <a:xfrm>
            <a:off x="1041375" y="1300213"/>
            <a:ext cx="32055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riracha"/>
                <a:ea typeface="Sriracha"/>
                <a:cs typeface="Sriracha"/>
                <a:sym typeface="Sriracha"/>
              </a:defRPr>
            </a:lvl1pPr>
            <a:lvl2pPr lvl="1" algn="ctr" rtl="0">
              <a:lnSpc>
                <a:spcPct val="100000"/>
              </a:lnSpc>
              <a:spcBef>
                <a:spcPts val="0"/>
              </a:spcBef>
              <a:spcAft>
                <a:spcPts val="0"/>
              </a:spcAft>
              <a:buNone/>
              <a:defRPr sz="2000">
                <a:latin typeface="Sriracha"/>
                <a:ea typeface="Sriracha"/>
                <a:cs typeface="Sriracha"/>
                <a:sym typeface="Sriracha"/>
              </a:defRPr>
            </a:lvl2pPr>
            <a:lvl3pPr lvl="2" algn="ctr" rtl="0">
              <a:lnSpc>
                <a:spcPct val="100000"/>
              </a:lnSpc>
              <a:spcBef>
                <a:spcPts val="0"/>
              </a:spcBef>
              <a:spcAft>
                <a:spcPts val="0"/>
              </a:spcAft>
              <a:buNone/>
              <a:defRPr sz="2000">
                <a:latin typeface="Sriracha"/>
                <a:ea typeface="Sriracha"/>
                <a:cs typeface="Sriracha"/>
                <a:sym typeface="Sriracha"/>
              </a:defRPr>
            </a:lvl3pPr>
            <a:lvl4pPr lvl="3" algn="ctr" rtl="0">
              <a:lnSpc>
                <a:spcPct val="100000"/>
              </a:lnSpc>
              <a:spcBef>
                <a:spcPts val="0"/>
              </a:spcBef>
              <a:spcAft>
                <a:spcPts val="0"/>
              </a:spcAft>
              <a:buNone/>
              <a:defRPr sz="2000">
                <a:latin typeface="Sriracha"/>
                <a:ea typeface="Sriracha"/>
                <a:cs typeface="Sriracha"/>
                <a:sym typeface="Sriracha"/>
              </a:defRPr>
            </a:lvl4pPr>
            <a:lvl5pPr lvl="4" algn="ctr" rtl="0">
              <a:lnSpc>
                <a:spcPct val="100000"/>
              </a:lnSpc>
              <a:spcBef>
                <a:spcPts val="0"/>
              </a:spcBef>
              <a:spcAft>
                <a:spcPts val="0"/>
              </a:spcAft>
              <a:buNone/>
              <a:defRPr sz="2000">
                <a:latin typeface="Sriracha"/>
                <a:ea typeface="Sriracha"/>
                <a:cs typeface="Sriracha"/>
                <a:sym typeface="Sriracha"/>
              </a:defRPr>
            </a:lvl5pPr>
            <a:lvl6pPr lvl="5" algn="ctr" rtl="0">
              <a:lnSpc>
                <a:spcPct val="100000"/>
              </a:lnSpc>
              <a:spcBef>
                <a:spcPts val="0"/>
              </a:spcBef>
              <a:spcAft>
                <a:spcPts val="0"/>
              </a:spcAft>
              <a:buNone/>
              <a:defRPr sz="2000">
                <a:latin typeface="Sriracha"/>
                <a:ea typeface="Sriracha"/>
                <a:cs typeface="Sriracha"/>
                <a:sym typeface="Sriracha"/>
              </a:defRPr>
            </a:lvl6pPr>
            <a:lvl7pPr lvl="6" algn="ctr" rtl="0">
              <a:lnSpc>
                <a:spcPct val="100000"/>
              </a:lnSpc>
              <a:spcBef>
                <a:spcPts val="0"/>
              </a:spcBef>
              <a:spcAft>
                <a:spcPts val="0"/>
              </a:spcAft>
              <a:buNone/>
              <a:defRPr sz="2000">
                <a:latin typeface="Sriracha"/>
                <a:ea typeface="Sriracha"/>
                <a:cs typeface="Sriracha"/>
                <a:sym typeface="Sriracha"/>
              </a:defRPr>
            </a:lvl7pPr>
            <a:lvl8pPr lvl="7" algn="ctr" rtl="0">
              <a:lnSpc>
                <a:spcPct val="100000"/>
              </a:lnSpc>
              <a:spcBef>
                <a:spcPts val="0"/>
              </a:spcBef>
              <a:spcAft>
                <a:spcPts val="0"/>
              </a:spcAft>
              <a:buNone/>
              <a:defRPr sz="2000">
                <a:latin typeface="Sriracha"/>
                <a:ea typeface="Sriracha"/>
                <a:cs typeface="Sriracha"/>
                <a:sym typeface="Sriracha"/>
              </a:defRPr>
            </a:lvl8pPr>
            <a:lvl9pPr lvl="8" algn="ctr" rtl="0">
              <a:lnSpc>
                <a:spcPct val="100000"/>
              </a:lnSpc>
              <a:spcBef>
                <a:spcPts val="0"/>
              </a:spcBef>
              <a:spcAft>
                <a:spcPts val="0"/>
              </a:spcAft>
              <a:buNone/>
              <a:defRPr sz="2000">
                <a:latin typeface="Sriracha"/>
                <a:ea typeface="Sriracha"/>
                <a:cs typeface="Sriracha"/>
                <a:sym typeface="Sriracha"/>
              </a:defRPr>
            </a:lvl9pPr>
          </a:lstStyle>
          <a:p>
            <a:endParaRPr/>
          </a:p>
        </p:txBody>
      </p:sp>
      <p:sp>
        <p:nvSpPr>
          <p:cNvPr id="99" name="Google Shape;99;p20"/>
          <p:cNvSpPr txBox="1">
            <a:spLocks noGrp="1"/>
          </p:cNvSpPr>
          <p:nvPr>
            <p:ph type="subTitle" idx="2"/>
          </p:nvPr>
        </p:nvSpPr>
        <p:spPr>
          <a:xfrm>
            <a:off x="1041375" y="1684529"/>
            <a:ext cx="3205500" cy="583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0" name="Google Shape;100;p20"/>
          <p:cNvSpPr txBox="1">
            <a:spLocks noGrp="1"/>
          </p:cNvSpPr>
          <p:nvPr>
            <p:ph type="subTitle" idx="3"/>
          </p:nvPr>
        </p:nvSpPr>
        <p:spPr>
          <a:xfrm>
            <a:off x="1041375" y="3498988"/>
            <a:ext cx="32055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riracha"/>
                <a:ea typeface="Sriracha"/>
                <a:cs typeface="Sriracha"/>
                <a:sym typeface="Sriracha"/>
              </a:defRPr>
            </a:lvl1pPr>
            <a:lvl2pPr lvl="1" algn="ctr" rtl="0">
              <a:lnSpc>
                <a:spcPct val="100000"/>
              </a:lnSpc>
              <a:spcBef>
                <a:spcPts val="0"/>
              </a:spcBef>
              <a:spcAft>
                <a:spcPts val="0"/>
              </a:spcAft>
              <a:buNone/>
              <a:defRPr sz="2000">
                <a:latin typeface="Sriracha"/>
                <a:ea typeface="Sriracha"/>
                <a:cs typeface="Sriracha"/>
                <a:sym typeface="Sriracha"/>
              </a:defRPr>
            </a:lvl2pPr>
            <a:lvl3pPr lvl="2" algn="ctr" rtl="0">
              <a:lnSpc>
                <a:spcPct val="100000"/>
              </a:lnSpc>
              <a:spcBef>
                <a:spcPts val="0"/>
              </a:spcBef>
              <a:spcAft>
                <a:spcPts val="0"/>
              </a:spcAft>
              <a:buNone/>
              <a:defRPr sz="2000">
                <a:latin typeface="Sriracha"/>
                <a:ea typeface="Sriracha"/>
                <a:cs typeface="Sriracha"/>
                <a:sym typeface="Sriracha"/>
              </a:defRPr>
            </a:lvl3pPr>
            <a:lvl4pPr lvl="3" algn="ctr" rtl="0">
              <a:lnSpc>
                <a:spcPct val="100000"/>
              </a:lnSpc>
              <a:spcBef>
                <a:spcPts val="0"/>
              </a:spcBef>
              <a:spcAft>
                <a:spcPts val="0"/>
              </a:spcAft>
              <a:buNone/>
              <a:defRPr sz="2000">
                <a:latin typeface="Sriracha"/>
                <a:ea typeface="Sriracha"/>
                <a:cs typeface="Sriracha"/>
                <a:sym typeface="Sriracha"/>
              </a:defRPr>
            </a:lvl4pPr>
            <a:lvl5pPr lvl="4" algn="ctr" rtl="0">
              <a:lnSpc>
                <a:spcPct val="100000"/>
              </a:lnSpc>
              <a:spcBef>
                <a:spcPts val="0"/>
              </a:spcBef>
              <a:spcAft>
                <a:spcPts val="0"/>
              </a:spcAft>
              <a:buNone/>
              <a:defRPr sz="2000">
                <a:latin typeface="Sriracha"/>
                <a:ea typeface="Sriracha"/>
                <a:cs typeface="Sriracha"/>
                <a:sym typeface="Sriracha"/>
              </a:defRPr>
            </a:lvl5pPr>
            <a:lvl6pPr lvl="5" algn="ctr" rtl="0">
              <a:lnSpc>
                <a:spcPct val="100000"/>
              </a:lnSpc>
              <a:spcBef>
                <a:spcPts val="0"/>
              </a:spcBef>
              <a:spcAft>
                <a:spcPts val="0"/>
              </a:spcAft>
              <a:buNone/>
              <a:defRPr sz="2000">
                <a:latin typeface="Sriracha"/>
                <a:ea typeface="Sriracha"/>
                <a:cs typeface="Sriracha"/>
                <a:sym typeface="Sriracha"/>
              </a:defRPr>
            </a:lvl6pPr>
            <a:lvl7pPr lvl="6" algn="ctr" rtl="0">
              <a:lnSpc>
                <a:spcPct val="100000"/>
              </a:lnSpc>
              <a:spcBef>
                <a:spcPts val="0"/>
              </a:spcBef>
              <a:spcAft>
                <a:spcPts val="0"/>
              </a:spcAft>
              <a:buNone/>
              <a:defRPr sz="2000">
                <a:latin typeface="Sriracha"/>
                <a:ea typeface="Sriracha"/>
                <a:cs typeface="Sriracha"/>
                <a:sym typeface="Sriracha"/>
              </a:defRPr>
            </a:lvl7pPr>
            <a:lvl8pPr lvl="7" algn="ctr" rtl="0">
              <a:lnSpc>
                <a:spcPct val="100000"/>
              </a:lnSpc>
              <a:spcBef>
                <a:spcPts val="0"/>
              </a:spcBef>
              <a:spcAft>
                <a:spcPts val="0"/>
              </a:spcAft>
              <a:buNone/>
              <a:defRPr sz="2000">
                <a:latin typeface="Sriracha"/>
                <a:ea typeface="Sriracha"/>
                <a:cs typeface="Sriracha"/>
                <a:sym typeface="Sriracha"/>
              </a:defRPr>
            </a:lvl8pPr>
            <a:lvl9pPr lvl="8" algn="ctr" rtl="0">
              <a:lnSpc>
                <a:spcPct val="100000"/>
              </a:lnSpc>
              <a:spcBef>
                <a:spcPts val="0"/>
              </a:spcBef>
              <a:spcAft>
                <a:spcPts val="0"/>
              </a:spcAft>
              <a:buNone/>
              <a:defRPr sz="2000">
                <a:latin typeface="Sriracha"/>
                <a:ea typeface="Sriracha"/>
                <a:cs typeface="Sriracha"/>
                <a:sym typeface="Sriracha"/>
              </a:defRPr>
            </a:lvl9pPr>
          </a:lstStyle>
          <a:p>
            <a:endParaRPr/>
          </a:p>
        </p:txBody>
      </p:sp>
      <p:sp>
        <p:nvSpPr>
          <p:cNvPr id="101" name="Google Shape;101;p20"/>
          <p:cNvSpPr txBox="1">
            <a:spLocks noGrp="1"/>
          </p:cNvSpPr>
          <p:nvPr>
            <p:ph type="subTitle" idx="4"/>
          </p:nvPr>
        </p:nvSpPr>
        <p:spPr>
          <a:xfrm>
            <a:off x="1041375" y="3883304"/>
            <a:ext cx="3205500" cy="583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2" name="Google Shape;102;p20"/>
          <p:cNvSpPr txBox="1">
            <a:spLocks noGrp="1"/>
          </p:cNvSpPr>
          <p:nvPr>
            <p:ph type="subTitle" idx="5"/>
          </p:nvPr>
        </p:nvSpPr>
        <p:spPr>
          <a:xfrm>
            <a:off x="1041375" y="2399600"/>
            <a:ext cx="32055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riracha"/>
                <a:ea typeface="Sriracha"/>
                <a:cs typeface="Sriracha"/>
                <a:sym typeface="Sriracha"/>
              </a:defRPr>
            </a:lvl1pPr>
            <a:lvl2pPr lvl="1" algn="ctr" rtl="0">
              <a:lnSpc>
                <a:spcPct val="100000"/>
              </a:lnSpc>
              <a:spcBef>
                <a:spcPts val="0"/>
              </a:spcBef>
              <a:spcAft>
                <a:spcPts val="0"/>
              </a:spcAft>
              <a:buNone/>
              <a:defRPr sz="2000">
                <a:latin typeface="Sriracha"/>
                <a:ea typeface="Sriracha"/>
                <a:cs typeface="Sriracha"/>
                <a:sym typeface="Sriracha"/>
              </a:defRPr>
            </a:lvl2pPr>
            <a:lvl3pPr lvl="2" algn="ctr" rtl="0">
              <a:lnSpc>
                <a:spcPct val="100000"/>
              </a:lnSpc>
              <a:spcBef>
                <a:spcPts val="0"/>
              </a:spcBef>
              <a:spcAft>
                <a:spcPts val="0"/>
              </a:spcAft>
              <a:buNone/>
              <a:defRPr sz="2000">
                <a:latin typeface="Sriracha"/>
                <a:ea typeface="Sriracha"/>
                <a:cs typeface="Sriracha"/>
                <a:sym typeface="Sriracha"/>
              </a:defRPr>
            </a:lvl3pPr>
            <a:lvl4pPr lvl="3" algn="ctr" rtl="0">
              <a:lnSpc>
                <a:spcPct val="100000"/>
              </a:lnSpc>
              <a:spcBef>
                <a:spcPts val="0"/>
              </a:spcBef>
              <a:spcAft>
                <a:spcPts val="0"/>
              </a:spcAft>
              <a:buNone/>
              <a:defRPr sz="2000">
                <a:latin typeface="Sriracha"/>
                <a:ea typeface="Sriracha"/>
                <a:cs typeface="Sriracha"/>
                <a:sym typeface="Sriracha"/>
              </a:defRPr>
            </a:lvl4pPr>
            <a:lvl5pPr lvl="4" algn="ctr" rtl="0">
              <a:lnSpc>
                <a:spcPct val="100000"/>
              </a:lnSpc>
              <a:spcBef>
                <a:spcPts val="0"/>
              </a:spcBef>
              <a:spcAft>
                <a:spcPts val="0"/>
              </a:spcAft>
              <a:buNone/>
              <a:defRPr sz="2000">
                <a:latin typeface="Sriracha"/>
                <a:ea typeface="Sriracha"/>
                <a:cs typeface="Sriracha"/>
                <a:sym typeface="Sriracha"/>
              </a:defRPr>
            </a:lvl5pPr>
            <a:lvl6pPr lvl="5" algn="ctr" rtl="0">
              <a:lnSpc>
                <a:spcPct val="100000"/>
              </a:lnSpc>
              <a:spcBef>
                <a:spcPts val="0"/>
              </a:spcBef>
              <a:spcAft>
                <a:spcPts val="0"/>
              </a:spcAft>
              <a:buNone/>
              <a:defRPr sz="2000">
                <a:latin typeface="Sriracha"/>
                <a:ea typeface="Sriracha"/>
                <a:cs typeface="Sriracha"/>
                <a:sym typeface="Sriracha"/>
              </a:defRPr>
            </a:lvl6pPr>
            <a:lvl7pPr lvl="6" algn="ctr" rtl="0">
              <a:lnSpc>
                <a:spcPct val="100000"/>
              </a:lnSpc>
              <a:spcBef>
                <a:spcPts val="0"/>
              </a:spcBef>
              <a:spcAft>
                <a:spcPts val="0"/>
              </a:spcAft>
              <a:buNone/>
              <a:defRPr sz="2000">
                <a:latin typeface="Sriracha"/>
                <a:ea typeface="Sriracha"/>
                <a:cs typeface="Sriracha"/>
                <a:sym typeface="Sriracha"/>
              </a:defRPr>
            </a:lvl7pPr>
            <a:lvl8pPr lvl="7" algn="ctr" rtl="0">
              <a:lnSpc>
                <a:spcPct val="100000"/>
              </a:lnSpc>
              <a:spcBef>
                <a:spcPts val="0"/>
              </a:spcBef>
              <a:spcAft>
                <a:spcPts val="0"/>
              </a:spcAft>
              <a:buNone/>
              <a:defRPr sz="2000">
                <a:latin typeface="Sriracha"/>
                <a:ea typeface="Sriracha"/>
                <a:cs typeface="Sriracha"/>
                <a:sym typeface="Sriracha"/>
              </a:defRPr>
            </a:lvl8pPr>
            <a:lvl9pPr lvl="8" algn="ctr" rtl="0">
              <a:lnSpc>
                <a:spcPct val="100000"/>
              </a:lnSpc>
              <a:spcBef>
                <a:spcPts val="0"/>
              </a:spcBef>
              <a:spcAft>
                <a:spcPts val="0"/>
              </a:spcAft>
              <a:buNone/>
              <a:defRPr sz="2000">
                <a:latin typeface="Sriracha"/>
                <a:ea typeface="Sriracha"/>
                <a:cs typeface="Sriracha"/>
                <a:sym typeface="Sriracha"/>
              </a:defRPr>
            </a:lvl9pPr>
          </a:lstStyle>
          <a:p>
            <a:endParaRPr/>
          </a:p>
        </p:txBody>
      </p:sp>
      <p:sp>
        <p:nvSpPr>
          <p:cNvPr id="103" name="Google Shape;103;p20"/>
          <p:cNvSpPr txBox="1">
            <a:spLocks noGrp="1"/>
          </p:cNvSpPr>
          <p:nvPr>
            <p:ph type="subTitle" idx="6"/>
          </p:nvPr>
        </p:nvSpPr>
        <p:spPr>
          <a:xfrm>
            <a:off x="1041375" y="2783897"/>
            <a:ext cx="3205500" cy="583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ext">
  <p:cSld name="CUSTOM_6">
    <p:bg>
      <p:bgPr>
        <a:solidFill>
          <a:schemeClr val="lt1"/>
        </a:solidFill>
        <a:effectLst/>
      </p:bgPr>
    </p:bg>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715450" y="1469900"/>
            <a:ext cx="7713000" cy="15120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None/>
              <a:defRPr sz="8000"/>
            </a:lvl1pPr>
            <a:lvl2pPr lvl="1" algn="ctr">
              <a:lnSpc>
                <a:spcPct val="70000"/>
              </a:lnSpc>
              <a:spcBef>
                <a:spcPts val="0"/>
              </a:spcBef>
              <a:spcAft>
                <a:spcPts val="0"/>
              </a:spcAft>
              <a:buNone/>
              <a:defRPr sz="8000"/>
            </a:lvl2pPr>
            <a:lvl3pPr lvl="2" algn="ctr">
              <a:lnSpc>
                <a:spcPct val="70000"/>
              </a:lnSpc>
              <a:spcBef>
                <a:spcPts val="0"/>
              </a:spcBef>
              <a:spcAft>
                <a:spcPts val="0"/>
              </a:spcAft>
              <a:buNone/>
              <a:defRPr sz="8000"/>
            </a:lvl3pPr>
            <a:lvl4pPr lvl="3" algn="ctr">
              <a:lnSpc>
                <a:spcPct val="70000"/>
              </a:lnSpc>
              <a:spcBef>
                <a:spcPts val="0"/>
              </a:spcBef>
              <a:spcAft>
                <a:spcPts val="0"/>
              </a:spcAft>
              <a:buNone/>
              <a:defRPr sz="8000"/>
            </a:lvl4pPr>
            <a:lvl5pPr lvl="4" algn="ctr">
              <a:lnSpc>
                <a:spcPct val="70000"/>
              </a:lnSpc>
              <a:spcBef>
                <a:spcPts val="0"/>
              </a:spcBef>
              <a:spcAft>
                <a:spcPts val="0"/>
              </a:spcAft>
              <a:buNone/>
              <a:defRPr sz="8000"/>
            </a:lvl5pPr>
            <a:lvl6pPr lvl="5" algn="ctr">
              <a:lnSpc>
                <a:spcPct val="70000"/>
              </a:lnSpc>
              <a:spcBef>
                <a:spcPts val="0"/>
              </a:spcBef>
              <a:spcAft>
                <a:spcPts val="0"/>
              </a:spcAft>
              <a:buNone/>
              <a:defRPr sz="8000"/>
            </a:lvl6pPr>
            <a:lvl7pPr lvl="6" algn="ctr">
              <a:lnSpc>
                <a:spcPct val="70000"/>
              </a:lnSpc>
              <a:spcBef>
                <a:spcPts val="0"/>
              </a:spcBef>
              <a:spcAft>
                <a:spcPts val="0"/>
              </a:spcAft>
              <a:buNone/>
              <a:defRPr sz="8000"/>
            </a:lvl7pPr>
            <a:lvl8pPr lvl="7" algn="ctr">
              <a:lnSpc>
                <a:spcPct val="70000"/>
              </a:lnSpc>
              <a:spcBef>
                <a:spcPts val="0"/>
              </a:spcBef>
              <a:spcAft>
                <a:spcPts val="0"/>
              </a:spcAft>
              <a:buNone/>
              <a:defRPr sz="8000"/>
            </a:lvl8pPr>
            <a:lvl9pPr lvl="8" algn="ctr">
              <a:lnSpc>
                <a:spcPct val="70000"/>
              </a:lnSpc>
              <a:spcBef>
                <a:spcPts val="0"/>
              </a:spcBef>
              <a:spcAft>
                <a:spcPts val="0"/>
              </a:spcAft>
              <a:buNone/>
              <a:defRPr sz="8000"/>
            </a:lvl9pPr>
          </a:lstStyle>
          <a:p>
            <a:endParaRPr/>
          </a:p>
        </p:txBody>
      </p:sp>
      <p:sp>
        <p:nvSpPr>
          <p:cNvPr id="106" name="Google Shape;106;p21"/>
          <p:cNvSpPr txBox="1">
            <a:spLocks noGrp="1"/>
          </p:cNvSpPr>
          <p:nvPr>
            <p:ph type="subTitle" idx="1"/>
          </p:nvPr>
        </p:nvSpPr>
        <p:spPr>
          <a:xfrm>
            <a:off x="2028450" y="3210400"/>
            <a:ext cx="5087100" cy="46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0" y="2707500"/>
            <a:ext cx="3856500" cy="4668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endParaRPr/>
          </a:p>
        </p:txBody>
      </p:sp>
      <p:sp>
        <p:nvSpPr>
          <p:cNvPr id="15" name="Google Shape;15;p3"/>
          <p:cNvSpPr txBox="1">
            <a:spLocks noGrp="1"/>
          </p:cNvSpPr>
          <p:nvPr>
            <p:ph type="title" idx="2" hasCustomPrompt="1"/>
          </p:nvPr>
        </p:nvSpPr>
        <p:spPr>
          <a:xfrm>
            <a:off x="4572000" y="1247323"/>
            <a:ext cx="3055800" cy="11760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a:spLocks noGrp="1"/>
          </p:cNvSpPr>
          <p:nvPr>
            <p:ph type="subTitle" idx="1"/>
          </p:nvPr>
        </p:nvSpPr>
        <p:spPr>
          <a:xfrm>
            <a:off x="4572000" y="3229775"/>
            <a:ext cx="2836800" cy="64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p:cSld name="CUSTOM_3">
    <p:spTree>
      <p:nvGrpSpPr>
        <p:cNvPr id="1" name="Shape 107"/>
        <p:cNvGrpSpPr/>
        <p:nvPr/>
      </p:nvGrpSpPr>
      <p:grpSpPr>
        <a:xfrm>
          <a:off x="0" y="0"/>
          <a:ext cx="0" cy="0"/>
          <a:chOff x="0" y="0"/>
          <a:chExt cx="0" cy="0"/>
        </a:xfrm>
      </p:grpSpPr>
      <p:sp>
        <p:nvSpPr>
          <p:cNvPr id="108" name="Google Shape;108;p22"/>
          <p:cNvSpPr/>
          <p:nvPr/>
        </p:nvSpPr>
        <p:spPr>
          <a:xfrm>
            <a:off x="0" y="0"/>
            <a:ext cx="9144000" cy="5143500"/>
          </a:xfrm>
          <a:prstGeom prst="rect">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flipH="1">
            <a:off x="2987350" y="137475"/>
            <a:ext cx="6156650" cy="5006015"/>
          </a:xfrm>
          <a:custGeom>
            <a:avLst/>
            <a:gdLst/>
            <a:ahLst/>
            <a:cxnLst/>
            <a:rect l="l" t="t" r="r" b="b"/>
            <a:pathLst>
              <a:path w="191334" h="155575" extrusionOk="0">
                <a:moveTo>
                  <a:pt x="118313" y="0"/>
                </a:moveTo>
                <a:cubicBezTo>
                  <a:pt x="116208" y="0"/>
                  <a:pt x="114067" y="389"/>
                  <a:pt x="111990" y="1210"/>
                </a:cubicBezTo>
                <a:lnTo>
                  <a:pt x="0" y="45322"/>
                </a:lnTo>
                <a:lnTo>
                  <a:pt x="0" y="155574"/>
                </a:lnTo>
                <a:lnTo>
                  <a:pt x="191333" y="155574"/>
                </a:lnTo>
                <a:lnTo>
                  <a:pt x="134362" y="10937"/>
                </a:lnTo>
                <a:cubicBezTo>
                  <a:pt x="131691" y="4146"/>
                  <a:pt x="125189" y="0"/>
                  <a:pt x="118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txBox="1">
            <a:spLocks noGrp="1"/>
          </p:cNvSpPr>
          <p:nvPr>
            <p:ph type="ctrTitle"/>
          </p:nvPr>
        </p:nvSpPr>
        <p:spPr>
          <a:xfrm>
            <a:off x="4572000" y="1219076"/>
            <a:ext cx="38565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11" name="Google Shape;111;p22"/>
          <p:cNvSpPr txBox="1">
            <a:spLocks noGrp="1"/>
          </p:cNvSpPr>
          <p:nvPr>
            <p:ph type="subTitle" idx="1"/>
          </p:nvPr>
        </p:nvSpPr>
        <p:spPr>
          <a:xfrm>
            <a:off x="4572000" y="1906674"/>
            <a:ext cx="3856500" cy="89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p:nvPr/>
        </p:nvSpPr>
        <p:spPr>
          <a:xfrm>
            <a:off x="4572000" y="3748075"/>
            <a:ext cx="38565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Quicksand"/>
                <a:ea typeface="Quicksand"/>
                <a:cs typeface="Quicksand"/>
                <a:sym typeface="Quicksand"/>
              </a:rPr>
              <a:t>CREDITS: This presentation template was created by </a:t>
            </a:r>
            <a:r>
              <a:rPr lang="en" sz="11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1100">
                <a:solidFill>
                  <a:schemeClr val="dk1"/>
                </a:solidFill>
                <a:latin typeface="Quicksand"/>
                <a:ea typeface="Quicksand"/>
                <a:cs typeface="Quicksand"/>
                <a:sym typeface="Quicksand"/>
              </a:rPr>
              <a:t>, including icons by </a:t>
            </a:r>
            <a:r>
              <a:rPr lang="en" sz="11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sz="1100">
                <a:solidFill>
                  <a:schemeClr val="dk1"/>
                </a:solidFill>
                <a:latin typeface="Quicksand"/>
                <a:ea typeface="Quicksand"/>
                <a:cs typeface="Quicksand"/>
                <a:sym typeface="Quicksand"/>
              </a:rPr>
              <a:t>, and infographics &amp; images by </a:t>
            </a:r>
            <a:r>
              <a:rPr lang="en" sz="11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r>
              <a:rPr lang="en" sz="1100">
                <a:solidFill>
                  <a:schemeClr val="dk1"/>
                </a:solidFill>
                <a:latin typeface="Quicksand"/>
                <a:ea typeface="Quicksand"/>
                <a:cs typeface="Quicksand"/>
                <a:sym typeface="Quicksand"/>
              </a:rPr>
              <a:t>. </a:t>
            </a:r>
            <a:endParaRPr sz="1100" b="1">
              <a:solidFill>
                <a:schemeClr val="dk1"/>
              </a:solidFill>
              <a:latin typeface="Quicksand"/>
              <a:ea typeface="Quicksand"/>
              <a:cs typeface="Quicksand"/>
              <a:sym typeface="Quicksan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D2FAF0"/>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15450" y="1301025"/>
            <a:ext cx="7713000" cy="33036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a:lvl2pPr>
            <a:lvl3pPr marL="1371600" lvl="2" indent="-317500">
              <a:lnSpc>
                <a:spcPct val="100000"/>
              </a:lnSpc>
              <a:spcBef>
                <a:spcPts val="0"/>
              </a:spcBef>
              <a:spcAft>
                <a:spcPts val="0"/>
              </a:spcAft>
              <a:buSzPts val="1400"/>
              <a:buChar char="■"/>
              <a:defRPr/>
            </a:lvl3pPr>
            <a:lvl4pPr marL="1828800" lvl="3" indent="-317500">
              <a:lnSpc>
                <a:spcPct val="100000"/>
              </a:lnSpc>
              <a:spcBef>
                <a:spcPts val="0"/>
              </a:spcBef>
              <a:spcAft>
                <a:spcPts val="0"/>
              </a:spcAft>
              <a:buSzPts val="1400"/>
              <a:buChar char="●"/>
              <a:defRPr/>
            </a:lvl4pPr>
            <a:lvl5pPr marL="2286000" lvl="4" indent="-317500">
              <a:lnSpc>
                <a:spcPct val="100000"/>
              </a:lnSpc>
              <a:spcBef>
                <a:spcPts val="0"/>
              </a:spcBef>
              <a:spcAft>
                <a:spcPts val="0"/>
              </a:spcAft>
              <a:buSzPts val="1400"/>
              <a:buChar char="○"/>
              <a:defRPr/>
            </a:lvl5pPr>
            <a:lvl6pPr marL="2743200" lvl="5" indent="-317500">
              <a:lnSpc>
                <a:spcPct val="100000"/>
              </a:lnSpc>
              <a:spcBef>
                <a:spcPts val="0"/>
              </a:spcBef>
              <a:spcAft>
                <a:spcPts val="0"/>
              </a:spcAft>
              <a:buSzPts val="1400"/>
              <a:buChar char="■"/>
              <a:defRPr/>
            </a:lvl6pPr>
            <a:lvl7pPr marL="3200400" lvl="6" indent="-317500">
              <a:lnSpc>
                <a:spcPct val="100000"/>
              </a:lnSpc>
              <a:spcBef>
                <a:spcPts val="0"/>
              </a:spcBef>
              <a:spcAft>
                <a:spcPts val="0"/>
              </a:spcAft>
              <a:buSzPts val="1400"/>
              <a:buChar char="●"/>
              <a:defRPr/>
            </a:lvl7pPr>
            <a:lvl8pPr marL="3657600" lvl="7" indent="-317500">
              <a:lnSpc>
                <a:spcPct val="100000"/>
              </a:lnSpc>
              <a:spcBef>
                <a:spcPts val="0"/>
              </a:spcBef>
              <a:spcAft>
                <a:spcPts val="0"/>
              </a:spcAft>
              <a:buSzPts val="1400"/>
              <a:buChar char="○"/>
              <a:defRPr/>
            </a:lvl8pPr>
            <a:lvl9pPr marL="4114800" lvl="8" indent="-31750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5"/>
          <p:cNvSpPr txBox="1">
            <a:spLocks noGrp="1"/>
          </p:cNvSpPr>
          <p:nvPr>
            <p:ph type="body" idx="1"/>
          </p:nvPr>
        </p:nvSpPr>
        <p:spPr>
          <a:xfrm>
            <a:off x="1106550" y="3067450"/>
            <a:ext cx="3074700" cy="1240800"/>
          </a:xfrm>
          <a:prstGeom prst="rect">
            <a:avLst/>
          </a:prstGeom>
          <a:noFill/>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sz="1600"/>
            </a:lvl1pPr>
            <a:lvl2pPr marL="914400" lvl="1" indent="-330200" algn="ctr">
              <a:lnSpc>
                <a:spcPct val="100000"/>
              </a:lnSpc>
              <a:spcBef>
                <a:spcPts val="0"/>
              </a:spcBef>
              <a:spcAft>
                <a:spcPts val="0"/>
              </a:spcAft>
              <a:buSzPts val="1600"/>
              <a:buChar char="○"/>
              <a:defRPr sz="1600"/>
            </a:lvl2pPr>
            <a:lvl3pPr marL="1371600" lvl="2" indent="-330200" algn="ctr">
              <a:lnSpc>
                <a:spcPct val="100000"/>
              </a:lnSpc>
              <a:spcBef>
                <a:spcPts val="0"/>
              </a:spcBef>
              <a:spcAft>
                <a:spcPts val="0"/>
              </a:spcAft>
              <a:buSzPts val="1600"/>
              <a:buChar char="■"/>
              <a:defRPr sz="1600"/>
            </a:lvl3pPr>
            <a:lvl4pPr marL="1828800" lvl="3" indent="-330200" algn="ctr">
              <a:lnSpc>
                <a:spcPct val="100000"/>
              </a:lnSpc>
              <a:spcBef>
                <a:spcPts val="0"/>
              </a:spcBef>
              <a:spcAft>
                <a:spcPts val="0"/>
              </a:spcAft>
              <a:buSzPts val="1600"/>
              <a:buChar char="●"/>
              <a:defRPr sz="1600"/>
            </a:lvl4pPr>
            <a:lvl5pPr marL="2286000" lvl="4" indent="-330200" algn="ctr">
              <a:lnSpc>
                <a:spcPct val="100000"/>
              </a:lnSpc>
              <a:spcBef>
                <a:spcPts val="0"/>
              </a:spcBef>
              <a:spcAft>
                <a:spcPts val="0"/>
              </a:spcAft>
              <a:buSzPts val="1600"/>
              <a:buChar char="○"/>
              <a:defRPr sz="1600"/>
            </a:lvl5pPr>
            <a:lvl6pPr marL="2743200" lvl="5" indent="-330200" algn="ctr">
              <a:lnSpc>
                <a:spcPct val="100000"/>
              </a:lnSpc>
              <a:spcBef>
                <a:spcPts val="0"/>
              </a:spcBef>
              <a:spcAft>
                <a:spcPts val="0"/>
              </a:spcAft>
              <a:buSzPts val="1600"/>
              <a:buChar char="■"/>
              <a:defRPr sz="1600"/>
            </a:lvl6pPr>
            <a:lvl7pPr marL="3200400" lvl="6" indent="-330200" algn="ctr">
              <a:lnSpc>
                <a:spcPct val="100000"/>
              </a:lnSpc>
              <a:spcBef>
                <a:spcPts val="0"/>
              </a:spcBef>
              <a:spcAft>
                <a:spcPts val="0"/>
              </a:spcAft>
              <a:buSzPts val="1600"/>
              <a:buChar char="●"/>
              <a:defRPr sz="1600"/>
            </a:lvl7pPr>
            <a:lvl8pPr marL="3657600" lvl="7" indent="-330200" algn="ctr">
              <a:lnSpc>
                <a:spcPct val="100000"/>
              </a:lnSpc>
              <a:spcBef>
                <a:spcPts val="0"/>
              </a:spcBef>
              <a:spcAft>
                <a:spcPts val="0"/>
              </a:spcAft>
              <a:buSzPts val="1600"/>
              <a:buChar char="○"/>
              <a:defRPr sz="1600"/>
            </a:lvl8pPr>
            <a:lvl9pPr marL="4114800" lvl="8" indent="-330200" algn="ctr">
              <a:lnSpc>
                <a:spcPct val="100000"/>
              </a:lnSpc>
              <a:spcBef>
                <a:spcPts val="0"/>
              </a:spcBef>
              <a:spcAft>
                <a:spcPts val="0"/>
              </a:spcAft>
              <a:buSzPts val="1600"/>
              <a:buChar char="■"/>
              <a:defRPr sz="1600"/>
            </a:lvl9pPr>
          </a:lstStyle>
          <a:p>
            <a:endParaRPr/>
          </a:p>
        </p:txBody>
      </p:sp>
      <p:sp>
        <p:nvSpPr>
          <p:cNvPr id="23" name="Google Shape;23;p5"/>
          <p:cNvSpPr txBox="1">
            <a:spLocks noGrp="1"/>
          </p:cNvSpPr>
          <p:nvPr>
            <p:ph type="body" idx="2"/>
          </p:nvPr>
        </p:nvSpPr>
        <p:spPr>
          <a:xfrm>
            <a:off x="4963050" y="3067450"/>
            <a:ext cx="3074700" cy="1240800"/>
          </a:xfrm>
          <a:prstGeom prst="rect">
            <a:avLst/>
          </a:prstGeom>
          <a:noFill/>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sz="1600"/>
            </a:lvl1pPr>
            <a:lvl2pPr marL="914400" lvl="1" indent="-330200" algn="ctr">
              <a:lnSpc>
                <a:spcPct val="100000"/>
              </a:lnSpc>
              <a:spcBef>
                <a:spcPts val="0"/>
              </a:spcBef>
              <a:spcAft>
                <a:spcPts val="0"/>
              </a:spcAft>
              <a:buSzPts val="1600"/>
              <a:buChar char="○"/>
              <a:defRPr sz="1600"/>
            </a:lvl2pPr>
            <a:lvl3pPr marL="1371600" lvl="2" indent="-330200" algn="ctr">
              <a:lnSpc>
                <a:spcPct val="100000"/>
              </a:lnSpc>
              <a:spcBef>
                <a:spcPts val="0"/>
              </a:spcBef>
              <a:spcAft>
                <a:spcPts val="0"/>
              </a:spcAft>
              <a:buSzPts val="1600"/>
              <a:buChar char="■"/>
              <a:defRPr sz="1600"/>
            </a:lvl3pPr>
            <a:lvl4pPr marL="1828800" lvl="3" indent="-330200" algn="ctr">
              <a:lnSpc>
                <a:spcPct val="100000"/>
              </a:lnSpc>
              <a:spcBef>
                <a:spcPts val="0"/>
              </a:spcBef>
              <a:spcAft>
                <a:spcPts val="0"/>
              </a:spcAft>
              <a:buSzPts val="1600"/>
              <a:buChar char="●"/>
              <a:defRPr sz="1600"/>
            </a:lvl4pPr>
            <a:lvl5pPr marL="2286000" lvl="4" indent="-330200" algn="ctr">
              <a:lnSpc>
                <a:spcPct val="100000"/>
              </a:lnSpc>
              <a:spcBef>
                <a:spcPts val="0"/>
              </a:spcBef>
              <a:spcAft>
                <a:spcPts val="0"/>
              </a:spcAft>
              <a:buSzPts val="1600"/>
              <a:buChar char="○"/>
              <a:defRPr sz="1600"/>
            </a:lvl5pPr>
            <a:lvl6pPr marL="2743200" lvl="5" indent="-330200" algn="ctr">
              <a:lnSpc>
                <a:spcPct val="100000"/>
              </a:lnSpc>
              <a:spcBef>
                <a:spcPts val="0"/>
              </a:spcBef>
              <a:spcAft>
                <a:spcPts val="0"/>
              </a:spcAft>
              <a:buSzPts val="1600"/>
              <a:buChar char="■"/>
              <a:defRPr sz="1600"/>
            </a:lvl6pPr>
            <a:lvl7pPr marL="3200400" lvl="6" indent="-330200" algn="ctr">
              <a:lnSpc>
                <a:spcPct val="100000"/>
              </a:lnSpc>
              <a:spcBef>
                <a:spcPts val="0"/>
              </a:spcBef>
              <a:spcAft>
                <a:spcPts val="0"/>
              </a:spcAft>
              <a:buSzPts val="1600"/>
              <a:buChar char="●"/>
              <a:defRPr sz="1600"/>
            </a:lvl7pPr>
            <a:lvl8pPr marL="3657600" lvl="7" indent="-330200" algn="ctr">
              <a:lnSpc>
                <a:spcPct val="100000"/>
              </a:lnSpc>
              <a:spcBef>
                <a:spcPts val="0"/>
              </a:spcBef>
              <a:spcAft>
                <a:spcPts val="0"/>
              </a:spcAft>
              <a:buSzPts val="1600"/>
              <a:buChar char="○"/>
              <a:defRPr sz="1600"/>
            </a:lvl8pPr>
            <a:lvl9pPr marL="4114800" lvl="8" indent="-330200" algn="ctr">
              <a:lnSpc>
                <a:spcPct val="100000"/>
              </a:lnSpc>
              <a:spcBef>
                <a:spcPts val="0"/>
              </a:spcBef>
              <a:spcAft>
                <a:spcPts val="0"/>
              </a:spcAft>
              <a:buSzPts val="1600"/>
              <a:buChar char="■"/>
              <a:defRPr sz="1600"/>
            </a:lvl9pPr>
          </a:lstStyle>
          <a:p>
            <a:endParaRPr/>
          </a:p>
        </p:txBody>
      </p:sp>
      <p:sp>
        <p:nvSpPr>
          <p:cNvPr id="24" name="Google Shape;24;p5"/>
          <p:cNvSpPr txBox="1">
            <a:spLocks noGrp="1"/>
          </p:cNvSpPr>
          <p:nvPr>
            <p:ph type="subTitle" idx="3"/>
          </p:nvPr>
        </p:nvSpPr>
        <p:spPr>
          <a:xfrm>
            <a:off x="1106450" y="2530750"/>
            <a:ext cx="30747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riracha"/>
                <a:ea typeface="Sriracha"/>
                <a:cs typeface="Sriracha"/>
                <a:sym typeface="Sriracha"/>
              </a:defRPr>
            </a:lvl1pPr>
            <a:lvl2pPr lvl="1" algn="ctr" rtl="0">
              <a:lnSpc>
                <a:spcPct val="100000"/>
              </a:lnSpc>
              <a:spcBef>
                <a:spcPts val="0"/>
              </a:spcBef>
              <a:spcAft>
                <a:spcPts val="0"/>
              </a:spcAft>
              <a:buNone/>
              <a:defRPr sz="2000">
                <a:latin typeface="Sriracha"/>
                <a:ea typeface="Sriracha"/>
                <a:cs typeface="Sriracha"/>
                <a:sym typeface="Sriracha"/>
              </a:defRPr>
            </a:lvl2pPr>
            <a:lvl3pPr lvl="2" algn="ctr" rtl="0">
              <a:lnSpc>
                <a:spcPct val="100000"/>
              </a:lnSpc>
              <a:spcBef>
                <a:spcPts val="0"/>
              </a:spcBef>
              <a:spcAft>
                <a:spcPts val="0"/>
              </a:spcAft>
              <a:buNone/>
              <a:defRPr sz="2000">
                <a:latin typeface="Sriracha"/>
                <a:ea typeface="Sriracha"/>
                <a:cs typeface="Sriracha"/>
                <a:sym typeface="Sriracha"/>
              </a:defRPr>
            </a:lvl3pPr>
            <a:lvl4pPr lvl="3" algn="ctr" rtl="0">
              <a:lnSpc>
                <a:spcPct val="100000"/>
              </a:lnSpc>
              <a:spcBef>
                <a:spcPts val="0"/>
              </a:spcBef>
              <a:spcAft>
                <a:spcPts val="0"/>
              </a:spcAft>
              <a:buNone/>
              <a:defRPr sz="2000">
                <a:latin typeface="Sriracha"/>
                <a:ea typeface="Sriracha"/>
                <a:cs typeface="Sriracha"/>
                <a:sym typeface="Sriracha"/>
              </a:defRPr>
            </a:lvl4pPr>
            <a:lvl5pPr lvl="4" algn="ctr" rtl="0">
              <a:lnSpc>
                <a:spcPct val="100000"/>
              </a:lnSpc>
              <a:spcBef>
                <a:spcPts val="0"/>
              </a:spcBef>
              <a:spcAft>
                <a:spcPts val="0"/>
              </a:spcAft>
              <a:buNone/>
              <a:defRPr sz="2000">
                <a:latin typeface="Sriracha"/>
                <a:ea typeface="Sriracha"/>
                <a:cs typeface="Sriracha"/>
                <a:sym typeface="Sriracha"/>
              </a:defRPr>
            </a:lvl5pPr>
            <a:lvl6pPr lvl="5" algn="ctr" rtl="0">
              <a:lnSpc>
                <a:spcPct val="100000"/>
              </a:lnSpc>
              <a:spcBef>
                <a:spcPts val="0"/>
              </a:spcBef>
              <a:spcAft>
                <a:spcPts val="0"/>
              </a:spcAft>
              <a:buNone/>
              <a:defRPr sz="2000">
                <a:latin typeface="Sriracha"/>
                <a:ea typeface="Sriracha"/>
                <a:cs typeface="Sriracha"/>
                <a:sym typeface="Sriracha"/>
              </a:defRPr>
            </a:lvl6pPr>
            <a:lvl7pPr lvl="6" algn="ctr" rtl="0">
              <a:lnSpc>
                <a:spcPct val="100000"/>
              </a:lnSpc>
              <a:spcBef>
                <a:spcPts val="0"/>
              </a:spcBef>
              <a:spcAft>
                <a:spcPts val="0"/>
              </a:spcAft>
              <a:buNone/>
              <a:defRPr sz="2000">
                <a:latin typeface="Sriracha"/>
                <a:ea typeface="Sriracha"/>
                <a:cs typeface="Sriracha"/>
                <a:sym typeface="Sriracha"/>
              </a:defRPr>
            </a:lvl7pPr>
            <a:lvl8pPr lvl="7" algn="ctr" rtl="0">
              <a:lnSpc>
                <a:spcPct val="100000"/>
              </a:lnSpc>
              <a:spcBef>
                <a:spcPts val="0"/>
              </a:spcBef>
              <a:spcAft>
                <a:spcPts val="0"/>
              </a:spcAft>
              <a:buNone/>
              <a:defRPr sz="2000">
                <a:latin typeface="Sriracha"/>
                <a:ea typeface="Sriracha"/>
                <a:cs typeface="Sriracha"/>
                <a:sym typeface="Sriracha"/>
              </a:defRPr>
            </a:lvl8pPr>
            <a:lvl9pPr lvl="8" algn="ctr" rtl="0">
              <a:lnSpc>
                <a:spcPct val="100000"/>
              </a:lnSpc>
              <a:spcBef>
                <a:spcPts val="0"/>
              </a:spcBef>
              <a:spcAft>
                <a:spcPts val="0"/>
              </a:spcAft>
              <a:buNone/>
              <a:defRPr sz="2000">
                <a:latin typeface="Sriracha"/>
                <a:ea typeface="Sriracha"/>
                <a:cs typeface="Sriracha"/>
                <a:sym typeface="Sriracha"/>
              </a:defRPr>
            </a:lvl9pPr>
          </a:lstStyle>
          <a:p>
            <a:endParaRPr/>
          </a:p>
        </p:txBody>
      </p:sp>
      <p:sp>
        <p:nvSpPr>
          <p:cNvPr id="25" name="Google Shape;25;p5"/>
          <p:cNvSpPr txBox="1">
            <a:spLocks noGrp="1"/>
          </p:cNvSpPr>
          <p:nvPr>
            <p:ph type="subTitle" idx="4"/>
          </p:nvPr>
        </p:nvSpPr>
        <p:spPr>
          <a:xfrm>
            <a:off x="4963050" y="2530750"/>
            <a:ext cx="30747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riracha"/>
                <a:ea typeface="Sriracha"/>
                <a:cs typeface="Sriracha"/>
                <a:sym typeface="Sriracha"/>
              </a:defRPr>
            </a:lvl1pPr>
            <a:lvl2pPr lvl="1" algn="ctr" rtl="0">
              <a:lnSpc>
                <a:spcPct val="100000"/>
              </a:lnSpc>
              <a:spcBef>
                <a:spcPts val="0"/>
              </a:spcBef>
              <a:spcAft>
                <a:spcPts val="0"/>
              </a:spcAft>
              <a:buNone/>
              <a:defRPr sz="2000">
                <a:latin typeface="Sriracha"/>
                <a:ea typeface="Sriracha"/>
                <a:cs typeface="Sriracha"/>
                <a:sym typeface="Sriracha"/>
              </a:defRPr>
            </a:lvl2pPr>
            <a:lvl3pPr lvl="2" algn="ctr" rtl="0">
              <a:lnSpc>
                <a:spcPct val="100000"/>
              </a:lnSpc>
              <a:spcBef>
                <a:spcPts val="0"/>
              </a:spcBef>
              <a:spcAft>
                <a:spcPts val="0"/>
              </a:spcAft>
              <a:buNone/>
              <a:defRPr sz="2000">
                <a:latin typeface="Sriracha"/>
                <a:ea typeface="Sriracha"/>
                <a:cs typeface="Sriracha"/>
                <a:sym typeface="Sriracha"/>
              </a:defRPr>
            </a:lvl3pPr>
            <a:lvl4pPr lvl="3" algn="ctr" rtl="0">
              <a:lnSpc>
                <a:spcPct val="100000"/>
              </a:lnSpc>
              <a:spcBef>
                <a:spcPts val="0"/>
              </a:spcBef>
              <a:spcAft>
                <a:spcPts val="0"/>
              </a:spcAft>
              <a:buNone/>
              <a:defRPr sz="2000">
                <a:latin typeface="Sriracha"/>
                <a:ea typeface="Sriracha"/>
                <a:cs typeface="Sriracha"/>
                <a:sym typeface="Sriracha"/>
              </a:defRPr>
            </a:lvl4pPr>
            <a:lvl5pPr lvl="4" algn="ctr" rtl="0">
              <a:lnSpc>
                <a:spcPct val="100000"/>
              </a:lnSpc>
              <a:spcBef>
                <a:spcPts val="0"/>
              </a:spcBef>
              <a:spcAft>
                <a:spcPts val="0"/>
              </a:spcAft>
              <a:buNone/>
              <a:defRPr sz="2000">
                <a:latin typeface="Sriracha"/>
                <a:ea typeface="Sriracha"/>
                <a:cs typeface="Sriracha"/>
                <a:sym typeface="Sriracha"/>
              </a:defRPr>
            </a:lvl5pPr>
            <a:lvl6pPr lvl="5" algn="ctr" rtl="0">
              <a:lnSpc>
                <a:spcPct val="100000"/>
              </a:lnSpc>
              <a:spcBef>
                <a:spcPts val="0"/>
              </a:spcBef>
              <a:spcAft>
                <a:spcPts val="0"/>
              </a:spcAft>
              <a:buNone/>
              <a:defRPr sz="2000">
                <a:latin typeface="Sriracha"/>
                <a:ea typeface="Sriracha"/>
                <a:cs typeface="Sriracha"/>
                <a:sym typeface="Sriracha"/>
              </a:defRPr>
            </a:lvl6pPr>
            <a:lvl7pPr lvl="6" algn="ctr" rtl="0">
              <a:lnSpc>
                <a:spcPct val="100000"/>
              </a:lnSpc>
              <a:spcBef>
                <a:spcPts val="0"/>
              </a:spcBef>
              <a:spcAft>
                <a:spcPts val="0"/>
              </a:spcAft>
              <a:buNone/>
              <a:defRPr sz="2000">
                <a:latin typeface="Sriracha"/>
                <a:ea typeface="Sriracha"/>
                <a:cs typeface="Sriracha"/>
                <a:sym typeface="Sriracha"/>
              </a:defRPr>
            </a:lvl7pPr>
            <a:lvl8pPr lvl="7" algn="ctr" rtl="0">
              <a:lnSpc>
                <a:spcPct val="100000"/>
              </a:lnSpc>
              <a:spcBef>
                <a:spcPts val="0"/>
              </a:spcBef>
              <a:spcAft>
                <a:spcPts val="0"/>
              </a:spcAft>
              <a:buNone/>
              <a:defRPr sz="2000">
                <a:latin typeface="Sriracha"/>
                <a:ea typeface="Sriracha"/>
                <a:cs typeface="Sriracha"/>
                <a:sym typeface="Sriracha"/>
              </a:defRPr>
            </a:lvl8pPr>
            <a:lvl9pPr lvl="8" algn="ctr" rtl="0">
              <a:lnSpc>
                <a:spcPct val="100000"/>
              </a:lnSpc>
              <a:spcBef>
                <a:spcPts val="0"/>
              </a:spcBef>
              <a:spcAft>
                <a:spcPts val="0"/>
              </a:spcAft>
              <a:buNone/>
              <a:defRPr sz="2000">
                <a:latin typeface="Sriracha"/>
                <a:ea typeface="Sriracha"/>
                <a:cs typeface="Sriracha"/>
                <a:sym typeface="Srirach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D2FAF0"/>
        </a:solid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5425" y="1605950"/>
            <a:ext cx="3856500" cy="47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715450" y="2244850"/>
            <a:ext cx="3856500" cy="129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a:lnSpc>
                <a:spcPct val="100000"/>
              </a:lnSpc>
              <a:spcBef>
                <a:spcPts val="0"/>
              </a:spcBef>
              <a:spcAft>
                <a:spcPts val="0"/>
              </a:spcAft>
              <a:buSzPts val="1600"/>
              <a:buChar char="●"/>
              <a:defRPr sz="1600"/>
            </a:lvl4pPr>
            <a:lvl5pPr marL="2286000" lvl="4" indent="-330200">
              <a:lnSpc>
                <a:spcPct val="100000"/>
              </a:lnSpc>
              <a:spcBef>
                <a:spcPts val="0"/>
              </a:spcBef>
              <a:spcAft>
                <a:spcPts val="0"/>
              </a:spcAft>
              <a:buSzPts val="1600"/>
              <a:buChar char="○"/>
              <a:defRPr sz="1600"/>
            </a:lvl5pPr>
            <a:lvl6pPr marL="2743200" lvl="5" indent="-330200">
              <a:lnSpc>
                <a:spcPct val="100000"/>
              </a:lnSpc>
              <a:spcBef>
                <a:spcPts val="0"/>
              </a:spcBef>
              <a:spcAft>
                <a:spcPts val="0"/>
              </a:spcAft>
              <a:buSzPts val="1600"/>
              <a:buChar char="■"/>
              <a:defRPr sz="1600"/>
            </a:lvl6pPr>
            <a:lvl7pPr marL="3200400" lvl="6" indent="-330200">
              <a:lnSpc>
                <a:spcPct val="100000"/>
              </a:lnSpc>
              <a:spcBef>
                <a:spcPts val="0"/>
              </a:spcBef>
              <a:spcAft>
                <a:spcPts val="0"/>
              </a:spcAft>
              <a:buSzPts val="1600"/>
              <a:buChar char="●"/>
              <a:defRPr sz="1600"/>
            </a:lvl7pPr>
            <a:lvl8pPr marL="3657600" lvl="7" indent="-330200">
              <a:lnSpc>
                <a:spcPct val="100000"/>
              </a:lnSpc>
              <a:spcBef>
                <a:spcPts val="0"/>
              </a:spcBef>
              <a:spcAft>
                <a:spcPts val="0"/>
              </a:spcAft>
              <a:buSzPts val="1600"/>
              <a:buChar char="○"/>
              <a:defRPr sz="1600"/>
            </a:lvl8pPr>
            <a:lvl9pPr marL="4114800" lvl="8" indent="-330200">
              <a:lnSpc>
                <a:spcPct val="100000"/>
              </a:lnSpc>
              <a:spcBef>
                <a:spcPts val="0"/>
              </a:spcBef>
              <a:spcAft>
                <a:spcPts val="0"/>
              </a:spcAft>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5450" y="526350"/>
            <a:ext cx="7713000" cy="166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745125" y="1233175"/>
            <a:ext cx="38370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745125" y="2803075"/>
            <a:ext cx="383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591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2043750" y="1130575"/>
            <a:ext cx="5056500" cy="15216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000"/>
              <a:buNone/>
              <a:defRPr sz="2000"/>
            </a:lvl1pPr>
          </a:lstStyle>
          <a:p>
            <a:endParaRPr/>
          </a:p>
        </p:txBody>
      </p:sp>
      <p:sp>
        <p:nvSpPr>
          <p:cNvPr id="39" name="Google Shape;39;p10"/>
          <p:cNvSpPr txBox="1">
            <a:spLocks noGrp="1"/>
          </p:cNvSpPr>
          <p:nvPr>
            <p:ph type="title"/>
          </p:nvPr>
        </p:nvSpPr>
        <p:spPr>
          <a:xfrm>
            <a:off x="1038820" y="3744675"/>
            <a:ext cx="26148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450" y="539025"/>
            <a:ext cx="7713000" cy="478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1pPr>
            <a:lvl2pPr lvl="1">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2pPr>
            <a:lvl3pPr lvl="2">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3pPr>
            <a:lvl4pPr lvl="3">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4pPr>
            <a:lvl5pPr lvl="4">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5pPr>
            <a:lvl6pPr lvl="5">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6pPr>
            <a:lvl7pPr lvl="6">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7pPr>
            <a:lvl8pPr lvl="7">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8pPr>
            <a:lvl9pPr lvl="8">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9pPr>
          </a:lstStyle>
          <a:p>
            <a:endParaRPr/>
          </a:p>
        </p:txBody>
      </p:sp>
      <p:sp>
        <p:nvSpPr>
          <p:cNvPr id="7" name="Google Shape;7;p1"/>
          <p:cNvSpPr txBox="1">
            <a:spLocks noGrp="1"/>
          </p:cNvSpPr>
          <p:nvPr>
            <p:ph type="body" idx="1"/>
          </p:nvPr>
        </p:nvSpPr>
        <p:spPr>
          <a:xfrm>
            <a:off x="715450" y="1310275"/>
            <a:ext cx="7713000" cy="3294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1A4477"/>
              </a:buClr>
              <a:buSzPts val="1800"/>
              <a:buFont typeface="Quicksand Medium"/>
              <a:buChar char="●"/>
              <a:defRPr sz="1800">
                <a:solidFill>
                  <a:srgbClr val="1A4477"/>
                </a:solidFill>
                <a:latin typeface="Quicksand Medium"/>
                <a:ea typeface="Quicksand Medium"/>
                <a:cs typeface="Quicksand Medium"/>
                <a:sym typeface="Quicksand Medium"/>
              </a:defRPr>
            </a:lvl1pPr>
            <a:lvl2pPr marL="914400" lvl="1"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2pPr>
            <a:lvl3pPr marL="1371600" lvl="2"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3pPr>
            <a:lvl4pPr marL="1828800" lvl="3"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4pPr>
            <a:lvl5pPr marL="2286000" lvl="4"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5pPr>
            <a:lvl6pPr marL="2743200" lvl="5"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6pPr>
            <a:lvl7pPr marL="3200400" lvl="6"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7pPr>
            <a:lvl8pPr marL="3657600" lvl="7"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8pPr>
            <a:lvl9pPr marL="4114800" lvl="8" indent="-317500">
              <a:lnSpc>
                <a:spcPct val="115000"/>
              </a:lnSpc>
              <a:spcBef>
                <a:spcPts val="1600"/>
              </a:spcBef>
              <a:spcAft>
                <a:spcPts val="160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microsoft.com/office/2011/relationships/inkAction" Target="../ink/inkAction1.xm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hand-drawn-people-avatar-collection_5114977.htm/?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freepik.com/free-photo/collaborating-man-woman-with-papers_1372745.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5"/>
          <p:cNvSpPr/>
          <p:nvPr/>
        </p:nvSpPr>
        <p:spPr>
          <a:xfrm>
            <a:off x="1025001" y="1912450"/>
            <a:ext cx="3237397" cy="194353"/>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5"/>
          <p:cNvSpPr/>
          <p:nvPr/>
        </p:nvSpPr>
        <p:spPr>
          <a:xfrm>
            <a:off x="1427394" y="2841150"/>
            <a:ext cx="2432611" cy="194353"/>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a:off x="1165467" y="3769850"/>
            <a:ext cx="2956466" cy="194353"/>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txBox="1">
            <a:spLocks noGrp="1"/>
          </p:cNvSpPr>
          <p:nvPr>
            <p:ph type="subTitle" idx="1"/>
          </p:nvPr>
        </p:nvSpPr>
        <p:spPr>
          <a:xfrm>
            <a:off x="715450" y="4137663"/>
            <a:ext cx="3856500" cy="4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A4477"/>
                </a:solidFill>
              </a:rPr>
              <a:t>Here we go</a:t>
            </a:r>
            <a:endParaRPr dirty="0">
              <a:solidFill>
                <a:srgbClr val="1A4477"/>
              </a:solidFill>
            </a:endParaRPr>
          </a:p>
        </p:txBody>
      </p:sp>
      <p:sp>
        <p:nvSpPr>
          <p:cNvPr id="125" name="Google Shape;125;p25"/>
          <p:cNvSpPr txBox="1">
            <a:spLocks noGrp="1"/>
          </p:cNvSpPr>
          <p:nvPr>
            <p:ph type="ctrTitle"/>
          </p:nvPr>
        </p:nvSpPr>
        <p:spPr>
          <a:xfrm>
            <a:off x="715450" y="1388829"/>
            <a:ext cx="3856500" cy="27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1A4477"/>
                </a:solidFill>
              </a:rPr>
              <a:t>College website Project</a:t>
            </a:r>
            <a:endParaRPr dirty="0">
              <a:solidFill>
                <a:srgbClr val="1A4477"/>
              </a:solidFill>
            </a:endParaRPr>
          </a:p>
        </p:txBody>
      </p:sp>
      <p:sp>
        <p:nvSpPr>
          <p:cNvPr id="126" name="Google Shape;126;p25"/>
          <p:cNvSpPr/>
          <p:nvPr/>
        </p:nvSpPr>
        <p:spPr>
          <a:xfrm rot="-3524697">
            <a:off x="329612" y="2212358"/>
            <a:ext cx="654958" cy="724830"/>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5"/>
          <p:cNvSpPr/>
          <p:nvPr/>
        </p:nvSpPr>
        <p:spPr>
          <a:xfrm rot="7060241">
            <a:off x="4390714" y="3819475"/>
            <a:ext cx="613903" cy="563497"/>
          </a:xfrm>
          <a:custGeom>
            <a:avLst/>
            <a:gdLst/>
            <a:ahLst/>
            <a:cxnLst/>
            <a:rect l="l" t="t" r="r" b="b"/>
            <a:pathLst>
              <a:path w="19767" h="18144" extrusionOk="0">
                <a:moveTo>
                  <a:pt x="12375" y="2473"/>
                </a:moveTo>
                <a:cubicBezTo>
                  <a:pt x="13220" y="2473"/>
                  <a:pt x="14061" y="2600"/>
                  <a:pt x="14877" y="2850"/>
                </a:cubicBezTo>
                <a:cubicBezTo>
                  <a:pt x="14822" y="2850"/>
                  <a:pt x="14780" y="2864"/>
                  <a:pt x="14752" y="2892"/>
                </a:cubicBezTo>
                <a:cubicBezTo>
                  <a:pt x="13865" y="2645"/>
                  <a:pt x="12956" y="2527"/>
                  <a:pt x="12052" y="2527"/>
                </a:cubicBezTo>
                <a:cubicBezTo>
                  <a:pt x="11731" y="2527"/>
                  <a:pt x="11410" y="2542"/>
                  <a:pt x="11092" y="2571"/>
                </a:cubicBezTo>
                <a:cubicBezTo>
                  <a:pt x="11519" y="2505"/>
                  <a:pt x="11948" y="2473"/>
                  <a:pt x="12375" y="2473"/>
                </a:cubicBezTo>
                <a:close/>
                <a:moveTo>
                  <a:pt x="12531" y="3437"/>
                </a:moveTo>
                <a:cubicBezTo>
                  <a:pt x="12782" y="3451"/>
                  <a:pt x="13034" y="3479"/>
                  <a:pt x="13285" y="3521"/>
                </a:cubicBezTo>
                <a:cubicBezTo>
                  <a:pt x="12852" y="3479"/>
                  <a:pt x="12419" y="3451"/>
                  <a:pt x="11986" y="3451"/>
                </a:cubicBezTo>
                <a:cubicBezTo>
                  <a:pt x="12167" y="3437"/>
                  <a:pt x="12349" y="3437"/>
                  <a:pt x="12531" y="3437"/>
                </a:cubicBezTo>
                <a:close/>
                <a:moveTo>
                  <a:pt x="14794" y="3465"/>
                </a:moveTo>
                <a:cubicBezTo>
                  <a:pt x="14933" y="3493"/>
                  <a:pt x="15073" y="3521"/>
                  <a:pt x="15213" y="3563"/>
                </a:cubicBezTo>
                <a:cubicBezTo>
                  <a:pt x="15199" y="3591"/>
                  <a:pt x="15199" y="3633"/>
                  <a:pt x="15185" y="3661"/>
                </a:cubicBezTo>
                <a:cubicBezTo>
                  <a:pt x="15059" y="3591"/>
                  <a:pt x="14919" y="3521"/>
                  <a:pt x="14794" y="3465"/>
                </a:cubicBezTo>
                <a:close/>
                <a:moveTo>
                  <a:pt x="10435" y="3842"/>
                </a:moveTo>
                <a:lnTo>
                  <a:pt x="10435" y="3842"/>
                </a:lnTo>
                <a:cubicBezTo>
                  <a:pt x="9709" y="3968"/>
                  <a:pt x="8997" y="4177"/>
                  <a:pt x="8326" y="4485"/>
                </a:cubicBezTo>
                <a:cubicBezTo>
                  <a:pt x="8843" y="4247"/>
                  <a:pt x="9374" y="4038"/>
                  <a:pt x="9918" y="3870"/>
                </a:cubicBezTo>
                <a:lnTo>
                  <a:pt x="10016" y="3870"/>
                </a:lnTo>
                <a:cubicBezTo>
                  <a:pt x="10156" y="3856"/>
                  <a:pt x="10296" y="3856"/>
                  <a:pt x="10435" y="3842"/>
                </a:cubicBezTo>
                <a:close/>
                <a:moveTo>
                  <a:pt x="16288" y="4485"/>
                </a:moveTo>
                <a:cubicBezTo>
                  <a:pt x="16414" y="4499"/>
                  <a:pt x="16540" y="4499"/>
                  <a:pt x="16665" y="4513"/>
                </a:cubicBezTo>
                <a:cubicBezTo>
                  <a:pt x="16638" y="4513"/>
                  <a:pt x="16610" y="4527"/>
                  <a:pt x="16596" y="4527"/>
                </a:cubicBezTo>
                <a:cubicBezTo>
                  <a:pt x="16484" y="4527"/>
                  <a:pt x="16358" y="4541"/>
                  <a:pt x="16246" y="4541"/>
                </a:cubicBezTo>
                <a:cubicBezTo>
                  <a:pt x="16274" y="4527"/>
                  <a:pt x="16288" y="4513"/>
                  <a:pt x="16288" y="4485"/>
                </a:cubicBezTo>
                <a:close/>
                <a:moveTo>
                  <a:pt x="15799" y="4471"/>
                </a:moveTo>
                <a:cubicBezTo>
                  <a:pt x="15869" y="4499"/>
                  <a:pt x="15939" y="4527"/>
                  <a:pt x="16023" y="4569"/>
                </a:cubicBezTo>
                <a:cubicBezTo>
                  <a:pt x="15925" y="4569"/>
                  <a:pt x="15841" y="4583"/>
                  <a:pt x="15744" y="4596"/>
                </a:cubicBezTo>
                <a:cubicBezTo>
                  <a:pt x="15758" y="4555"/>
                  <a:pt x="15785" y="4513"/>
                  <a:pt x="15799" y="4471"/>
                </a:cubicBezTo>
                <a:close/>
                <a:moveTo>
                  <a:pt x="12044" y="2890"/>
                </a:moveTo>
                <a:cubicBezTo>
                  <a:pt x="12542" y="2890"/>
                  <a:pt x="13042" y="2927"/>
                  <a:pt x="13536" y="3004"/>
                </a:cubicBezTo>
                <a:cubicBezTo>
                  <a:pt x="13448" y="3002"/>
                  <a:pt x="13359" y="3001"/>
                  <a:pt x="13271" y="3001"/>
                </a:cubicBezTo>
                <a:cubicBezTo>
                  <a:pt x="12828" y="3001"/>
                  <a:pt x="12384" y="3030"/>
                  <a:pt x="11930" y="3088"/>
                </a:cubicBezTo>
                <a:cubicBezTo>
                  <a:pt x="10994" y="3102"/>
                  <a:pt x="10058" y="3283"/>
                  <a:pt x="9164" y="3605"/>
                </a:cubicBezTo>
                <a:cubicBezTo>
                  <a:pt x="8102" y="3758"/>
                  <a:pt x="7111" y="4108"/>
                  <a:pt x="6231" y="4680"/>
                </a:cubicBezTo>
                <a:cubicBezTo>
                  <a:pt x="7950" y="3523"/>
                  <a:pt x="9994" y="2890"/>
                  <a:pt x="12044" y="2890"/>
                </a:cubicBezTo>
                <a:close/>
                <a:moveTo>
                  <a:pt x="19138" y="5071"/>
                </a:moveTo>
                <a:cubicBezTo>
                  <a:pt x="19180" y="5113"/>
                  <a:pt x="19222" y="5141"/>
                  <a:pt x="19264" y="5183"/>
                </a:cubicBezTo>
                <a:cubicBezTo>
                  <a:pt x="18928" y="5211"/>
                  <a:pt x="18579" y="5253"/>
                  <a:pt x="18244" y="5295"/>
                </a:cubicBezTo>
                <a:cubicBezTo>
                  <a:pt x="18537" y="5225"/>
                  <a:pt x="18831" y="5155"/>
                  <a:pt x="19138" y="5071"/>
                </a:cubicBezTo>
                <a:close/>
                <a:moveTo>
                  <a:pt x="5770" y="5002"/>
                </a:moveTo>
                <a:lnTo>
                  <a:pt x="5770" y="5002"/>
                </a:lnTo>
                <a:cubicBezTo>
                  <a:pt x="5448" y="5253"/>
                  <a:pt x="5141" y="5532"/>
                  <a:pt x="4848" y="5854"/>
                </a:cubicBezTo>
                <a:cubicBezTo>
                  <a:pt x="4387" y="6357"/>
                  <a:pt x="3982" y="6929"/>
                  <a:pt x="3632" y="7544"/>
                </a:cubicBezTo>
                <a:cubicBezTo>
                  <a:pt x="3618" y="7572"/>
                  <a:pt x="3604" y="7600"/>
                  <a:pt x="3591" y="7614"/>
                </a:cubicBezTo>
                <a:cubicBezTo>
                  <a:pt x="3437" y="7809"/>
                  <a:pt x="3297" y="7991"/>
                  <a:pt x="3157" y="8187"/>
                </a:cubicBezTo>
                <a:cubicBezTo>
                  <a:pt x="3465" y="7572"/>
                  <a:pt x="3800" y="6985"/>
                  <a:pt x="4191" y="6440"/>
                </a:cubicBezTo>
                <a:cubicBezTo>
                  <a:pt x="4359" y="6259"/>
                  <a:pt x="4540" y="6077"/>
                  <a:pt x="4722" y="5896"/>
                </a:cubicBezTo>
                <a:cubicBezTo>
                  <a:pt x="5043" y="5574"/>
                  <a:pt x="5393" y="5281"/>
                  <a:pt x="5770" y="5002"/>
                </a:cubicBezTo>
                <a:close/>
                <a:moveTo>
                  <a:pt x="7893" y="4680"/>
                </a:moveTo>
                <a:cubicBezTo>
                  <a:pt x="6985" y="5155"/>
                  <a:pt x="6147" y="5798"/>
                  <a:pt x="5448" y="6650"/>
                </a:cubicBezTo>
                <a:cubicBezTo>
                  <a:pt x="4750" y="7502"/>
                  <a:pt x="4177" y="8480"/>
                  <a:pt x="3688" y="9500"/>
                </a:cubicBezTo>
                <a:cubicBezTo>
                  <a:pt x="4149" y="8368"/>
                  <a:pt x="4792" y="7292"/>
                  <a:pt x="5658" y="6343"/>
                </a:cubicBezTo>
                <a:cubicBezTo>
                  <a:pt x="5979" y="5979"/>
                  <a:pt x="6328" y="5644"/>
                  <a:pt x="6706" y="5337"/>
                </a:cubicBezTo>
                <a:cubicBezTo>
                  <a:pt x="7097" y="5099"/>
                  <a:pt x="7488" y="4890"/>
                  <a:pt x="7893" y="4680"/>
                </a:cubicBezTo>
                <a:close/>
                <a:moveTo>
                  <a:pt x="5015" y="6594"/>
                </a:moveTo>
                <a:cubicBezTo>
                  <a:pt x="3702" y="8242"/>
                  <a:pt x="2948" y="10184"/>
                  <a:pt x="2655" y="12210"/>
                </a:cubicBezTo>
                <a:cubicBezTo>
                  <a:pt x="2599" y="12405"/>
                  <a:pt x="2543" y="12615"/>
                  <a:pt x="2501" y="12810"/>
                </a:cubicBezTo>
                <a:cubicBezTo>
                  <a:pt x="2613" y="11036"/>
                  <a:pt x="3074" y="9262"/>
                  <a:pt x="3898" y="7781"/>
                </a:cubicBezTo>
                <a:cubicBezTo>
                  <a:pt x="3940" y="7712"/>
                  <a:pt x="3982" y="7656"/>
                  <a:pt x="4024" y="7600"/>
                </a:cubicBezTo>
                <a:cubicBezTo>
                  <a:pt x="4261" y="7320"/>
                  <a:pt x="4526" y="7041"/>
                  <a:pt x="4792" y="6790"/>
                </a:cubicBezTo>
                <a:cubicBezTo>
                  <a:pt x="4862" y="6734"/>
                  <a:pt x="4932" y="6664"/>
                  <a:pt x="5015" y="6594"/>
                </a:cubicBezTo>
                <a:close/>
                <a:moveTo>
                  <a:pt x="2431" y="10841"/>
                </a:moveTo>
                <a:cubicBezTo>
                  <a:pt x="2138" y="12238"/>
                  <a:pt x="2068" y="13690"/>
                  <a:pt x="2208" y="15073"/>
                </a:cubicBezTo>
                <a:cubicBezTo>
                  <a:pt x="2222" y="15506"/>
                  <a:pt x="2263" y="15939"/>
                  <a:pt x="2361" y="16372"/>
                </a:cubicBezTo>
                <a:cubicBezTo>
                  <a:pt x="1900" y="14556"/>
                  <a:pt x="1928" y="12629"/>
                  <a:pt x="2431" y="10841"/>
                </a:cubicBezTo>
                <a:close/>
                <a:moveTo>
                  <a:pt x="2557" y="8759"/>
                </a:moveTo>
                <a:lnTo>
                  <a:pt x="2557" y="8759"/>
                </a:lnTo>
                <a:cubicBezTo>
                  <a:pt x="2124" y="9779"/>
                  <a:pt x="1789" y="10827"/>
                  <a:pt x="1495" y="11860"/>
                </a:cubicBezTo>
                <a:cubicBezTo>
                  <a:pt x="1076" y="13271"/>
                  <a:pt x="755" y="14780"/>
                  <a:pt x="992" y="16219"/>
                </a:cubicBezTo>
                <a:cubicBezTo>
                  <a:pt x="992" y="16400"/>
                  <a:pt x="992" y="16568"/>
                  <a:pt x="1006" y="16749"/>
                </a:cubicBezTo>
                <a:cubicBezTo>
                  <a:pt x="503" y="14975"/>
                  <a:pt x="964" y="12852"/>
                  <a:pt x="1509" y="11176"/>
                </a:cubicBezTo>
                <a:cubicBezTo>
                  <a:pt x="1789" y="10338"/>
                  <a:pt x="2138" y="9528"/>
                  <a:pt x="2557" y="8759"/>
                </a:cubicBezTo>
                <a:close/>
                <a:moveTo>
                  <a:pt x="15918" y="1"/>
                </a:moveTo>
                <a:cubicBezTo>
                  <a:pt x="15806" y="1"/>
                  <a:pt x="15685" y="141"/>
                  <a:pt x="15758" y="266"/>
                </a:cubicBezTo>
                <a:cubicBezTo>
                  <a:pt x="15785" y="308"/>
                  <a:pt x="15813" y="364"/>
                  <a:pt x="15841" y="406"/>
                </a:cubicBezTo>
                <a:cubicBezTo>
                  <a:pt x="15730" y="434"/>
                  <a:pt x="15646" y="587"/>
                  <a:pt x="15744" y="713"/>
                </a:cubicBezTo>
                <a:cubicBezTo>
                  <a:pt x="15744" y="713"/>
                  <a:pt x="15758" y="727"/>
                  <a:pt x="15758" y="727"/>
                </a:cubicBezTo>
                <a:cubicBezTo>
                  <a:pt x="15674" y="727"/>
                  <a:pt x="15604" y="783"/>
                  <a:pt x="15590" y="895"/>
                </a:cubicBezTo>
                <a:cubicBezTo>
                  <a:pt x="15534" y="1286"/>
                  <a:pt x="15506" y="1663"/>
                  <a:pt x="15464" y="2054"/>
                </a:cubicBezTo>
                <a:cubicBezTo>
                  <a:pt x="15455" y="2052"/>
                  <a:pt x="15446" y="2051"/>
                  <a:pt x="15437" y="2051"/>
                </a:cubicBezTo>
                <a:cubicBezTo>
                  <a:pt x="15307" y="2051"/>
                  <a:pt x="15194" y="2229"/>
                  <a:pt x="15324" y="2334"/>
                </a:cubicBezTo>
                <a:cubicBezTo>
                  <a:pt x="15366" y="2375"/>
                  <a:pt x="15408" y="2403"/>
                  <a:pt x="15436" y="2431"/>
                </a:cubicBezTo>
                <a:cubicBezTo>
                  <a:pt x="15436" y="2515"/>
                  <a:pt x="15436" y="2585"/>
                  <a:pt x="15422" y="2669"/>
                </a:cubicBezTo>
                <a:cubicBezTo>
                  <a:pt x="14453" y="2303"/>
                  <a:pt x="13429" y="2114"/>
                  <a:pt x="12399" y="2114"/>
                </a:cubicBezTo>
                <a:cubicBezTo>
                  <a:pt x="11620" y="2114"/>
                  <a:pt x="10837" y="2222"/>
                  <a:pt x="10072" y="2445"/>
                </a:cubicBezTo>
                <a:cubicBezTo>
                  <a:pt x="7935" y="3060"/>
                  <a:pt x="5658" y="4135"/>
                  <a:pt x="4233" y="5882"/>
                </a:cubicBezTo>
                <a:cubicBezTo>
                  <a:pt x="4205" y="5910"/>
                  <a:pt x="4191" y="5924"/>
                  <a:pt x="4177" y="5951"/>
                </a:cubicBezTo>
                <a:cubicBezTo>
                  <a:pt x="2766" y="7432"/>
                  <a:pt x="1747" y="9262"/>
                  <a:pt x="1146" y="11218"/>
                </a:cubicBezTo>
                <a:cubicBezTo>
                  <a:pt x="503" y="13271"/>
                  <a:pt x="0" y="15925"/>
                  <a:pt x="1118" y="17881"/>
                </a:cubicBezTo>
                <a:cubicBezTo>
                  <a:pt x="1152" y="17943"/>
                  <a:pt x="1200" y="17970"/>
                  <a:pt x="1248" y="17970"/>
                </a:cubicBezTo>
                <a:cubicBezTo>
                  <a:pt x="1340" y="17970"/>
                  <a:pt x="1430" y="17874"/>
                  <a:pt x="1411" y="17755"/>
                </a:cubicBezTo>
                <a:cubicBezTo>
                  <a:pt x="1411" y="17671"/>
                  <a:pt x="1397" y="17588"/>
                  <a:pt x="1383" y="17504"/>
                </a:cubicBezTo>
                <a:lnTo>
                  <a:pt x="1383" y="17504"/>
                </a:lnTo>
                <a:cubicBezTo>
                  <a:pt x="1467" y="17699"/>
                  <a:pt x="1565" y="17881"/>
                  <a:pt x="1691" y="18077"/>
                </a:cubicBezTo>
                <a:cubicBezTo>
                  <a:pt x="1719" y="18123"/>
                  <a:pt x="1764" y="18143"/>
                  <a:pt x="1809" y="18143"/>
                </a:cubicBezTo>
                <a:cubicBezTo>
                  <a:pt x="1900" y="18143"/>
                  <a:pt x="1993" y="18063"/>
                  <a:pt x="1956" y="17951"/>
                </a:cubicBezTo>
                <a:cubicBezTo>
                  <a:pt x="1830" y="17476"/>
                  <a:pt x="1733" y="17001"/>
                  <a:pt x="1663" y="16512"/>
                </a:cubicBezTo>
                <a:lnTo>
                  <a:pt x="1663" y="16512"/>
                </a:lnTo>
                <a:cubicBezTo>
                  <a:pt x="1844" y="17029"/>
                  <a:pt x="2096" y="17518"/>
                  <a:pt x="2403" y="17993"/>
                </a:cubicBezTo>
                <a:cubicBezTo>
                  <a:pt x="2437" y="18038"/>
                  <a:pt x="2488" y="18058"/>
                  <a:pt x="2538" y="18058"/>
                </a:cubicBezTo>
                <a:cubicBezTo>
                  <a:pt x="2610" y="18058"/>
                  <a:pt x="2680" y="18017"/>
                  <a:pt x="2696" y="17951"/>
                </a:cubicBezTo>
                <a:cubicBezTo>
                  <a:pt x="2780" y="17937"/>
                  <a:pt x="2850" y="17853"/>
                  <a:pt x="2808" y="17755"/>
                </a:cubicBezTo>
                <a:cubicBezTo>
                  <a:pt x="2766" y="17630"/>
                  <a:pt x="2710" y="17504"/>
                  <a:pt x="2669" y="17392"/>
                </a:cubicBezTo>
                <a:lnTo>
                  <a:pt x="2669" y="17392"/>
                </a:lnTo>
                <a:cubicBezTo>
                  <a:pt x="2710" y="17476"/>
                  <a:pt x="2738" y="17574"/>
                  <a:pt x="2780" y="17657"/>
                </a:cubicBezTo>
                <a:cubicBezTo>
                  <a:pt x="2808" y="17713"/>
                  <a:pt x="2850" y="17727"/>
                  <a:pt x="2892" y="17741"/>
                </a:cubicBezTo>
                <a:cubicBezTo>
                  <a:pt x="2906" y="17755"/>
                  <a:pt x="2906" y="17783"/>
                  <a:pt x="2906" y="17797"/>
                </a:cubicBezTo>
                <a:cubicBezTo>
                  <a:pt x="2922" y="17857"/>
                  <a:pt x="2967" y="17883"/>
                  <a:pt x="3013" y="17883"/>
                </a:cubicBezTo>
                <a:cubicBezTo>
                  <a:pt x="3084" y="17883"/>
                  <a:pt x="3160" y="17821"/>
                  <a:pt x="3143" y="17727"/>
                </a:cubicBezTo>
                <a:cubicBezTo>
                  <a:pt x="2794" y="15953"/>
                  <a:pt x="2710" y="14109"/>
                  <a:pt x="2962" y="12335"/>
                </a:cubicBezTo>
                <a:cubicBezTo>
                  <a:pt x="3018" y="12112"/>
                  <a:pt x="3088" y="11888"/>
                  <a:pt x="3171" y="11679"/>
                </a:cubicBezTo>
                <a:cubicBezTo>
                  <a:pt x="3786" y="9919"/>
                  <a:pt x="4624" y="8089"/>
                  <a:pt x="5853" y="6664"/>
                </a:cubicBezTo>
                <a:cubicBezTo>
                  <a:pt x="7516" y="4769"/>
                  <a:pt x="9881" y="4017"/>
                  <a:pt x="12294" y="4017"/>
                </a:cubicBezTo>
                <a:cubicBezTo>
                  <a:pt x="12923" y="4017"/>
                  <a:pt x="13555" y="4068"/>
                  <a:pt x="14179" y="4163"/>
                </a:cubicBezTo>
                <a:cubicBezTo>
                  <a:pt x="14193" y="4219"/>
                  <a:pt x="14249" y="4275"/>
                  <a:pt x="14319" y="4275"/>
                </a:cubicBezTo>
                <a:lnTo>
                  <a:pt x="14430" y="4275"/>
                </a:lnTo>
                <a:cubicBezTo>
                  <a:pt x="14444" y="4317"/>
                  <a:pt x="14486" y="4359"/>
                  <a:pt x="14556" y="4359"/>
                </a:cubicBezTo>
                <a:cubicBezTo>
                  <a:pt x="14626" y="4359"/>
                  <a:pt x="14710" y="4373"/>
                  <a:pt x="14794" y="4373"/>
                </a:cubicBezTo>
                <a:cubicBezTo>
                  <a:pt x="14668" y="4555"/>
                  <a:pt x="14556" y="4736"/>
                  <a:pt x="14444" y="4918"/>
                </a:cubicBezTo>
                <a:cubicBezTo>
                  <a:pt x="14333" y="4932"/>
                  <a:pt x="14207" y="4946"/>
                  <a:pt x="14095" y="4974"/>
                </a:cubicBezTo>
                <a:cubicBezTo>
                  <a:pt x="13935" y="5000"/>
                  <a:pt x="13966" y="5269"/>
                  <a:pt x="14115" y="5269"/>
                </a:cubicBezTo>
                <a:cubicBezTo>
                  <a:pt x="14122" y="5269"/>
                  <a:pt x="14130" y="5268"/>
                  <a:pt x="14137" y="5267"/>
                </a:cubicBezTo>
                <a:cubicBezTo>
                  <a:pt x="14165" y="5267"/>
                  <a:pt x="14193" y="5267"/>
                  <a:pt x="14221" y="5253"/>
                </a:cubicBezTo>
                <a:lnTo>
                  <a:pt x="14221" y="5253"/>
                </a:lnTo>
                <a:cubicBezTo>
                  <a:pt x="14207" y="5281"/>
                  <a:pt x="14193" y="5295"/>
                  <a:pt x="14193" y="5309"/>
                </a:cubicBezTo>
                <a:cubicBezTo>
                  <a:pt x="14123" y="5337"/>
                  <a:pt x="14053" y="5365"/>
                  <a:pt x="13983" y="5393"/>
                </a:cubicBezTo>
                <a:lnTo>
                  <a:pt x="13942" y="5393"/>
                </a:lnTo>
                <a:cubicBezTo>
                  <a:pt x="13736" y="5420"/>
                  <a:pt x="13719" y="5728"/>
                  <a:pt x="13928" y="5728"/>
                </a:cubicBezTo>
                <a:cubicBezTo>
                  <a:pt x="13932" y="5728"/>
                  <a:pt x="13937" y="5728"/>
                  <a:pt x="13942" y="5728"/>
                </a:cubicBezTo>
                <a:cubicBezTo>
                  <a:pt x="13942" y="5742"/>
                  <a:pt x="13942" y="5756"/>
                  <a:pt x="13942" y="5770"/>
                </a:cubicBezTo>
                <a:cubicBezTo>
                  <a:pt x="13888" y="5876"/>
                  <a:pt x="13924" y="6008"/>
                  <a:pt x="14060" y="6008"/>
                </a:cubicBezTo>
                <a:cubicBezTo>
                  <a:pt x="14067" y="6008"/>
                  <a:pt x="14074" y="6008"/>
                  <a:pt x="14081" y="6007"/>
                </a:cubicBezTo>
                <a:cubicBezTo>
                  <a:pt x="14305" y="5993"/>
                  <a:pt x="14542" y="5965"/>
                  <a:pt x="14766" y="5951"/>
                </a:cubicBezTo>
                <a:cubicBezTo>
                  <a:pt x="14888" y="5955"/>
                  <a:pt x="15009" y="5956"/>
                  <a:pt x="15131" y="5956"/>
                </a:cubicBezTo>
                <a:cubicBezTo>
                  <a:pt x="16572" y="5956"/>
                  <a:pt x="18002" y="5736"/>
                  <a:pt x="19431" y="5504"/>
                </a:cubicBezTo>
                <a:cubicBezTo>
                  <a:pt x="19515" y="5490"/>
                  <a:pt x="19543" y="5421"/>
                  <a:pt x="19543" y="5337"/>
                </a:cubicBezTo>
                <a:cubicBezTo>
                  <a:pt x="19669" y="5323"/>
                  <a:pt x="19753" y="5169"/>
                  <a:pt x="19641" y="5057"/>
                </a:cubicBezTo>
                <a:cubicBezTo>
                  <a:pt x="19613" y="5016"/>
                  <a:pt x="19585" y="4974"/>
                  <a:pt x="19543" y="4932"/>
                </a:cubicBezTo>
                <a:cubicBezTo>
                  <a:pt x="19669" y="4932"/>
                  <a:pt x="19767" y="4764"/>
                  <a:pt x="19669" y="4638"/>
                </a:cubicBezTo>
                <a:cubicBezTo>
                  <a:pt x="18677" y="3395"/>
                  <a:pt x="17685" y="2138"/>
                  <a:pt x="16693" y="895"/>
                </a:cubicBezTo>
                <a:cubicBezTo>
                  <a:pt x="16610" y="783"/>
                  <a:pt x="16526" y="685"/>
                  <a:pt x="16456" y="573"/>
                </a:cubicBezTo>
                <a:cubicBezTo>
                  <a:pt x="16442" y="559"/>
                  <a:pt x="16414" y="532"/>
                  <a:pt x="16400" y="532"/>
                </a:cubicBezTo>
                <a:cubicBezTo>
                  <a:pt x="16274" y="364"/>
                  <a:pt x="16149" y="210"/>
                  <a:pt x="16023" y="57"/>
                </a:cubicBezTo>
                <a:cubicBezTo>
                  <a:pt x="15994" y="17"/>
                  <a:pt x="15957" y="1"/>
                  <a:pt x="15918"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d" isContent="1" isInverted="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34"/>
          <p:cNvSpPr/>
          <p:nvPr/>
        </p:nvSpPr>
        <p:spPr>
          <a:xfrm>
            <a:off x="799375" y="2874725"/>
            <a:ext cx="739023"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txBox="1">
            <a:spLocks noGrp="1"/>
          </p:cNvSpPr>
          <p:nvPr>
            <p:ph type="title"/>
          </p:nvPr>
        </p:nvSpPr>
        <p:spPr>
          <a:xfrm>
            <a:off x="715450" y="2571750"/>
            <a:ext cx="29832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Now</a:t>
            </a:r>
            <a:endParaRPr dirty="0"/>
          </a:p>
        </p:txBody>
      </p:sp>
      <p:sp>
        <p:nvSpPr>
          <p:cNvPr id="301" name="Google Shape;301;p34"/>
          <p:cNvSpPr txBox="1">
            <a:spLocks noGrp="1"/>
          </p:cNvSpPr>
          <p:nvPr>
            <p:ph type="subTitle" idx="1"/>
          </p:nvPr>
        </p:nvSpPr>
        <p:spPr>
          <a:xfrm>
            <a:off x="715450" y="3050550"/>
            <a:ext cx="2983200" cy="13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design, publish and maintain a website for our college which consists of all the information regarding the college like Basic information about website Short hand notices </a:t>
            </a:r>
            <a:endParaRPr dirty="0"/>
          </a:p>
        </p:txBody>
      </p:sp>
      <p:grpSp>
        <p:nvGrpSpPr>
          <p:cNvPr id="302" name="Google Shape;302;p34"/>
          <p:cNvGrpSpPr/>
          <p:nvPr/>
        </p:nvGrpSpPr>
        <p:grpSpPr>
          <a:xfrm>
            <a:off x="799381" y="1490005"/>
            <a:ext cx="639471" cy="829057"/>
            <a:chOff x="5080975" y="1177575"/>
            <a:chExt cx="250950" cy="325350"/>
          </a:xfrm>
        </p:grpSpPr>
        <p:sp>
          <p:nvSpPr>
            <p:cNvPr id="303" name="Google Shape;303;p34"/>
            <p:cNvSpPr/>
            <p:nvPr/>
          </p:nvSpPr>
          <p:spPr>
            <a:xfrm>
              <a:off x="5080975" y="1177575"/>
              <a:ext cx="250950" cy="325350"/>
            </a:xfrm>
            <a:custGeom>
              <a:avLst/>
              <a:gdLst/>
              <a:ahLst/>
              <a:cxnLst/>
              <a:rect l="l" t="t" r="r" b="b"/>
              <a:pathLst>
                <a:path w="10038" h="13014" extrusionOk="0">
                  <a:moveTo>
                    <a:pt x="5485" y="502"/>
                  </a:moveTo>
                  <a:cubicBezTo>
                    <a:pt x="5577" y="502"/>
                    <a:pt x="5633" y="535"/>
                    <a:pt x="5716" y="587"/>
                  </a:cubicBezTo>
                  <a:cubicBezTo>
                    <a:pt x="5704" y="599"/>
                    <a:pt x="5692" y="623"/>
                    <a:pt x="5680" y="635"/>
                  </a:cubicBezTo>
                  <a:cubicBezTo>
                    <a:pt x="5668" y="635"/>
                    <a:pt x="5668" y="623"/>
                    <a:pt x="5656" y="623"/>
                  </a:cubicBezTo>
                  <a:cubicBezTo>
                    <a:pt x="5604" y="604"/>
                    <a:pt x="5542" y="596"/>
                    <a:pt x="5477" y="596"/>
                  </a:cubicBezTo>
                  <a:cubicBezTo>
                    <a:pt x="5380" y="596"/>
                    <a:pt x="5278" y="613"/>
                    <a:pt x="5192" y="635"/>
                  </a:cubicBezTo>
                  <a:cubicBezTo>
                    <a:pt x="5263" y="575"/>
                    <a:pt x="5347" y="528"/>
                    <a:pt x="5442" y="504"/>
                  </a:cubicBezTo>
                  <a:cubicBezTo>
                    <a:pt x="5457" y="502"/>
                    <a:pt x="5472" y="502"/>
                    <a:pt x="5485" y="502"/>
                  </a:cubicBezTo>
                  <a:close/>
                  <a:moveTo>
                    <a:pt x="1941" y="702"/>
                  </a:moveTo>
                  <a:cubicBezTo>
                    <a:pt x="2002" y="702"/>
                    <a:pt x="2065" y="706"/>
                    <a:pt x="2132" y="706"/>
                  </a:cubicBezTo>
                  <a:cubicBezTo>
                    <a:pt x="2108" y="730"/>
                    <a:pt x="2096" y="754"/>
                    <a:pt x="2072" y="778"/>
                  </a:cubicBezTo>
                  <a:cubicBezTo>
                    <a:pt x="2072" y="766"/>
                    <a:pt x="2072" y="754"/>
                    <a:pt x="2049" y="742"/>
                  </a:cubicBezTo>
                  <a:cubicBezTo>
                    <a:pt x="2006" y="723"/>
                    <a:pt x="1955" y="715"/>
                    <a:pt x="1902" y="715"/>
                  </a:cubicBezTo>
                  <a:cubicBezTo>
                    <a:pt x="1823" y="715"/>
                    <a:pt x="1739" y="732"/>
                    <a:pt x="1668" y="754"/>
                  </a:cubicBezTo>
                  <a:cubicBezTo>
                    <a:pt x="1760" y="711"/>
                    <a:pt x="1849" y="702"/>
                    <a:pt x="1941" y="702"/>
                  </a:cubicBezTo>
                  <a:close/>
                  <a:moveTo>
                    <a:pt x="8507" y="739"/>
                  </a:moveTo>
                  <a:cubicBezTo>
                    <a:pt x="8521" y="739"/>
                    <a:pt x="8535" y="740"/>
                    <a:pt x="8549" y="742"/>
                  </a:cubicBezTo>
                  <a:cubicBezTo>
                    <a:pt x="8621" y="766"/>
                    <a:pt x="8657" y="825"/>
                    <a:pt x="8680" y="885"/>
                  </a:cubicBezTo>
                  <a:lnTo>
                    <a:pt x="8633" y="885"/>
                  </a:lnTo>
                  <a:cubicBezTo>
                    <a:pt x="8502" y="885"/>
                    <a:pt x="8359" y="873"/>
                    <a:pt x="8228" y="873"/>
                  </a:cubicBezTo>
                  <a:cubicBezTo>
                    <a:pt x="8252" y="849"/>
                    <a:pt x="8287" y="825"/>
                    <a:pt x="8323" y="801"/>
                  </a:cubicBezTo>
                  <a:cubicBezTo>
                    <a:pt x="8372" y="762"/>
                    <a:pt x="8438" y="739"/>
                    <a:pt x="8507" y="739"/>
                  </a:cubicBezTo>
                  <a:close/>
                  <a:moveTo>
                    <a:pt x="9049" y="825"/>
                  </a:moveTo>
                  <a:cubicBezTo>
                    <a:pt x="9085" y="825"/>
                    <a:pt x="9121" y="825"/>
                    <a:pt x="9157" y="837"/>
                  </a:cubicBezTo>
                  <a:cubicBezTo>
                    <a:pt x="9216" y="837"/>
                    <a:pt x="9276" y="849"/>
                    <a:pt x="9335" y="849"/>
                  </a:cubicBezTo>
                  <a:cubicBezTo>
                    <a:pt x="9311" y="861"/>
                    <a:pt x="9288" y="873"/>
                    <a:pt x="9264" y="885"/>
                  </a:cubicBezTo>
                  <a:cubicBezTo>
                    <a:pt x="9252" y="897"/>
                    <a:pt x="9228" y="909"/>
                    <a:pt x="9216" y="921"/>
                  </a:cubicBezTo>
                  <a:cubicBezTo>
                    <a:pt x="9204" y="932"/>
                    <a:pt x="9204" y="932"/>
                    <a:pt x="9192" y="944"/>
                  </a:cubicBezTo>
                  <a:cubicBezTo>
                    <a:pt x="9133" y="932"/>
                    <a:pt x="9073" y="921"/>
                    <a:pt x="9026" y="909"/>
                  </a:cubicBezTo>
                  <a:cubicBezTo>
                    <a:pt x="9038" y="873"/>
                    <a:pt x="9038" y="849"/>
                    <a:pt x="9049" y="825"/>
                  </a:cubicBezTo>
                  <a:close/>
                  <a:moveTo>
                    <a:pt x="7633" y="790"/>
                  </a:moveTo>
                  <a:lnTo>
                    <a:pt x="7633" y="790"/>
                  </a:lnTo>
                  <a:cubicBezTo>
                    <a:pt x="7621" y="801"/>
                    <a:pt x="7621" y="813"/>
                    <a:pt x="7609" y="825"/>
                  </a:cubicBezTo>
                  <a:cubicBezTo>
                    <a:pt x="7597" y="873"/>
                    <a:pt x="7585" y="932"/>
                    <a:pt x="7573" y="980"/>
                  </a:cubicBezTo>
                  <a:cubicBezTo>
                    <a:pt x="7525" y="968"/>
                    <a:pt x="7466" y="956"/>
                    <a:pt x="7406" y="944"/>
                  </a:cubicBezTo>
                  <a:cubicBezTo>
                    <a:pt x="7466" y="861"/>
                    <a:pt x="7549" y="825"/>
                    <a:pt x="7633" y="790"/>
                  </a:cubicBezTo>
                  <a:close/>
                  <a:moveTo>
                    <a:pt x="6394" y="730"/>
                  </a:moveTo>
                  <a:cubicBezTo>
                    <a:pt x="6466" y="757"/>
                    <a:pt x="6557" y="770"/>
                    <a:pt x="6649" y="770"/>
                  </a:cubicBezTo>
                  <a:cubicBezTo>
                    <a:pt x="6679" y="770"/>
                    <a:pt x="6710" y="769"/>
                    <a:pt x="6740" y="766"/>
                  </a:cubicBezTo>
                  <a:lnTo>
                    <a:pt x="6740" y="766"/>
                  </a:lnTo>
                  <a:cubicBezTo>
                    <a:pt x="6704" y="837"/>
                    <a:pt x="6668" y="909"/>
                    <a:pt x="6644" y="992"/>
                  </a:cubicBezTo>
                  <a:cubicBezTo>
                    <a:pt x="6585" y="968"/>
                    <a:pt x="6537" y="956"/>
                    <a:pt x="6466" y="944"/>
                  </a:cubicBezTo>
                  <a:cubicBezTo>
                    <a:pt x="6394" y="944"/>
                    <a:pt x="6311" y="944"/>
                    <a:pt x="6240" y="956"/>
                  </a:cubicBezTo>
                  <a:cubicBezTo>
                    <a:pt x="6263" y="873"/>
                    <a:pt x="6311" y="790"/>
                    <a:pt x="6394" y="730"/>
                  </a:cubicBezTo>
                  <a:close/>
                  <a:moveTo>
                    <a:pt x="4370" y="659"/>
                  </a:moveTo>
                  <a:cubicBezTo>
                    <a:pt x="4323" y="754"/>
                    <a:pt x="4299" y="861"/>
                    <a:pt x="4275" y="968"/>
                  </a:cubicBezTo>
                  <a:cubicBezTo>
                    <a:pt x="4275" y="980"/>
                    <a:pt x="4275" y="1004"/>
                    <a:pt x="4275" y="1016"/>
                  </a:cubicBezTo>
                  <a:cubicBezTo>
                    <a:pt x="4247" y="1002"/>
                    <a:pt x="4219" y="997"/>
                    <a:pt x="4190" y="997"/>
                  </a:cubicBezTo>
                  <a:cubicBezTo>
                    <a:pt x="4146" y="997"/>
                    <a:pt x="4099" y="1009"/>
                    <a:pt x="4049" y="1016"/>
                  </a:cubicBezTo>
                  <a:cubicBezTo>
                    <a:pt x="3965" y="1028"/>
                    <a:pt x="3882" y="1028"/>
                    <a:pt x="3799" y="1040"/>
                  </a:cubicBezTo>
                  <a:cubicBezTo>
                    <a:pt x="3823" y="968"/>
                    <a:pt x="3858" y="897"/>
                    <a:pt x="3918" y="837"/>
                  </a:cubicBezTo>
                  <a:lnTo>
                    <a:pt x="3930" y="837"/>
                  </a:lnTo>
                  <a:cubicBezTo>
                    <a:pt x="4025" y="813"/>
                    <a:pt x="4108" y="825"/>
                    <a:pt x="4204" y="813"/>
                  </a:cubicBezTo>
                  <a:cubicBezTo>
                    <a:pt x="4251" y="813"/>
                    <a:pt x="4263" y="730"/>
                    <a:pt x="4216" y="718"/>
                  </a:cubicBezTo>
                  <a:cubicBezTo>
                    <a:pt x="4192" y="694"/>
                    <a:pt x="4156" y="694"/>
                    <a:pt x="4120" y="694"/>
                  </a:cubicBezTo>
                  <a:cubicBezTo>
                    <a:pt x="4204" y="670"/>
                    <a:pt x="4287" y="659"/>
                    <a:pt x="4370" y="659"/>
                  </a:cubicBezTo>
                  <a:close/>
                  <a:moveTo>
                    <a:pt x="5132" y="706"/>
                  </a:moveTo>
                  <a:cubicBezTo>
                    <a:pt x="5142" y="716"/>
                    <a:pt x="5152" y="733"/>
                    <a:pt x="5167" y="733"/>
                  </a:cubicBezTo>
                  <a:cubicBezTo>
                    <a:pt x="5171" y="733"/>
                    <a:pt x="5175" y="732"/>
                    <a:pt x="5180" y="730"/>
                  </a:cubicBezTo>
                  <a:cubicBezTo>
                    <a:pt x="5263" y="730"/>
                    <a:pt x="5347" y="718"/>
                    <a:pt x="5430" y="718"/>
                  </a:cubicBezTo>
                  <a:cubicBezTo>
                    <a:pt x="5478" y="718"/>
                    <a:pt x="5525" y="723"/>
                    <a:pt x="5569" y="723"/>
                  </a:cubicBezTo>
                  <a:cubicBezTo>
                    <a:pt x="5591" y="723"/>
                    <a:pt x="5613" y="722"/>
                    <a:pt x="5632" y="718"/>
                  </a:cubicBezTo>
                  <a:lnTo>
                    <a:pt x="5632" y="718"/>
                  </a:lnTo>
                  <a:cubicBezTo>
                    <a:pt x="5585" y="825"/>
                    <a:pt x="5549" y="932"/>
                    <a:pt x="5525" y="1051"/>
                  </a:cubicBezTo>
                  <a:cubicBezTo>
                    <a:pt x="5436" y="1040"/>
                    <a:pt x="5344" y="1034"/>
                    <a:pt x="5251" y="1034"/>
                  </a:cubicBezTo>
                  <a:cubicBezTo>
                    <a:pt x="5159" y="1034"/>
                    <a:pt x="5067" y="1040"/>
                    <a:pt x="4978" y="1051"/>
                  </a:cubicBezTo>
                  <a:cubicBezTo>
                    <a:pt x="5001" y="932"/>
                    <a:pt x="5061" y="813"/>
                    <a:pt x="5132" y="706"/>
                  </a:cubicBezTo>
                  <a:close/>
                  <a:moveTo>
                    <a:pt x="3239" y="825"/>
                  </a:moveTo>
                  <a:cubicBezTo>
                    <a:pt x="3192" y="897"/>
                    <a:pt x="3156" y="968"/>
                    <a:pt x="3144" y="1051"/>
                  </a:cubicBezTo>
                  <a:cubicBezTo>
                    <a:pt x="3070" y="1047"/>
                    <a:pt x="2994" y="1044"/>
                    <a:pt x="2918" y="1044"/>
                  </a:cubicBezTo>
                  <a:cubicBezTo>
                    <a:pt x="2810" y="1044"/>
                    <a:pt x="2701" y="1049"/>
                    <a:pt x="2596" y="1063"/>
                  </a:cubicBezTo>
                  <a:cubicBezTo>
                    <a:pt x="2644" y="980"/>
                    <a:pt x="2715" y="909"/>
                    <a:pt x="2787" y="861"/>
                  </a:cubicBezTo>
                  <a:cubicBezTo>
                    <a:pt x="2799" y="873"/>
                    <a:pt x="2811" y="885"/>
                    <a:pt x="2834" y="885"/>
                  </a:cubicBezTo>
                  <a:cubicBezTo>
                    <a:pt x="2965" y="861"/>
                    <a:pt x="3108" y="861"/>
                    <a:pt x="3239" y="825"/>
                  </a:cubicBezTo>
                  <a:close/>
                  <a:moveTo>
                    <a:pt x="1822" y="849"/>
                  </a:moveTo>
                  <a:cubicBezTo>
                    <a:pt x="1870" y="849"/>
                    <a:pt x="1918" y="854"/>
                    <a:pt x="1965" y="854"/>
                  </a:cubicBezTo>
                  <a:cubicBezTo>
                    <a:pt x="1989" y="854"/>
                    <a:pt x="2013" y="853"/>
                    <a:pt x="2037" y="849"/>
                  </a:cubicBezTo>
                  <a:lnTo>
                    <a:pt x="2037" y="849"/>
                  </a:lnTo>
                  <a:cubicBezTo>
                    <a:pt x="1989" y="932"/>
                    <a:pt x="1941" y="1028"/>
                    <a:pt x="1906" y="1123"/>
                  </a:cubicBezTo>
                  <a:cubicBezTo>
                    <a:pt x="1808" y="1097"/>
                    <a:pt x="1695" y="1078"/>
                    <a:pt x="1586" y="1078"/>
                  </a:cubicBezTo>
                  <a:cubicBezTo>
                    <a:pt x="1497" y="1078"/>
                    <a:pt x="1409" y="1091"/>
                    <a:pt x="1334" y="1123"/>
                  </a:cubicBezTo>
                  <a:cubicBezTo>
                    <a:pt x="1370" y="1028"/>
                    <a:pt x="1429" y="932"/>
                    <a:pt x="1513" y="861"/>
                  </a:cubicBezTo>
                  <a:cubicBezTo>
                    <a:pt x="1523" y="880"/>
                    <a:pt x="1532" y="900"/>
                    <a:pt x="1555" y="900"/>
                  </a:cubicBezTo>
                  <a:cubicBezTo>
                    <a:pt x="1560" y="900"/>
                    <a:pt x="1566" y="899"/>
                    <a:pt x="1572" y="897"/>
                  </a:cubicBezTo>
                  <a:cubicBezTo>
                    <a:pt x="1656" y="873"/>
                    <a:pt x="1739" y="849"/>
                    <a:pt x="1822" y="849"/>
                  </a:cubicBezTo>
                  <a:close/>
                  <a:moveTo>
                    <a:pt x="667" y="909"/>
                  </a:moveTo>
                  <a:lnTo>
                    <a:pt x="667" y="909"/>
                  </a:lnTo>
                  <a:cubicBezTo>
                    <a:pt x="644" y="956"/>
                    <a:pt x="632" y="992"/>
                    <a:pt x="620" y="1040"/>
                  </a:cubicBezTo>
                  <a:cubicBezTo>
                    <a:pt x="608" y="1087"/>
                    <a:pt x="596" y="1135"/>
                    <a:pt x="584" y="1194"/>
                  </a:cubicBezTo>
                  <a:cubicBezTo>
                    <a:pt x="564" y="1184"/>
                    <a:pt x="542" y="1181"/>
                    <a:pt x="519" y="1181"/>
                  </a:cubicBezTo>
                  <a:cubicBezTo>
                    <a:pt x="488" y="1181"/>
                    <a:pt x="457" y="1187"/>
                    <a:pt x="429" y="1194"/>
                  </a:cubicBezTo>
                  <a:cubicBezTo>
                    <a:pt x="370" y="1206"/>
                    <a:pt x="334" y="1218"/>
                    <a:pt x="286" y="1242"/>
                  </a:cubicBezTo>
                  <a:cubicBezTo>
                    <a:pt x="334" y="1147"/>
                    <a:pt x="417" y="1051"/>
                    <a:pt x="513" y="992"/>
                  </a:cubicBezTo>
                  <a:cubicBezTo>
                    <a:pt x="560" y="956"/>
                    <a:pt x="620" y="932"/>
                    <a:pt x="667" y="909"/>
                  </a:cubicBezTo>
                  <a:close/>
                  <a:moveTo>
                    <a:pt x="8435" y="390"/>
                  </a:moveTo>
                  <a:cubicBezTo>
                    <a:pt x="8672" y="390"/>
                    <a:pt x="8884" y="537"/>
                    <a:pt x="8907" y="885"/>
                  </a:cubicBezTo>
                  <a:cubicBezTo>
                    <a:pt x="8907" y="885"/>
                    <a:pt x="8907" y="897"/>
                    <a:pt x="8907" y="897"/>
                  </a:cubicBezTo>
                  <a:lnTo>
                    <a:pt x="8811" y="897"/>
                  </a:lnTo>
                  <a:cubicBezTo>
                    <a:pt x="8871" y="699"/>
                    <a:pt x="8652" y="584"/>
                    <a:pt x="8474" y="584"/>
                  </a:cubicBezTo>
                  <a:cubicBezTo>
                    <a:pt x="8437" y="584"/>
                    <a:pt x="8401" y="589"/>
                    <a:pt x="8371" y="599"/>
                  </a:cubicBezTo>
                  <a:cubicBezTo>
                    <a:pt x="8204" y="647"/>
                    <a:pt x="8085" y="766"/>
                    <a:pt x="8026" y="932"/>
                  </a:cubicBezTo>
                  <a:cubicBezTo>
                    <a:pt x="8014" y="932"/>
                    <a:pt x="8014" y="944"/>
                    <a:pt x="8014" y="944"/>
                  </a:cubicBezTo>
                  <a:cubicBezTo>
                    <a:pt x="7990" y="1016"/>
                    <a:pt x="7978" y="1087"/>
                    <a:pt x="7990" y="1159"/>
                  </a:cubicBezTo>
                  <a:cubicBezTo>
                    <a:pt x="7990" y="1171"/>
                    <a:pt x="7990" y="1171"/>
                    <a:pt x="7990" y="1182"/>
                  </a:cubicBezTo>
                  <a:cubicBezTo>
                    <a:pt x="7966" y="1302"/>
                    <a:pt x="8002" y="1432"/>
                    <a:pt x="8073" y="1528"/>
                  </a:cubicBezTo>
                  <a:cubicBezTo>
                    <a:pt x="8133" y="1611"/>
                    <a:pt x="8276" y="1694"/>
                    <a:pt x="8407" y="1718"/>
                  </a:cubicBezTo>
                  <a:cubicBezTo>
                    <a:pt x="8407" y="1742"/>
                    <a:pt x="8395" y="1754"/>
                    <a:pt x="8395" y="1778"/>
                  </a:cubicBezTo>
                  <a:cubicBezTo>
                    <a:pt x="8347" y="1813"/>
                    <a:pt x="8287" y="1825"/>
                    <a:pt x="8204" y="1825"/>
                  </a:cubicBezTo>
                  <a:cubicBezTo>
                    <a:pt x="8014" y="1825"/>
                    <a:pt x="7930" y="1730"/>
                    <a:pt x="7835" y="1563"/>
                  </a:cubicBezTo>
                  <a:cubicBezTo>
                    <a:pt x="7728" y="1361"/>
                    <a:pt x="7692" y="1099"/>
                    <a:pt x="7775" y="873"/>
                  </a:cubicBezTo>
                  <a:cubicBezTo>
                    <a:pt x="7870" y="577"/>
                    <a:pt x="8168" y="390"/>
                    <a:pt x="8435" y="390"/>
                  </a:cubicBezTo>
                  <a:close/>
                  <a:moveTo>
                    <a:pt x="7499" y="396"/>
                  </a:moveTo>
                  <a:cubicBezTo>
                    <a:pt x="7593" y="396"/>
                    <a:pt x="7691" y="428"/>
                    <a:pt x="7787" y="504"/>
                  </a:cubicBezTo>
                  <a:cubicBezTo>
                    <a:pt x="7787" y="504"/>
                    <a:pt x="7799" y="516"/>
                    <a:pt x="7799" y="516"/>
                  </a:cubicBezTo>
                  <a:cubicBezTo>
                    <a:pt x="7775" y="551"/>
                    <a:pt x="7740" y="575"/>
                    <a:pt x="7716" y="623"/>
                  </a:cubicBezTo>
                  <a:cubicBezTo>
                    <a:pt x="7716" y="611"/>
                    <a:pt x="7716" y="611"/>
                    <a:pt x="7716" y="611"/>
                  </a:cubicBezTo>
                  <a:cubicBezTo>
                    <a:pt x="7696" y="607"/>
                    <a:pt x="7676" y="605"/>
                    <a:pt x="7656" y="605"/>
                  </a:cubicBezTo>
                  <a:cubicBezTo>
                    <a:pt x="7500" y="605"/>
                    <a:pt x="7360" y="721"/>
                    <a:pt x="7275" y="837"/>
                  </a:cubicBezTo>
                  <a:cubicBezTo>
                    <a:pt x="7204" y="944"/>
                    <a:pt x="7168" y="1063"/>
                    <a:pt x="7156" y="1194"/>
                  </a:cubicBezTo>
                  <a:cubicBezTo>
                    <a:pt x="7109" y="1349"/>
                    <a:pt x="7133" y="1504"/>
                    <a:pt x="7180" y="1659"/>
                  </a:cubicBezTo>
                  <a:cubicBezTo>
                    <a:pt x="7228" y="1778"/>
                    <a:pt x="7311" y="1921"/>
                    <a:pt x="7430" y="1992"/>
                  </a:cubicBezTo>
                  <a:cubicBezTo>
                    <a:pt x="7427" y="2007"/>
                    <a:pt x="7411" y="2013"/>
                    <a:pt x="7389" y="2013"/>
                  </a:cubicBezTo>
                  <a:cubicBezTo>
                    <a:pt x="7325" y="2013"/>
                    <a:pt x="7207" y="1965"/>
                    <a:pt x="7180" y="1956"/>
                  </a:cubicBezTo>
                  <a:cubicBezTo>
                    <a:pt x="7085" y="1909"/>
                    <a:pt x="7002" y="1849"/>
                    <a:pt x="6942" y="1754"/>
                  </a:cubicBezTo>
                  <a:cubicBezTo>
                    <a:pt x="6799" y="1587"/>
                    <a:pt x="6763" y="1373"/>
                    <a:pt x="6787" y="1159"/>
                  </a:cubicBezTo>
                  <a:cubicBezTo>
                    <a:pt x="6834" y="840"/>
                    <a:pt x="7147" y="396"/>
                    <a:pt x="7499" y="396"/>
                  </a:cubicBezTo>
                  <a:close/>
                  <a:moveTo>
                    <a:pt x="6546" y="236"/>
                  </a:moveTo>
                  <a:cubicBezTo>
                    <a:pt x="6708" y="236"/>
                    <a:pt x="6870" y="297"/>
                    <a:pt x="7013" y="432"/>
                  </a:cubicBezTo>
                  <a:cubicBezTo>
                    <a:pt x="6990" y="456"/>
                    <a:pt x="6954" y="492"/>
                    <a:pt x="6930" y="516"/>
                  </a:cubicBezTo>
                  <a:cubicBezTo>
                    <a:pt x="6930" y="516"/>
                    <a:pt x="6930" y="504"/>
                    <a:pt x="6918" y="504"/>
                  </a:cubicBezTo>
                  <a:cubicBezTo>
                    <a:pt x="6855" y="461"/>
                    <a:pt x="6777" y="443"/>
                    <a:pt x="6697" y="443"/>
                  </a:cubicBezTo>
                  <a:cubicBezTo>
                    <a:pt x="6551" y="443"/>
                    <a:pt x="6395" y="503"/>
                    <a:pt x="6287" y="587"/>
                  </a:cubicBezTo>
                  <a:cubicBezTo>
                    <a:pt x="6132" y="718"/>
                    <a:pt x="6049" y="968"/>
                    <a:pt x="6109" y="1171"/>
                  </a:cubicBezTo>
                  <a:cubicBezTo>
                    <a:pt x="6073" y="1444"/>
                    <a:pt x="6228" y="1718"/>
                    <a:pt x="6430" y="1897"/>
                  </a:cubicBezTo>
                  <a:cubicBezTo>
                    <a:pt x="6430" y="1897"/>
                    <a:pt x="6430" y="1909"/>
                    <a:pt x="6430" y="1909"/>
                  </a:cubicBezTo>
                  <a:cubicBezTo>
                    <a:pt x="6418" y="1944"/>
                    <a:pt x="6418" y="1980"/>
                    <a:pt x="6406" y="2016"/>
                  </a:cubicBezTo>
                  <a:lnTo>
                    <a:pt x="6132" y="2064"/>
                  </a:lnTo>
                  <a:cubicBezTo>
                    <a:pt x="6073" y="2016"/>
                    <a:pt x="6013" y="1968"/>
                    <a:pt x="5954" y="1921"/>
                  </a:cubicBezTo>
                  <a:cubicBezTo>
                    <a:pt x="5859" y="1825"/>
                    <a:pt x="5763" y="1683"/>
                    <a:pt x="5716" y="1552"/>
                  </a:cubicBezTo>
                  <a:cubicBezTo>
                    <a:pt x="5632" y="1302"/>
                    <a:pt x="5656" y="1028"/>
                    <a:pt x="5775" y="790"/>
                  </a:cubicBezTo>
                  <a:cubicBezTo>
                    <a:pt x="5939" y="454"/>
                    <a:pt x="6241" y="236"/>
                    <a:pt x="6546" y="236"/>
                  </a:cubicBezTo>
                  <a:close/>
                  <a:moveTo>
                    <a:pt x="5299" y="174"/>
                  </a:moveTo>
                  <a:cubicBezTo>
                    <a:pt x="5490" y="174"/>
                    <a:pt x="5684" y="246"/>
                    <a:pt x="5847" y="409"/>
                  </a:cubicBezTo>
                  <a:cubicBezTo>
                    <a:pt x="5835" y="420"/>
                    <a:pt x="5823" y="432"/>
                    <a:pt x="5811" y="456"/>
                  </a:cubicBezTo>
                  <a:cubicBezTo>
                    <a:pt x="5744" y="375"/>
                    <a:pt x="5643" y="342"/>
                    <a:pt x="5535" y="342"/>
                  </a:cubicBezTo>
                  <a:cubicBezTo>
                    <a:pt x="5373" y="342"/>
                    <a:pt x="5196" y="416"/>
                    <a:pt x="5097" y="516"/>
                  </a:cubicBezTo>
                  <a:cubicBezTo>
                    <a:pt x="4930" y="682"/>
                    <a:pt x="4835" y="932"/>
                    <a:pt x="4847" y="1182"/>
                  </a:cubicBezTo>
                  <a:cubicBezTo>
                    <a:pt x="4847" y="1182"/>
                    <a:pt x="4847" y="1182"/>
                    <a:pt x="4847" y="1194"/>
                  </a:cubicBezTo>
                  <a:cubicBezTo>
                    <a:pt x="4823" y="1540"/>
                    <a:pt x="4989" y="1968"/>
                    <a:pt x="5287" y="2194"/>
                  </a:cubicBezTo>
                  <a:cubicBezTo>
                    <a:pt x="5287" y="2194"/>
                    <a:pt x="5287" y="2194"/>
                    <a:pt x="5287" y="2206"/>
                  </a:cubicBezTo>
                  <a:cubicBezTo>
                    <a:pt x="5252" y="2219"/>
                    <a:pt x="5217" y="2225"/>
                    <a:pt x="5182" y="2225"/>
                  </a:cubicBezTo>
                  <a:cubicBezTo>
                    <a:pt x="4931" y="2225"/>
                    <a:pt x="4691" y="1917"/>
                    <a:pt x="4597" y="1718"/>
                  </a:cubicBezTo>
                  <a:cubicBezTo>
                    <a:pt x="4454" y="1456"/>
                    <a:pt x="4382" y="1159"/>
                    <a:pt x="4466" y="861"/>
                  </a:cubicBezTo>
                  <a:cubicBezTo>
                    <a:pt x="4568" y="445"/>
                    <a:pt x="4928" y="174"/>
                    <a:pt x="5299" y="174"/>
                  </a:cubicBezTo>
                  <a:close/>
                  <a:moveTo>
                    <a:pt x="4258" y="327"/>
                  </a:moveTo>
                  <a:cubicBezTo>
                    <a:pt x="4341" y="327"/>
                    <a:pt x="4426" y="341"/>
                    <a:pt x="4513" y="373"/>
                  </a:cubicBezTo>
                  <a:lnTo>
                    <a:pt x="4561" y="373"/>
                  </a:lnTo>
                  <a:cubicBezTo>
                    <a:pt x="4525" y="409"/>
                    <a:pt x="4489" y="444"/>
                    <a:pt x="4466" y="492"/>
                  </a:cubicBezTo>
                  <a:cubicBezTo>
                    <a:pt x="4410" y="476"/>
                    <a:pt x="4356" y="468"/>
                    <a:pt x="4302" y="468"/>
                  </a:cubicBezTo>
                  <a:cubicBezTo>
                    <a:pt x="3919" y="468"/>
                    <a:pt x="3605" y="855"/>
                    <a:pt x="3668" y="1242"/>
                  </a:cubicBezTo>
                  <a:cubicBezTo>
                    <a:pt x="3656" y="1397"/>
                    <a:pt x="3668" y="1540"/>
                    <a:pt x="3727" y="1694"/>
                  </a:cubicBezTo>
                  <a:cubicBezTo>
                    <a:pt x="3751" y="1766"/>
                    <a:pt x="3846" y="1897"/>
                    <a:pt x="3870" y="1956"/>
                  </a:cubicBezTo>
                  <a:cubicBezTo>
                    <a:pt x="3894" y="1992"/>
                    <a:pt x="3918" y="2028"/>
                    <a:pt x="3954" y="2064"/>
                  </a:cubicBezTo>
                  <a:cubicBezTo>
                    <a:pt x="3846" y="2189"/>
                    <a:pt x="3751" y="2251"/>
                    <a:pt x="3669" y="2251"/>
                  </a:cubicBezTo>
                  <a:cubicBezTo>
                    <a:pt x="3587" y="2251"/>
                    <a:pt x="3519" y="2189"/>
                    <a:pt x="3465" y="2064"/>
                  </a:cubicBezTo>
                  <a:cubicBezTo>
                    <a:pt x="3239" y="1706"/>
                    <a:pt x="3156" y="1135"/>
                    <a:pt x="3442" y="801"/>
                  </a:cubicBezTo>
                  <a:cubicBezTo>
                    <a:pt x="3650" y="545"/>
                    <a:pt x="3934" y="327"/>
                    <a:pt x="4258" y="327"/>
                  </a:cubicBezTo>
                  <a:close/>
                  <a:moveTo>
                    <a:pt x="3170" y="276"/>
                  </a:moveTo>
                  <a:cubicBezTo>
                    <a:pt x="3323" y="276"/>
                    <a:pt x="3480" y="314"/>
                    <a:pt x="3632" y="397"/>
                  </a:cubicBezTo>
                  <a:cubicBezTo>
                    <a:pt x="3561" y="456"/>
                    <a:pt x="3489" y="528"/>
                    <a:pt x="3418" y="599"/>
                  </a:cubicBezTo>
                  <a:cubicBezTo>
                    <a:pt x="3418" y="575"/>
                    <a:pt x="3394" y="575"/>
                    <a:pt x="3370" y="563"/>
                  </a:cubicBezTo>
                  <a:cubicBezTo>
                    <a:pt x="3324" y="554"/>
                    <a:pt x="3278" y="550"/>
                    <a:pt x="3231" y="550"/>
                  </a:cubicBezTo>
                  <a:cubicBezTo>
                    <a:pt x="2838" y="550"/>
                    <a:pt x="2433" y="850"/>
                    <a:pt x="2465" y="1254"/>
                  </a:cubicBezTo>
                  <a:cubicBezTo>
                    <a:pt x="2394" y="1528"/>
                    <a:pt x="2441" y="1813"/>
                    <a:pt x="2584" y="2040"/>
                  </a:cubicBezTo>
                  <a:cubicBezTo>
                    <a:pt x="2572" y="2087"/>
                    <a:pt x="2584" y="2147"/>
                    <a:pt x="2644" y="2171"/>
                  </a:cubicBezTo>
                  <a:cubicBezTo>
                    <a:pt x="2692" y="2206"/>
                    <a:pt x="2680" y="2254"/>
                    <a:pt x="2632" y="2302"/>
                  </a:cubicBezTo>
                  <a:cubicBezTo>
                    <a:pt x="2549" y="2302"/>
                    <a:pt x="2453" y="2266"/>
                    <a:pt x="2430" y="2254"/>
                  </a:cubicBezTo>
                  <a:cubicBezTo>
                    <a:pt x="2287" y="2171"/>
                    <a:pt x="2168" y="2040"/>
                    <a:pt x="2096" y="1885"/>
                  </a:cubicBezTo>
                  <a:cubicBezTo>
                    <a:pt x="1953" y="1575"/>
                    <a:pt x="2013" y="1206"/>
                    <a:pt x="2180" y="909"/>
                  </a:cubicBezTo>
                  <a:cubicBezTo>
                    <a:pt x="2394" y="530"/>
                    <a:pt x="2771" y="276"/>
                    <a:pt x="3170" y="276"/>
                  </a:cubicBezTo>
                  <a:close/>
                  <a:moveTo>
                    <a:pt x="1829" y="253"/>
                  </a:moveTo>
                  <a:cubicBezTo>
                    <a:pt x="2003" y="253"/>
                    <a:pt x="2174" y="307"/>
                    <a:pt x="2322" y="432"/>
                  </a:cubicBezTo>
                  <a:cubicBezTo>
                    <a:pt x="2334" y="444"/>
                    <a:pt x="2346" y="444"/>
                    <a:pt x="2358" y="444"/>
                  </a:cubicBezTo>
                  <a:cubicBezTo>
                    <a:pt x="2311" y="492"/>
                    <a:pt x="2263" y="540"/>
                    <a:pt x="2215" y="587"/>
                  </a:cubicBezTo>
                  <a:cubicBezTo>
                    <a:pt x="2144" y="543"/>
                    <a:pt x="2060" y="525"/>
                    <a:pt x="1974" y="525"/>
                  </a:cubicBezTo>
                  <a:cubicBezTo>
                    <a:pt x="1801" y="525"/>
                    <a:pt x="1616" y="599"/>
                    <a:pt x="1489" y="694"/>
                  </a:cubicBezTo>
                  <a:cubicBezTo>
                    <a:pt x="1275" y="849"/>
                    <a:pt x="1156" y="1111"/>
                    <a:pt x="1191" y="1385"/>
                  </a:cubicBezTo>
                  <a:cubicBezTo>
                    <a:pt x="1191" y="1397"/>
                    <a:pt x="1203" y="1409"/>
                    <a:pt x="1215" y="1409"/>
                  </a:cubicBezTo>
                  <a:cubicBezTo>
                    <a:pt x="1203" y="1623"/>
                    <a:pt x="1251" y="1861"/>
                    <a:pt x="1370" y="2040"/>
                  </a:cubicBezTo>
                  <a:cubicBezTo>
                    <a:pt x="1358" y="2075"/>
                    <a:pt x="1370" y="2099"/>
                    <a:pt x="1394" y="2135"/>
                  </a:cubicBezTo>
                  <a:cubicBezTo>
                    <a:pt x="1453" y="2183"/>
                    <a:pt x="1465" y="2254"/>
                    <a:pt x="1441" y="2314"/>
                  </a:cubicBezTo>
                  <a:cubicBezTo>
                    <a:pt x="1430" y="2314"/>
                    <a:pt x="1419" y="2315"/>
                    <a:pt x="1408" y="2315"/>
                  </a:cubicBezTo>
                  <a:cubicBezTo>
                    <a:pt x="1068" y="2315"/>
                    <a:pt x="820" y="1969"/>
                    <a:pt x="751" y="1635"/>
                  </a:cubicBezTo>
                  <a:cubicBezTo>
                    <a:pt x="691" y="1349"/>
                    <a:pt x="739" y="1051"/>
                    <a:pt x="894" y="813"/>
                  </a:cubicBezTo>
                  <a:cubicBezTo>
                    <a:pt x="1080" y="497"/>
                    <a:pt x="1459" y="253"/>
                    <a:pt x="1829" y="253"/>
                  </a:cubicBezTo>
                  <a:close/>
                  <a:moveTo>
                    <a:pt x="9526" y="921"/>
                  </a:moveTo>
                  <a:lnTo>
                    <a:pt x="9526" y="921"/>
                  </a:lnTo>
                  <a:cubicBezTo>
                    <a:pt x="9442" y="1849"/>
                    <a:pt x="9514" y="2802"/>
                    <a:pt x="9526" y="3742"/>
                  </a:cubicBezTo>
                  <a:cubicBezTo>
                    <a:pt x="9538" y="4754"/>
                    <a:pt x="9538" y="5778"/>
                    <a:pt x="9550" y="6802"/>
                  </a:cubicBezTo>
                  <a:cubicBezTo>
                    <a:pt x="9550" y="7743"/>
                    <a:pt x="9550" y="8695"/>
                    <a:pt x="9573" y="9648"/>
                  </a:cubicBezTo>
                  <a:cubicBezTo>
                    <a:pt x="9597" y="10445"/>
                    <a:pt x="10038" y="11934"/>
                    <a:pt x="9288" y="12517"/>
                  </a:cubicBezTo>
                  <a:cubicBezTo>
                    <a:pt x="9335" y="12434"/>
                    <a:pt x="9371" y="12327"/>
                    <a:pt x="9395" y="12208"/>
                  </a:cubicBezTo>
                  <a:cubicBezTo>
                    <a:pt x="9597" y="11196"/>
                    <a:pt x="9383" y="10064"/>
                    <a:pt x="9335" y="9052"/>
                  </a:cubicBezTo>
                  <a:cubicBezTo>
                    <a:pt x="9204" y="6385"/>
                    <a:pt x="9192" y="3707"/>
                    <a:pt x="9288" y="1040"/>
                  </a:cubicBezTo>
                  <a:cubicBezTo>
                    <a:pt x="9299" y="1028"/>
                    <a:pt x="9323" y="1028"/>
                    <a:pt x="9335" y="1016"/>
                  </a:cubicBezTo>
                  <a:cubicBezTo>
                    <a:pt x="9383" y="1004"/>
                    <a:pt x="9430" y="980"/>
                    <a:pt x="9478" y="956"/>
                  </a:cubicBezTo>
                  <a:cubicBezTo>
                    <a:pt x="9502" y="956"/>
                    <a:pt x="9514" y="932"/>
                    <a:pt x="9526" y="921"/>
                  </a:cubicBezTo>
                  <a:close/>
                  <a:moveTo>
                    <a:pt x="8156" y="1063"/>
                  </a:moveTo>
                  <a:cubicBezTo>
                    <a:pt x="8311" y="1087"/>
                    <a:pt x="8478" y="1087"/>
                    <a:pt x="8633" y="1087"/>
                  </a:cubicBezTo>
                  <a:cubicBezTo>
                    <a:pt x="8788" y="1087"/>
                    <a:pt x="8930" y="1087"/>
                    <a:pt x="9085" y="1075"/>
                  </a:cubicBezTo>
                  <a:lnTo>
                    <a:pt x="9085" y="1075"/>
                  </a:lnTo>
                  <a:cubicBezTo>
                    <a:pt x="8978" y="3647"/>
                    <a:pt x="8978" y="6231"/>
                    <a:pt x="9097" y="8802"/>
                  </a:cubicBezTo>
                  <a:cubicBezTo>
                    <a:pt x="9133" y="9445"/>
                    <a:pt x="9169" y="10088"/>
                    <a:pt x="9204" y="10731"/>
                  </a:cubicBezTo>
                  <a:cubicBezTo>
                    <a:pt x="9228" y="11207"/>
                    <a:pt x="9359" y="11946"/>
                    <a:pt x="9133" y="12362"/>
                  </a:cubicBezTo>
                  <a:cubicBezTo>
                    <a:pt x="8943" y="12718"/>
                    <a:pt x="8541" y="12817"/>
                    <a:pt x="8106" y="12817"/>
                  </a:cubicBezTo>
                  <a:cubicBezTo>
                    <a:pt x="7638" y="12817"/>
                    <a:pt x="7132" y="12703"/>
                    <a:pt x="6811" y="12672"/>
                  </a:cubicBezTo>
                  <a:cubicBezTo>
                    <a:pt x="6360" y="12629"/>
                    <a:pt x="5910" y="12623"/>
                    <a:pt x="5459" y="12623"/>
                  </a:cubicBezTo>
                  <a:cubicBezTo>
                    <a:pt x="5279" y="12623"/>
                    <a:pt x="5098" y="12624"/>
                    <a:pt x="4918" y="12624"/>
                  </a:cubicBezTo>
                  <a:lnTo>
                    <a:pt x="3013" y="12624"/>
                  </a:lnTo>
                  <a:cubicBezTo>
                    <a:pt x="2600" y="12624"/>
                    <a:pt x="2161" y="12656"/>
                    <a:pt x="1734" y="12656"/>
                  </a:cubicBezTo>
                  <a:cubicBezTo>
                    <a:pt x="1521" y="12656"/>
                    <a:pt x="1310" y="12648"/>
                    <a:pt x="1108" y="12624"/>
                  </a:cubicBezTo>
                  <a:cubicBezTo>
                    <a:pt x="1068" y="12629"/>
                    <a:pt x="1028" y="12632"/>
                    <a:pt x="990" y="12632"/>
                  </a:cubicBezTo>
                  <a:cubicBezTo>
                    <a:pt x="743" y="12632"/>
                    <a:pt x="533" y="12533"/>
                    <a:pt x="358" y="12327"/>
                  </a:cubicBezTo>
                  <a:cubicBezTo>
                    <a:pt x="334" y="12136"/>
                    <a:pt x="322" y="11946"/>
                    <a:pt x="322" y="11755"/>
                  </a:cubicBezTo>
                  <a:cubicBezTo>
                    <a:pt x="322" y="11505"/>
                    <a:pt x="322" y="11267"/>
                    <a:pt x="322" y="11017"/>
                  </a:cubicBezTo>
                  <a:cubicBezTo>
                    <a:pt x="322" y="10374"/>
                    <a:pt x="322" y="9719"/>
                    <a:pt x="322" y="9076"/>
                  </a:cubicBezTo>
                  <a:cubicBezTo>
                    <a:pt x="322" y="6505"/>
                    <a:pt x="453" y="3897"/>
                    <a:pt x="298" y="1325"/>
                  </a:cubicBezTo>
                  <a:cubicBezTo>
                    <a:pt x="346" y="1313"/>
                    <a:pt x="406" y="1302"/>
                    <a:pt x="453" y="1302"/>
                  </a:cubicBezTo>
                  <a:cubicBezTo>
                    <a:pt x="489" y="1302"/>
                    <a:pt x="536" y="1302"/>
                    <a:pt x="572" y="1290"/>
                  </a:cubicBezTo>
                  <a:lnTo>
                    <a:pt x="572" y="1290"/>
                  </a:lnTo>
                  <a:cubicBezTo>
                    <a:pt x="536" y="1623"/>
                    <a:pt x="620" y="1968"/>
                    <a:pt x="822" y="2218"/>
                  </a:cubicBezTo>
                  <a:cubicBezTo>
                    <a:pt x="727" y="2337"/>
                    <a:pt x="810" y="2504"/>
                    <a:pt x="929" y="2587"/>
                  </a:cubicBezTo>
                  <a:cubicBezTo>
                    <a:pt x="1009" y="2651"/>
                    <a:pt x="1115" y="2677"/>
                    <a:pt x="1219" y="2677"/>
                  </a:cubicBezTo>
                  <a:cubicBezTo>
                    <a:pt x="1271" y="2677"/>
                    <a:pt x="1322" y="2671"/>
                    <a:pt x="1370" y="2659"/>
                  </a:cubicBezTo>
                  <a:cubicBezTo>
                    <a:pt x="1525" y="2611"/>
                    <a:pt x="1644" y="2468"/>
                    <a:pt x="1668" y="2314"/>
                  </a:cubicBezTo>
                  <a:cubicBezTo>
                    <a:pt x="1679" y="2302"/>
                    <a:pt x="1679" y="2290"/>
                    <a:pt x="1679" y="2290"/>
                  </a:cubicBezTo>
                  <a:cubicBezTo>
                    <a:pt x="1679" y="2278"/>
                    <a:pt x="1679" y="2278"/>
                    <a:pt x="1679" y="2266"/>
                  </a:cubicBezTo>
                  <a:cubicBezTo>
                    <a:pt x="1679" y="2254"/>
                    <a:pt x="1679" y="2254"/>
                    <a:pt x="1679" y="2242"/>
                  </a:cubicBezTo>
                  <a:cubicBezTo>
                    <a:pt x="1679" y="2147"/>
                    <a:pt x="1632" y="2052"/>
                    <a:pt x="1549" y="1980"/>
                  </a:cubicBezTo>
                  <a:cubicBezTo>
                    <a:pt x="1537" y="1968"/>
                    <a:pt x="1513" y="1956"/>
                    <a:pt x="1501" y="1956"/>
                  </a:cubicBezTo>
                  <a:cubicBezTo>
                    <a:pt x="1453" y="1897"/>
                    <a:pt x="1418" y="1825"/>
                    <a:pt x="1394" y="1754"/>
                  </a:cubicBezTo>
                  <a:cubicBezTo>
                    <a:pt x="1346" y="1599"/>
                    <a:pt x="1322" y="1432"/>
                    <a:pt x="1334" y="1266"/>
                  </a:cubicBezTo>
                  <a:lnTo>
                    <a:pt x="1346" y="1266"/>
                  </a:lnTo>
                  <a:cubicBezTo>
                    <a:pt x="1377" y="1270"/>
                    <a:pt x="1410" y="1272"/>
                    <a:pt x="1443" y="1272"/>
                  </a:cubicBezTo>
                  <a:cubicBezTo>
                    <a:pt x="1587" y="1272"/>
                    <a:pt x="1746" y="1235"/>
                    <a:pt x="1882" y="1206"/>
                  </a:cubicBezTo>
                  <a:lnTo>
                    <a:pt x="1882" y="1206"/>
                  </a:lnTo>
                  <a:cubicBezTo>
                    <a:pt x="1858" y="1325"/>
                    <a:pt x="1834" y="1444"/>
                    <a:pt x="1846" y="1563"/>
                  </a:cubicBezTo>
                  <a:cubicBezTo>
                    <a:pt x="1858" y="1790"/>
                    <a:pt x="1941" y="2016"/>
                    <a:pt x="2084" y="2194"/>
                  </a:cubicBezTo>
                  <a:cubicBezTo>
                    <a:pt x="2004" y="2445"/>
                    <a:pt x="2253" y="2645"/>
                    <a:pt x="2490" y="2645"/>
                  </a:cubicBezTo>
                  <a:cubicBezTo>
                    <a:pt x="2535" y="2645"/>
                    <a:pt x="2579" y="2638"/>
                    <a:pt x="2620" y="2623"/>
                  </a:cubicBezTo>
                  <a:cubicBezTo>
                    <a:pt x="2870" y="2528"/>
                    <a:pt x="3049" y="2123"/>
                    <a:pt x="2763" y="1956"/>
                  </a:cubicBezTo>
                  <a:cubicBezTo>
                    <a:pt x="2739" y="1944"/>
                    <a:pt x="2715" y="1944"/>
                    <a:pt x="2703" y="1944"/>
                  </a:cubicBezTo>
                  <a:cubicBezTo>
                    <a:pt x="2572" y="1730"/>
                    <a:pt x="2537" y="1480"/>
                    <a:pt x="2572" y="1230"/>
                  </a:cubicBezTo>
                  <a:cubicBezTo>
                    <a:pt x="2739" y="1230"/>
                    <a:pt x="2942" y="1206"/>
                    <a:pt x="3108" y="1159"/>
                  </a:cubicBezTo>
                  <a:lnTo>
                    <a:pt x="3108" y="1159"/>
                  </a:lnTo>
                  <a:cubicBezTo>
                    <a:pt x="3061" y="1444"/>
                    <a:pt x="3132" y="1754"/>
                    <a:pt x="3275" y="2040"/>
                  </a:cubicBezTo>
                  <a:cubicBezTo>
                    <a:pt x="3299" y="2087"/>
                    <a:pt x="3334" y="2147"/>
                    <a:pt x="3382" y="2206"/>
                  </a:cubicBezTo>
                  <a:cubicBezTo>
                    <a:pt x="3335" y="2486"/>
                    <a:pt x="3603" y="2649"/>
                    <a:pt x="3859" y="2649"/>
                  </a:cubicBezTo>
                  <a:cubicBezTo>
                    <a:pt x="3929" y="2649"/>
                    <a:pt x="3999" y="2637"/>
                    <a:pt x="4061" y="2611"/>
                  </a:cubicBezTo>
                  <a:cubicBezTo>
                    <a:pt x="4216" y="2552"/>
                    <a:pt x="4323" y="2409"/>
                    <a:pt x="4323" y="2242"/>
                  </a:cubicBezTo>
                  <a:cubicBezTo>
                    <a:pt x="4312" y="2115"/>
                    <a:pt x="4245" y="1960"/>
                    <a:pt x="4114" y="1960"/>
                  </a:cubicBezTo>
                  <a:cubicBezTo>
                    <a:pt x="4097" y="1960"/>
                    <a:pt x="4079" y="1963"/>
                    <a:pt x="4061" y="1968"/>
                  </a:cubicBezTo>
                  <a:lnTo>
                    <a:pt x="4049" y="1968"/>
                  </a:lnTo>
                  <a:cubicBezTo>
                    <a:pt x="3858" y="1718"/>
                    <a:pt x="3787" y="1468"/>
                    <a:pt x="3775" y="1171"/>
                  </a:cubicBezTo>
                  <a:cubicBezTo>
                    <a:pt x="3775" y="1159"/>
                    <a:pt x="3775" y="1159"/>
                    <a:pt x="3775" y="1159"/>
                  </a:cubicBezTo>
                  <a:cubicBezTo>
                    <a:pt x="3870" y="1182"/>
                    <a:pt x="3965" y="1182"/>
                    <a:pt x="4061" y="1182"/>
                  </a:cubicBezTo>
                  <a:cubicBezTo>
                    <a:pt x="4144" y="1182"/>
                    <a:pt x="4216" y="1182"/>
                    <a:pt x="4275" y="1147"/>
                  </a:cubicBezTo>
                  <a:cubicBezTo>
                    <a:pt x="4275" y="1492"/>
                    <a:pt x="4430" y="1849"/>
                    <a:pt x="4668" y="2111"/>
                  </a:cubicBezTo>
                  <a:cubicBezTo>
                    <a:pt x="4573" y="2206"/>
                    <a:pt x="4656" y="2361"/>
                    <a:pt x="4751" y="2444"/>
                  </a:cubicBezTo>
                  <a:cubicBezTo>
                    <a:pt x="4852" y="2528"/>
                    <a:pt x="4982" y="2583"/>
                    <a:pt x="5112" y="2583"/>
                  </a:cubicBezTo>
                  <a:cubicBezTo>
                    <a:pt x="5167" y="2583"/>
                    <a:pt x="5222" y="2573"/>
                    <a:pt x="5275" y="2552"/>
                  </a:cubicBezTo>
                  <a:cubicBezTo>
                    <a:pt x="5430" y="2480"/>
                    <a:pt x="5537" y="2337"/>
                    <a:pt x="5537" y="2171"/>
                  </a:cubicBezTo>
                  <a:cubicBezTo>
                    <a:pt x="5526" y="2021"/>
                    <a:pt x="5414" y="1849"/>
                    <a:pt x="5266" y="1849"/>
                  </a:cubicBezTo>
                  <a:cubicBezTo>
                    <a:pt x="5261" y="1849"/>
                    <a:pt x="5256" y="1849"/>
                    <a:pt x="5251" y="1849"/>
                  </a:cubicBezTo>
                  <a:cubicBezTo>
                    <a:pt x="5228" y="1849"/>
                    <a:pt x="5204" y="1861"/>
                    <a:pt x="5180" y="1873"/>
                  </a:cubicBezTo>
                  <a:cubicBezTo>
                    <a:pt x="5156" y="1825"/>
                    <a:pt x="5120" y="1778"/>
                    <a:pt x="5097" y="1718"/>
                  </a:cubicBezTo>
                  <a:cubicBezTo>
                    <a:pt x="5049" y="1635"/>
                    <a:pt x="5013" y="1528"/>
                    <a:pt x="4989" y="1432"/>
                  </a:cubicBezTo>
                  <a:cubicBezTo>
                    <a:pt x="4989" y="1421"/>
                    <a:pt x="5001" y="1421"/>
                    <a:pt x="4989" y="1409"/>
                  </a:cubicBezTo>
                  <a:cubicBezTo>
                    <a:pt x="4978" y="1337"/>
                    <a:pt x="4966" y="1278"/>
                    <a:pt x="4966" y="1206"/>
                  </a:cubicBezTo>
                  <a:lnTo>
                    <a:pt x="4966" y="1206"/>
                  </a:lnTo>
                  <a:cubicBezTo>
                    <a:pt x="5005" y="1211"/>
                    <a:pt x="5044" y="1214"/>
                    <a:pt x="5085" y="1214"/>
                  </a:cubicBezTo>
                  <a:cubicBezTo>
                    <a:pt x="5227" y="1214"/>
                    <a:pt x="5374" y="1184"/>
                    <a:pt x="5513" y="1147"/>
                  </a:cubicBezTo>
                  <a:cubicBezTo>
                    <a:pt x="5513" y="1218"/>
                    <a:pt x="5513" y="1278"/>
                    <a:pt x="5513" y="1337"/>
                  </a:cubicBezTo>
                  <a:cubicBezTo>
                    <a:pt x="5537" y="1575"/>
                    <a:pt x="5644" y="1825"/>
                    <a:pt x="5811" y="2016"/>
                  </a:cubicBezTo>
                  <a:cubicBezTo>
                    <a:pt x="5811" y="2028"/>
                    <a:pt x="5811" y="2040"/>
                    <a:pt x="5811" y="2040"/>
                  </a:cubicBezTo>
                  <a:cubicBezTo>
                    <a:pt x="5770" y="2288"/>
                    <a:pt x="5989" y="2482"/>
                    <a:pt x="6219" y="2482"/>
                  </a:cubicBezTo>
                  <a:cubicBezTo>
                    <a:pt x="6253" y="2482"/>
                    <a:pt x="6288" y="2478"/>
                    <a:pt x="6323" y="2468"/>
                  </a:cubicBezTo>
                  <a:cubicBezTo>
                    <a:pt x="6454" y="2444"/>
                    <a:pt x="6597" y="2302"/>
                    <a:pt x="6656" y="2147"/>
                  </a:cubicBezTo>
                  <a:cubicBezTo>
                    <a:pt x="6704" y="2087"/>
                    <a:pt x="6728" y="2016"/>
                    <a:pt x="6656" y="1968"/>
                  </a:cubicBezTo>
                  <a:cubicBezTo>
                    <a:pt x="6644" y="1921"/>
                    <a:pt x="6632" y="1885"/>
                    <a:pt x="6597" y="1861"/>
                  </a:cubicBezTo>
                  <a:cubicBezTo>
                    <a:pt x="6579" y="1844"/>
                    <a:pt x="6562" y="1833"/>
                    <a:pt x="6544" y="1833"/>
                  </a:cubicBezTo>
                  <a:cubicBezTo>
                    <a:pt x="6538" y="1833"/>
                    <a:pt x="6532" y="1834"/>
                    <a:pt x="6525" y="1837"/>
                  </a:cubicBezTo>
                  <a:cubicBezTo>
                    <a:pt x="6335" y="1635"/>
                    <a:pt x="6263" y="1397"/>
                    <a:pt x="6240" y="1123"/>
                  </a:cubicBezTo>
                  <a:cubicBezTo>
                    <a:pt x="6371" y="1123"/>
                    <a:pt x="6490" y="1123"/>
                    <a:pt x="6609" y="1111"/>
                  </a:cubicBezTo>
                  <a:lnTo>
                    <a:pt x="6609" y="1111"/>
                  </a:lnTo>
                  <a:cubicBezTo>
                    <a:pt x="6561" y="1421"/>
                    <a:pt x="6668" y="1766"/>
                    <a:pt x="6883" y="1968"/>
                  </a:cubicBezTo>
                  <a:cubicBezTo>
                    <a:pt x="6883" y="1980"/>
                    <a:pt x="6883" y="1992"/>
                    <a:pt x="6883" y="1992"/>
                  </a:cubicBezTo>
                  <a:cubicBezTo>
                    <a:pt x="6872" y="2227"/>
                    <a:pt x="7115" y="2348"/>
                    <a:pt x="7327" y="2348"/>
                  </a:cubicBezTo>
                  <a:cubicBezTo>
                    <a:pt x="7363" y="2348"/>
                    <a:pt x="7398" y="2344"/>
                    <a:pt x="7430" y="2337"/>
                  </a:cubicBezTo>
                  <a:cubicBezTo>
                    <a:pt x="7549" y="2314"/>
                    <a:pt x="7668" y="2230"/>
                    <a:pt x="7692" y="2099"/>
                  </a:cubicBezTo>
                  <a:cubicBezTo>
                    <a:pt x="7716" y="1968"/>
                    <a:pt x="7656" y="1825"/>
                    <a:pt x="7525" y="1813"/>
                  </a:cubicBezTo>
                  <a:cubicBezTo>
                    <a:pt x="7514" y="1813"/>
                    <a:pt x="7502" y="1825"/>
                    <a:pt x="7490" y="1825"/>
                  </a:cubicBezTo>
                  <a:cubicBezTo>
                    <a:pt x="7430" y="1754"/>
                    <a:pt x="7371" y="1683"/>
                    <a:pt x="7335" y="1587"/>
                  </a:cubicBezTo>
                  <a:cubicBezTo>
                    <a:pt x="7287" y="1456"/>
                    <a:pt x="7287" y="1313"/>
                    <a:pt x="7299" y="1182"/>
                  </a:cubicBezTo>
                  <a:cubicBezTo>
                    <a:pt x="7299" y="1159"/>
                    <a:pt x="7311" y="1147"/>
                    <a:pt x="7311" y="1135"/>
                  </a:cubicBezTo>
                  <a:cubicBezTo>
                    <a:pt x="7323" y="1136"/>
                    <a:pt x="7335" y="1137"/>
                    <a:pt x="7347" y="1137"/>
                  </a:cubicBezTo>
                  <a:cubicBezTo>
                    <a:pt x="7421" y="1137"/>
                    <a:pt x="7500" y="1109"/>
                    <a:pt x="7561" y="1099"/>
                  </a:cubicBezTo>
                  <a:lnTo>
                    <a:pt x="7561" y="1099"/>
                  </a:lnTo>
                  <a:cubicBezTo>
                    <a:pt x="7549" y="1373"/>
                    <a:pt x="7645" y="1659"/>
                    <a:pt x="7823" y="1861"/>
                  </a:cubicBezTo>
                  <a:cubicBezTo>
                    <a:pt x="7787" y="1885"/>
                    <a:pt x="7775" y="1933"/>
                    <a:pt x="7811" y="1968"/>
                  </a:cubicBezTo>
                  <a:cubicBezTo>
                    <a:pt x="7930" y="2077"/>
                    <a:pt x="8105" y="2185"/>
                    <a:pt x="8284" y="2185"/>
                  </a:cubicBezTo>
                  <a:cubicBezTo>
                    <a:pt x="8321" y="2185"/>
                    <a:pt x="8358" y="2181"/>
                    <a:pt x="8395" y="2171"/>
                  </a:cubicBezTo>
                  <a:cubicBezTo>
                    <a:pt x="8561" y="2111"/>
                    <a:pt x="8692" y="1921"/>
                    <a:pt x="8633" y="1742"/>
                  </a:cubicBezTo>
                  <a:cubicBezTo>
                    <a:pt x="8633" y="1718"/>
                    <a:pt x="8621" y="1706"/>
                    <a:pt x="8621" y="1694"/>
                  </a:cubicBezTo>
                  <a:cubicBezTo>
                    <a:pt x="8621" y="1694"/>
                    <a:pt x="8621" y="1683"/>
                    <a:pt x="8621" y="1671"/>
                  </a:cubicBezTo>
                  <a:cubicBezTo>
                    <a:pt x="8621" y="1671"/>
                    <a:pt x="8621" y="1659"/>
                    <a:pt x="8621" y="1659"/>
                  </a:cubicBezTo>
                  <a:cubicBezTo>
                    <a:pt x="8621" y="1647"/>
                    <a:pt x="8621" y="1647"/>
                    <a:pt x="8633" y="1647"/>
                  </a:cubicBezTo>
                  <a:cubicBezTo>
                    <a:pt x="8657" y="1611"/>
                    <a:pt x="8645" y="1575"/>
                    <a:pt x="8609" y="1563"/>
                  </a:cubicBezTo>
                  <a:cubicBezTo>
                    <a:pt x="8587" y="1555"/>
                    <a:pt x="8565" y="1552"/>
                    <a:pt x="8542" y="1552"/>
                  </a:cubicBezTo>
                  <a:cubicBezTo>
                    <a:pt x="8518" y="1552"/>
                    <a:pt x="8492" y="1555"/>
                    <a:pt x="8465" y="1555"/>
                  </a:cubicBezTo>
                  <a:cubicBezTo>
                    <a:pt x="8450" y="1555"/>
                    <a:pt x="8435" y="1554"/>
                    <a:pt x="8418" y="1552"/>
                  </a:cubicBezTo>
                  <a:cubicBezTo>
                    <a:pt x="8347" y="1540"/>
                    <a:pt x="8276" y="1516"/>
                    <a:pt x="8216" y="1456"/>
                  </a:cubicBezTo>
                  <a:cubicBezTo>
                    <a:pt x="8121" y="1349"/>
                    <a:pt x="8109" y="1194"/>
                    <a:pt x="8156" y="1063"/>
                  </a:cubicBezTo>
                  <a:close/>
                  <a:moveTo>
                    <a:pt x="5324" y="0"/>
                  </a:moveTo>
                  <a:cubicBezTo>
                    <a:pt x="5061" y="0"/>
                    <a:pt x="4801" y="120"/>
                    <a:pt x="4608" y="313"/>
                  </a:cubicBezTo>
                  <a:cubicBezTo>
                    <a:pt x="4620" y="278"/>
                    <a:pt x="4597" y="230"/>
                    <a:pt x="4549" y="218"/>
                  </a:cubicBezTo>
                  <a:cubicBezTo>
                    <a:pt x="4451" y="180"/>
                    <a:pt x="4353" y="163"/>
                    <a:pt x="4257" y="163"/>
                  </a:cubicBezTo>
                  <a:cubicBezTo>
                    <a:pt x="4085" y="163"/>
                    <a:pt x="3920" y="217"/>
                    <a:pt x="3775" y="301"/>
                  </a:cubicBezTo>
                  <a:cubicBezTo>
                    <a:pt x="3583" y="170"/>
                    <a:pt x="3380" y="111"/>
                    <a:pt x="3181" y="111"/>
                  </a:cubicBezTo>
                  <a:cubicBezTo>
                    <a:pt x="2911" y="111"/>
                    <a:pt x="2649" y="219"/>
                    <a:pt x="2430" y="397"/>
                  </a:cubicBezTo>
                  <a:cubicBezTo>
                    <a:pt x="2430" y="373"/>
                    <a:pt x="2430" y="361"/>
                    <a:pt x="2406" y="337"/>
                  </a:cubicBezTo>
                  <a:cubicBezTo>
                    <a:pt x="2252" y="148"/>
                    <a:pt x="2059" y="69"/>
                    <a:pt x="1856" y="69"/>
                  </a:cubicBezTo>
                  <a:cubicBezTo>
                    <a:pt x="1448" y="69"/>
                    <a:pt x="1001" y="388"/>
                    <a:pt x="763" y="754"/>
                  </a:cubicBezTo>
                  <a:cubicBezTo>
                    <a:pt x="749" y="751"/>
                    <a:pt x="734" y="750"/>
                    <a:pt x="720" y="750"/>
                  </a:cubicBezTo>
                  <a:cubicBezTo>
                    <a:pt x="613" y="750"/>
                    <a:pt x="503" y="822"/>
                    <a:pt x="429" y="885"/>
                  </a:cubicBezTo>
                  <a:cubicBezTo>
                    <a:pt x="322" y="968"/>
                    <a:pt x="239" y="1075"/>
                    <a:pt x="191" y="1194"/>
                  </a:cubicBezTo>
                  <a:cubicBezTo>
                    <a:pt x="179" y="1206"/>
                    <a:pt x="179" y="1206"/>
                    <a:pt x="179" y="1218"/>
                  </a:cubicBezTo>
                  <a:cubicBezTo>
                    <a:pt x="155" y="1230"/>
                    <a:pt x="144" y="1254"/>
                    <a:pt x="132" y="1290"/>
                  </a:cubicBezTo>
                  <a:cubicBezTo>
                    <a:pt x="1" y="3623"/>
                    <a:pt x="120" y="6004"/>
                    <a:pt x="132" y="8350"/>
                  </a:cubicBezTo>
                  <a:cubicBezTo>
                    <a:pt x="132" y="9517"/>
                    <a:pt x="120" y="10696"/>
                    <a:pt x="132" y="11874"/>
                  </a:cubicBezTo>
                  <a:cubicBezTo>
                    <a:pt x="144" y="12624"/>
                    <a:pt x="382" y="12803"/>
                    <a:pt x="1108" y="12815"/>
                  </a:cubicBezTo>
                  <a:cubicBezTo>
                    <a:pt x="2251" y="12827"/>
                    <a:pt x="3406" y="12827"/>
                    <a:pt x="4561" y="12827"/>
                  </a:cubicBezTo>
                  <a:cubicBezTo>
                    <a:pt x="5704" y="12827"/>
                    <a:pt x="6811" y="12958"/>
                    <a:pt x="7942" y="13005"/>
                  </a:cubicBezTo>
                  <a:cubicBezTo>
                    <a:pt x="8027" y="13010"/>
                    <a:pt x="8110" y="13013"/>
                    <a:pt x="8192" y="13013"/>
                  </a:cubicBezTo>
                  <a:cubicBezTo>
                    <a:pt x="8510" y="13013"/>
                    <a:pt x="8798" y="12969"/>
                    <a:pt x="9026" y="12827"/>
                  </a:cubicBezTo>
                  <a:cubicBezTo>
                    <a:pt x="9026" y="12827"/>
                    <a:pt x="9038" y="12827"/>
                    <a:pt x="9061" y="12815"/>
                  </a:cubicBezTo>
                  <a:cubicBezTo>
                    <a:pt x="9740" y="12565"/>
                    <a:pt x="9895" y="11898"/>
                    <a:pt x="9859" y="11231"/>
                  </a:cubicBezTo>
                  <a:cubicBezTo>
                    <a:pt x="9800" y="10160"/>
                    <a:pt x="9716" y="9100"/>
                    <a:pt x="9704" y="8029"/>
                  </a:cubicBezTo>
                  <a:cubicBezTo>
                    <a:pt x="9704" y="6838"/>
                    <a:pt x="9692" y="5659"/>
                    <a:pt x="9680" y="4469"/>
                  </a:cubicBezTo>
                  <a:cubicBezTo>
                    <a:pt x="9680" y="3254"/>
                    <a:pt x="9764" y="2004"/>
                    <a:pt x="9621" y="801"/>
                  </a:cubicBezTo>
                  <a:cubicBezTo>
                    <a:pt x="9621" y="772"/>
                    <a:pt x="9600" y="757"/>
                    <a:pt x="9579" y="757"/>
                  </a:cubicBezTo>
                  <a:cubicBezTo>
                    <a:pt x="9558" y="757"/>
                    <a:pt x="9538" y="772"/>
                    <a:pt x="9538" y="801"/>
                  </a:cubicBezTo>
                  <a:cubicBezTo>
                    <a:pt x="9526" y="825"/>
                    <a:pt x="9526" y="861"/>
                    <a:pt x="9526" y="885"/>
                  </a:cubicBezTo>
                  <a:cubicBezTo>
                    <a:pt x="9515" y="853"/>
                    <a:pt x="9485" y="811"/>
                    <a:pt x="9445" y="811"/>
                  </a:cubicBezTo>
                  <a:cubicBezTo>
                    <a:pt x="9440" y="811"/>
                    <a:pt x="9436" y="812"/>
                    <a:pt x="9430" y="813"/>
                  </a:cubicBezTo>
                  <a:cubicBezTo>
                    <a:pt x="9442" y="790"/>
                    <a:pt x="9442" y="766"/>
                    <a:pt x="9419" y="754"/>
                  </a:cubicBezTo>
                  <a:cubicBezTo>
                    <a:pt x="9359" y="706"/>
                    <a:pt x="9264" y="706"/>
                    <a:pt x="9169" y="706"/>
                  </a:cubicBezTo>
                  <a:cubicBezTo>
                    <a:pt x="9133" y="706"/>
                    <a:pt x="9097" y="694"/>
                    <a:pt x="9049" y="694"/>
                  </a:cubicBezTo>
                  <a:cubicBezTo>
                    <a:pt x="9026" y="432"/>
                    <a:pt x="8752" y="230"/>
                    <a:pt x="8478" y="218"/>
                  </a:cubicBezTo>
                  <a:cubicBezTo>
                    <a:pt x="8462" y="217"/>
                    <a:pt x="8447" y="217"/>
                    <a:pt x="8432" y="217"/>
                  </a:cubicBezTo>
                  <a:cubicBezTo>
                    <a:pt x="8235" y="217"/>
                    <a:pt x="8050" y="287"/>
                    <a:pt x="7906" y="409"/>
                  </a:cubicBezTo>
                  <a:cubicBezTo>
                    <a:pt x="7906" y="409"/>
                    <a:pt x="7895" y="397"/>
                    <a:pt x="7895" y="397"/>
                  </a:cubicBezTo>
                  <a:cubicBezTo>
                    <a:pt x="7774" y="276"/>
                    <a:pt x="7641" y="225"/>
                    <a:pt x="7506" y="225"/>
                  </a:cubicBezTo>
                  <a:cubicBezTo>
                    <a:pt x="7376" y="225"/>
                    <a:pt x="7244" y="273"/>
                    <a:pt x="7121" y="349"/>
                  </a:cubicBezTo>
                  <a:cubicBezTo>
                    <a:pt x="6997" y="160"/>
                    <a:pt x="6783" y="67"/>
                    <a:pt x="6561" y="67"/>
                  </a:cubicBezTo>
                  <a:cubicBezTo>
                    <a:pt x="6461" y="67"/>
                    <a:pt x="6359" y="86"/>
                    <a:pt x="6263" y="123"/>
                  </a:cubicBezTo>
                  <a:cubicBezTo>
                    <a:pt x="6156" y="159"/>
                    <a:pt x="6049" y="218"/>
                    <a:pt x="5966" y="289"/>
                  </a:cubicBezTo>
                  <a:cubicBezTo>
                    <a:pt x="5774" y="87"/>
                    <a:pt x="5548" y="0"/>
                    <a:pt x="532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20875" y="1393450"/>
              <a:ext cx="154800" cy="77475"/>
            </a:xfrm>
            <a:custGeom>
              <a:avLst/>
              <a:gdLst/>
              <a:ahLst/>
              <a:cxnLst/>
              <a:rect l="l" t="t" r="r" b="b"/>
              <a:pathLst>
                <a:path w="6192" h="3099" extrusionOk="0">
                  <a:moveTo>
                    <a:pt x="3084" y="167"/>
                  </a:moveTo>
                  <a:cubicBezTo>
                    <a:pt x="4072" y="167"/>
                    <a:pt x="5060" y="215"/>
                    <a:pt x="6049" y="263"/>
                  </a:cubicBezTo>
                  <a:cubicBezTo>
                    <a:pt x="5989" y="1168"/>
                    <a:pt x="5918" y="2061"/>
                    <a:pt x="5977" y="2965"/>
                  </a:cubicBezTo>
                  <a:cubicBezTo>
                    <a:pt x="4587" y="2931"/>
                    <a:pt x="3191" y="2883"/>
                    <a:pt x="1798" y="2883"/>
                  </a:cubicBezTo>
                  <a:cubicBezTo>
                    <a:pt x="1282" y="2883"/>
                    <a:pt x="765" y="2890"/>
                    <a:pt x="250" y="2906"/>
                  </a:cubicBezTo>
                  <a:cubicBezTo>
                    <a:pt x="179" y="2775"/>
                    <a:pt x="226" y="2418"/>
                    <a:pt x="214" y="2275"/>
                  </a:cubicBezTo>
                  <a:cubicBezTo>
                    <a:pt x="203" y="2037"/>
                    <a:pt x="191" y="1799"/>
                    <a:pt x="179" y="1560"/>
                  </a:cubicBezTo>
                  <a:cubicBezTo>
                    <a:pt x="155" y="1120"/>
                    <a:pt x="143" y="679"/>
                    <a:pt x="131" y="239"/>
                  </a:cubicBezTo>
                  <a:cubicBezTo>
                    <a:pt x="131" y="227"/>
                    <a:pt x="131" y="215"/>
                    <a:pt x="131" y="215"/>
                  </a:cubicBezTo>
                  <a:cubicBezTo>
                    <a:pt x="367" y="235"/>
                    <a:pt x="604" y="243"/>
                    <a:pt x="842" y="243"/>
                  </a:cubicBezTo>
                  <a:cubicBezTo>
                    <a:pt x="1589" y="243"/>
                    <a:pt x="2343" y="167"/>
                    <a:pt x="3084" y="167"/>
                  </a:cubicBezTo>
                  <a:close/>
                  <a:moveTo>
                    <a:pt x="2003" y="1"/>
                  </a:moveTo>
                  <a:cubicBezTo>
                    <a:pt x="1352" y="1"/>
                    <a:pt x="691" y="17"/>
                    <a:pt x="72" y="144"/>
                  </a:cubicBezTo>
                  <a:cubicBezTo>
                    <a:pt x="60" y="144"/>
                    <a:pt x="48" y="156"/>
                    <a:pt x="48" y="167"/>
                  </a:cubicBezTo>
                  <a:cubicBezTo>
                    <a:pt x="24" y="179"/>
                    <a:pt x="0" y="191"/>
                    <a:pt x="0" y="239"/>
                  </a:cubicBezTo>
                  <a:cubicBezTo>
                    <a:pt x="0" y="775"/>
                    <a:pt x="12" y="1322"/>
                    <a:pt x="36" y="1870"/>
                  </a:cubicBezTo>
                  <a:cubicBezTo>
                    <a:pt x="48" y="2191"/>
                    <a:pt x="0" y="2668"/>
                    <a:pt x="143" y="2965"/>
                  </a:cubicBezTo>
                  <a:cubicBezTo>
                    <a:pt x="155" y="2989"/>
                    <a:pt x="191" y="3001"/>
                    <a:pt x="214" y="3001"/>
                  </a:cubicBezTo>
                  <a:lnTo>
                    <a:pt x="226" y="2989"/>
                  </a:lnTo>
                  <a:cubicBezTo>
                    <a:pt x="226" y="3001"/>
                    <a:pt x="238" y="3001"/>
                    <a:pt x="238" y="3001"/>
                  </a:cubicBezTo>
                  <a:cubicBezTo>
                    <a:pt x="2155" y="3073"/>
                    <a:pt x="4084" y="3049"/>
                    <a:pt x="6001" y="3096"/>
                  </a:cubicBezTo>
                  <a:cubicBezTo>
                    <a:pt x="6006" y="3098"/>
                    <a:pt x="6010" y="3099"/>
                    <a:pt x="6015" y="3099"/>
                  </a:cubicBezTo>
                  <a:cubicBezTo>
                    <a:pt x="6043" y="3099"/>
                    <a:pt x="6060" y="3069"/>
                    <a:pt x="6060" y="3049"/>
                  </a:cubicBezTo>
                  <a:cubicBezTo>
                    <a:pt x="6084" y="3037"/>
                    <a:pt x="6108" y="3025"/>
                    <a:pt x="6108" y="2989"/>
                  </a:cubicBezTo>
                  <a:cubicBezTo>
                    <a:pt x="6144" y="2061"/>
                    <a:pt x="6108" y="1144"/>
                    <a:pt x="6168" y="215"/>
                  </a:cubicBezTo>
                  <a:cubicBezTo>
                    <a:pt x="6191" y="167"/>
                    <a:pt x="6168" y="84"/>
                    <a:pt x="6096" y="84"/>
                  </a:cubicBezTo>
                  <a:cubicBezTo>
                    <a:pt x="5048" y="25"/>
                    <a:pt x="4013" y="1"/>
                    <a:pt x="2965" y="1"/>
                  </a:cubicBezTo>
                  <a:cubicBezTo>
                    <a:pt x="2860" y="2"/>
                    <a:pt x="2755" y="3"/>
                    <a:pt x="2648" y="3"/>
                  </a:cubicBezTo>
                  <a:cubicBezTo>
                    <a:pt x="2436" y="3"/>
                    <a:pt x="2220" y="1"/>
                    <a:pt x="20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5144975" y="1422975"/>
              <a:ext cx="104500" cy="4025"/>
            </a:xfrm>
            <a:custGeom>
              <a:avLst/>
              <a:gdLst/>
              <a:ahLst/>
              <a:cxnLst/>
              <a:rect l="l" t="t" r="r" b="b"/>
              <a:pathLst>
                <a:path w="4180" h="161" extrusionOk="0">
                  <a:moveTo>
                    <a:pt x="2455" y="1"/>
                  </a:moveTo>
                  <a:cubicBezTo>
                    <a:pt x="1655" y="1"/>
                    <a:pt x="851" y="11"/>
                    <a:pt x="48" y="46"/>
                  </a:cubicBezTo>
                  <a:cubicBezTo>
                    <a:pt x="1" y="46"/>
                    <a:pt x="1" y="129"/>
                    <a:pt x="48" y="129"/>
                  </a:cubicBezTo>
                  <a:cubicBezTo>
                    <a:pt x="679" y="152"/>
                    <a:pt x="1310" y="161"/>
                    <a:pt x="1940" y="161"/>
                  </a:cubicBezTo>
                  <a:cubicBezTo>
                    <a:pt x="2665" y="161"/>
                    <a:pt x="3388" y="149"/>
                    <a:pt x="4108" y="129"/>
                  </a:cubicBezTo>
                  <a:cubicBezTo>
                    <a:pt x="4180" y="129"/>
                    <a:pt x="4180" y="10"/>
                    <a:pt x="4108" y="10"/>
                  </a:cubicBezTo>
                  <a:cubicBezTo>
                    <a:pt x="3559" y="5"/>
                    <a:pt x="3008" y="1"/>
                    <a:pt x="245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5142900" y="1446725"/>
              <a:ext cx="110450" cy="5700"/>
            </a:xfrm>
            <a:custGeom>
              <a:avLst/>
              <a:gdLst/>
              <a:ahLst/>
              <a:cxnLst/>
              <a:rect l="l" t="t" r="r" b="b"/>
              <a:pathLst>
                <a:path w="4418" h="228" extrusionOk="0">
                  <a:moveTo>
                    <a:pt x="4310" y="1"/>
                  </a:moveTo>
                  <a:cubicBezTo>
                    <a:pt x="2893" y="25"/>
                    <a:pt x="1465" y="49"/>
                    <a:pt x="48" y="96"/>
                  </a:cubicBezTo>
                  <a:cubicBezTo>
                    <a:pt x="12" y="96"/>
                    <a:pt x="0" y="132"/>
                    <a:pt x="24" y="156"/>
                  </a:cubicBezTo>
                  <a:cubicBezTo>
                    <a:pt x="24" y="156"/>
                    <a:pt x="24" y="168"/>
                    <a:pt x="24" y="168"/>
                  </a:cubicBezTo>
                  <a:cubicBezTo>
                    <a:pt x="30" y="174"/>
                    <a:pt x="39" y="177"/>
                    <a:pt x="46" y="177"/>
                  </a:cubicBezTo>
                  <a:cubicBezTo>
                    <a:pt x="54" y="177"/>
                    <a:pt x="60" y="174"/>
                    <a:pt x="60" y="168"/>
                  </a:cubicBezTo>
                  <a:cubicBezTo>
                    <a:pt x="61" y="167"/>
                    <a:pt x="66" y="166"/>
                    <a:pt x="75" y="166"/>
                  </a:cubicBezTo>
                  <a:cubicBezTo>
                    <a:pt x="179" y="166"/>
                    <a:pt x="803" y="227"/>
                    <a:pt x="869" y="227"/>
                  </a:cubicBezTo>
                  <a:cubicBezTo>
                    <a:pt x="1262" y="227"/>
                    <a:pt x="1655" y="215"/>
                    <a:pt x="2048" y="203"/>
                  </a:cubicBezTo>
                  <a:cubicBezTo>
                    <a:pt x="2810" y="191"/>
                    <a:pt x="3560" y="180"/>
                    <a:pt x="4310" y="168"/>
                  </a:cubicBezTo>
                  <a:cubicBezTo>
                    <a:pt x="4417" y="168"/>
                    <a:pt x="4417" y="1"/>
                    <a:pt x="431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4"/>
          <p:cNvSpPr/>
          <p:nvPr/>
        </p:nvSpPr>
        <p:spPr>
          <a:xfrm rot="4499989">
            <a:off x="1650988" y="1614250"/>
            <a:ext cx="597539" cy="661251"/>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pSp>
        <p:nvGrpSpPr>
          <p:cNvPr id="321" name="Google Shape;321;p36"/>
          <p:cNvGrpSpPr/>
          <p:nvPr/>
        </p:nvGrpSpPr>
        <p:grpSpPr>
          <a:xfrm>
            <a:off x="1264664" y="1998043"/>
            <a:ext cx="1668468" cy="932534"/>
            <a:chOff x="1264664" y="1998043"/>
            <a:chExt cx="1668468" cy="932534"/>
          </a:xfrm>
        </p:grpSpPr>
        <p:sp>
          <p:nvSpPr>
            <p:cNvPr id="322" name="Google Shape;322;p36"/>
            <p:cNvSpPr/>
            <p:nvPr/>
          </p:nvSpPr>
          <p:spPr>
            <a:xfrm>
              <a:off x="1354050" y="2097151"/>
              <a:ext cx="1423139" cy="676219"/>
            </a:xfrm>
            <a:custGeom>
              <a:avLst/>
              <a:gdLst/>
              <a:ahLst/>
              <a:cxnLst/>
              <a:rect l="l" t="t" r="r" b="b"/>
              <a:pathLst>
                <a:path w="27917" h="13874" extrusionOk="0">
                  <a:moveTo>
                    <a:pt x="26275" y="1"/>
                  </a:moveTo>
                  <a:cubicBezTo>
                    <a:pt x="26248" y="1"/>
                    <a:pt x="26222" y="1"/>
                    <a:pt x="26197" y="2"/>
                  </a:cubicBezTo>
                  <a:cubicBezTo>
                    <a:pt x="20178" y="79"/>
                    <a:pt x="14164" y="636"/>
                    <a:pt x="8228" y="1666"/>
                  </a:cubicBezTo>
                  <a:lnTo>
                    <a:pt x="35" y="2961"/>
                  </a:lnTo>
                  <a:lnTo>
                    <a:pt x="69" y="10601"/>
                  </a:lnTo>
                  <a:cubicBezTo>
                    <a:pt x="35" y="11172"/>
                    <a:pt x="0" y="11755"/>
                    <a:pt x="129" y="12317"/>
                  </a:cubicBezTo>
                  <a:cubicBezTo>
                    <a:pt x="262" y="12875"/>
                    <a:pt x="584" y="13415"/>
                    <a:pt x="1098" y="13677"/>
                  </a:cubicBezTo>
                  <a:cubicBezTo>
                    <a:pt x="1424" y="13839"/>
                    <a:pt x="1794" y="13874"/>
                    <a:pt x="2164" y="13874"/>
                  </a:cubicBezTo>
                  <a:cubicBezTo>
                    <a:pt x="2291" y="13874"/>
                    <a:pt x="2419" y="13870"/>
                    <a:pt x="2544" y="13865"/>
                  </a:cubicBezTo>
                  <a:cubicBezTo>
                    <a:pt x="5182" y="13775"/>
                    <a:pt x="7820" y="13681"/>
                    <a:pt x="10454" y="13591"/>
                  </a:cubicBezTo>
                  <a:cubicBezTo>
                    <a:pt x="14825" y="13436"/>
                    <a:pt x="19235" y="13282"/>
                    <a:pt x="23481" y="12231"/>
                  </a:cubicBezTo>
                  <a:cubicBezTo>
                    <a:pt x="24494" y="11982"/>
                    <a:pt x="25493" y="11682"/>
                    <a:pt x="26475" y="11335"/>
                  </a:cubicBezTo>
                  <a:cubicBezTo>
                    <a:pt x="26840" y="11202"/>
                    <a:pt x="27213" y="11056"/>
                    <a:pt x="27475" y="10773"/>
                  </a:cubicBezTo>
                  <a:cubicBezTo>
                    <a:pt x="27917" y="10284"/>
                    <a:pt x="27891" y="9542"/>
                    <a:pt x="27844" y="8885"/>
                  </a:cubicBezTo>
                  <a:lnTo>
                    <a:pt x="27222" y="851"/>
                  </a:lnTo>
                  <a:cubicBezTo>
                    <a:pt x="27205" y="636"/>
                    <a:pt x="27183" y="409"/>
                    <a:pt x="27046" y="246"/>
                  </a:cubicBezTo>
                  <a:cubicBezTo>
                    <a:pt x="26869" y="30"/>
                    <a:pt x="26562" y="1"/>
                    <a:pt x="26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1264664" y="1998043"/>
              <a:ext cx="1601379" cy="874444"/>
            </a:xfrm>
            <a:custGeom>
              <a:avLst/>
              <a:gdLst/>
              <a:ahLst/>
              <a:cxnLst/>
              <a:rect l="l" t="t" r="r" b="b"/>
              <a:pathLst>
                <a:path w="28450" h="14406" extrusionOk="0">
                  <a:moveTo>
                    <a:pt x="26573" y="1"/>
                  </a:moveTo>
                  <a:cubicBezTo>
                    <a:pt x="26535" y="1"/>
                    <a:pt x="26500" y="1"/>
                    <a:pt x="26468" y="2"/>
                  </a:cubicBezTo>
                  <a:cubicBezTo>
                    <a:pt x="20445" y="79"/>
                    <a:pt x="14388" y="641"/>
                    <a:pt x="8456" y="1670"/>
                  </a:cubicBezTo>
                  <a:cubicBezTo>
                    <a:pt x="8310" y="1692"/>
                    <a:pt x="8211" y="1833"/>
                    <a:pt x="8237" y="1975"/>
                  </a:cubicBezTo>
                  <a:cubicBezTo>
                    <a:pt x="8260" y="2105"/>
                    <a:pt x="8372" y="2198"/>
                    <a:pt x="8499" y="2198"/>
                  </a:cubicBezTo>
                  <a:cubicBezTo>
                    <a:pt x="8515" y="2198"/>
                    <a:pt x="8530" y="2196"/>
                    <a:pt x="8546" y="2194"/>
                  </a:cubicBezTo>
                  <a:cubicBezTo>
                    <a:pt x="14448" y="1173"/>
                    <a:pt x="20479" y="611"/>
                    <a:pt x="26472" y="534"/>
                  </a:cubicBezTo>
                  <a:cubicBezTo>
                    <a:pt x="26494" y="533"/>
                    <a:pt x="26517" y="533"/>
                    <a:pt x="26539" y="533"/>
                  </a:cubicBezTo>
                  <a:cubicBezTo>
                    <a:pt x="26781" y="533"/>
                    <a:pt x="27009" y="558"/>
                    <a:pt x="27115" y="684"/>
                  </a:cubicBezTo>
                  <a:cubicBezTo>
                    <a:pt x="27193" y="778"/>
                    <a:pt x="27214" y="945"/>
                    <a:pt x="27227" y="1138"/>
                  </a:cubicBezTo>
                  <a:lnTo>
                    <a:pt x="27849" y="9173"/>
                  </a:lnTo>
                  <a:cubicBezTo>
                    <a:pt x="27896" y="9803"/>
                    <a:pt x="27913" y="10455"/>
                    <a:pt x="27549" y="10858"/>
                  </a:cubicBezTo>
                  <a:cubicBezTo>
                    <a:pt x="27334" y="11094"/>
                    <a:pt x="27004" y="11223"/>
                    <a:pt x="26656" y="11347"/>
                  </a:cubicBezTo>
                  <a:cubicBezTo>
                    <a:pt x="25687" y="11691"/>
                    <a:pt x="24687" y="11991"/>
                    <a:pt x="23688" y="12240"/>
                  </a:cubicBezTo>
                  <a:cubicBezTo>
                    <a:pt x="19454" y="13286"/>
                    <a:pt x="15010" y="13441"/>
                    <a:pt x="10716" y="13591"/>
                  </a:cubicBezTo>
                  <a:lnTo>
                    <a:pt x="2806" y="13865"/>
                  </a:lnTo>
                  <a:cubicBezTo>
                    <a:pt x="2684" y="13870"/>
                    <a:pt x="2556" y="13875"/>
                    <a:pt x="2428" y="13875"/>
                  </a:cubicBezTo>
                  <a:cubicBezTo>
                    <a:pt x="2102" y="13875"/>
                    <a:pt x="1769" y="13844"/>
                    <a:pt x="1489" y="13702"/>
                  </a:cubicBezTo>
                  <a:cubicBezTo>
                    <a:pt x="1091" y="13505"/>
                    <a:pt x="790" y="13072"/>
                    <a:pt x="662" y="12519"/>
                  </a:cubicBezTo>
                  <a:cubicBezTo>
                    <a:pt x="537" y="11995"/>
                    <a:pt x="571" y="11429"/>
                    <a:pt x="606" y="10880"/>
                  </a:cubicBezTo>
                  <a:cubicBezTo>
                    <a:pt x="614" y="10734"/>
                    <a:pt x="503" y="10610"/>
                    <a:pt x="357" y="10601"/>
                  </a:cubicBezTo>
                  <a:cubicBezTo>
                    <a:pt x="352" y="10601"/>
                    <a:pt x="346" y="10601"/>
                    <a:pt x="341" y="10601"/>
                  </a:cubicBezTo>
                  <a:cubicBezTo>
                    <a:pt x="202" y="10601"/>
                    <a:pt x="82" y="10705"/>
                    <a:pt x="74" y="10850"/>
                  </a:cubicBezTo>
                  <a:cubicBezTo>
                    <a:pt x="35" y="11433"/>
                    <a:pt x="1" y="12038"/>
                    <a:pt x="143" y="12643"/>
                  </a:cubicBezTo>
                  <a:cubicBezTo>
                    <a:pt x="306" y="13351"/>
                    <a:pt x="709" y="13908"/>
                    <a:pt x="1249" y="14179"/>
                  </a:cubicBezTo>
                  <a:cubicBezTo>
                    <a:pt x="1631" y="14367"/>
                    <a:pt x="2051" y="14406"/>
                    <a:pt x="2437" y="14406"/>
                  </a:cubicBezTo>
                  <a:cubicBezTo>
                    <a:pt x="2575" y="14406"/>
                    <a:pt x="2703" y="14402"/>
                    <a:pt x="2824" y="14397"/>
                  </a:cubicBezTo>
                  <a:lnTo>
                    <a:pt x="10733" y="14123"/>
                  </a:lnTo>
                  <a:cubicBezTo>
                    <a:pt x="15057" y="13973"/>
                    <a:pt x="19527" y="13814"/>
                    <a:pt x="23817" y="12754"/>
                  </a:cubicBezTo>
                  <a:cubicBezTo>
                    <a:pt x="24833" y="12506"/>
                    <a:pt x="25846" y="12201"/>
                    <a:pt x="26837" y="11849"/>
                  </a:cubicBezTo>
                  <a:cubicBezTo>
                    <a:pt x="27248" y="11704"/>
                    <a:pt x="27647" y="11545"/>
                    <a:pt x="27943" y="11215"/>
                  </a:cubicBezTo>
                  <a:cubicBezTo>
                    <a:pt x="28449" y="10657"/>
                    <a:pt x="28432" y="9846"/>
                    <a:pt x="28377" y="9130"/>
                  </a:cubicBezTo>
                  <a:lnTo>
                    <a:pt x="27759" y="1095"/>
                  </a:lnTo>
                  <a:cubicBezTo>
                    <a:pt x="27742" y="877"/>
                    <a:pt x="27720" y="576"/>
                    <a:pt x="27523" y="345"/>
                  </a:cubicBezTo>
                  <a:cubicBezTo>
                    <a:pt x="27266" y="31"/>
                    <a:pt x="26850" y="1"/>
                    <a:pt x="26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2042382" y="2167882"/>
              <a:ext cx="890750" cy="762695"/>
            </a:xfrm>
            <a:custGeom>
              <a:avLst/>
              <a:gdLst/>
              <a:ahLst/>
              <a:cxnLst/>
              <a:rect l="l" t="t" r="r" b="b"/>
              <a:pathLst>
                <a:path w="15825" h="12565" extrusionOk="0">
                  <a:moveTo>
                    <a:pt x="15117" y="0"/>
                  </a:moveTo>
                  <a:cubicBezTo>
                    <a:pt x="15114" y="0"/>
                    <a:pt x="15111" y="0"/>
                    <a:pt x="15109" y="0"/>
                  </a:cubicBezTo>
                  <a:cubicBezTo>
                    <a:pt x="14963" y="9"/>
                    <a:pt x="14851" y="133"/>
                    <a:pt x="14860" y="284"/>
                  </a:cubicBezTo>
                  <a:lnTo>
                    <a:pt x="15207" y="6546"/>
                  </a:lnTo>
                  <a:cubicBezTo>
                    <a:pt x="15242" y="7194"/>
                    <a:pt x="15284" y="7932"/>
                    <a:pt x="14971" y="8519"/>
                  </a:cubicBezTo>
                  <a:cubicBezTo>
                    <a:pt x="14555" y="9300"/>
                    <a:pt x="13612" y="9665"/>
                    <a:pt x="12659" y="9939"/>
                  </a:cubicBezTo>
                  <a:cubicBezTo>
                    <a:pt x="8623" y="11110"/>
                    <a:pt x="4367" y="11578"/>
                    <a:pt x="254" y="12033"/>
                  </a:cubicBezTo>
                  <a:cubicBezTo>
                    <a:pt x="104" y="12050"/>
                    <a:pt x="1" y="12178"/>
                    <a:pt x="18" y="12324"/>
                  </a:cubicBezTo>
                  <a:cubicBezTo>
                    <a:pt x="31" y="12462"/>
                    <a:pt x="147" y="12565"/>
                    <a:pt x="280" y="12565"/>
                  </a:cubicBezTo>
                  <a:cubicBezTo>
                    <a:pt x="288" y="12565"/>
                    <a:pt x="301" y="12565"/>
                    <a:pt x="310" y="12560"/>
                  </a:cubicBezTo>
                  <a:cubicBezTo>
                    <a:pt x="4449" y="12106"/>
                    <a:pt x="8726" y="11634"/>
                    <a:pt x="12805" y="10454"/>
                  </a:cubicBezTo>
                  <a:cubicBezTo>
                    <a:pt x="13873" y="10145"/>
                    <a:pt x="14933" y="9725"/>
                    <a:pt x="15439" y="8768"/>
                  </a:cubicBezTo>
                  <a:cubicBezTo>
                    <a:pt x="15825" y="8048"/>
                    <a:pt x="15778" y="7198"/>
                    <a:pt x="15739" y="6516"/>
                  </a:cubicBezTo>
                  <a:lnTo>
                    <a:pt x="15392" y="253"/>
                  </a:lnTo>
                  <a:cubicBezTo>
                    <a:pt x="15383" y="106"/>
                    <a:pt x="15259" y="0"/>
                    <a:pt x="15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36"/>
          <p:cNvGrpSpPr/>
          <p:nvPr/>
        </p:nvGrpSpPr>
        <p:grpSpPr>
          <a:xfrm>
            <a:off x="715450" y="1563732"/>
            <a:ext cx="1016046" cy="897392"/>
            <a:chOff x="715450" y="1563732"/>
            <a:chExt cx="1016046" cy="897392"/>
          </a:xfrm>
        </p:grpSpPr>
        <p:sp>
          <p:nvSpPr>
            <p:cNvPr id="326" name="Google Shape;326;p36"/>
            <p:cNvSpPr/>
            <p:nvPr/>
          </p:nvSpPr>
          <p:spPr>
            <a:xfrm>
              <a:off x="835049" y="1645449"/>
              <a:ext cx="806365" cy="732896"/>
            </a:xfrm>
            <a:custGeom>
              <a:avLst/>
              <a:gdLst/>
              <a:ahLst/>
              <a:cxnLst/>
              <a:rect l="l" t="t" r="r" b="b"/>
              <a:pathLst>
                <a:path w="17133" h="15572" extrusionOk="0">
                  <a:moveTo>
                    <a:pt x="8899" y="0"/>
                  </a:moveTo>
                  <a:cubicBezTo>
                    <a:pt x="4373" y="0"/>
                    <a:pt x="0" y="4002"/>
                    <a:pt x="986" y="9207"/>
                  </a:cubicBezTo>
                  <a:cubicBezTo>
                    <a:pt x="1591" y="12416"/>
                    <a:pt x="4401" y="15075"/>
                    <a:pt x="7635" y="15509"/>
                  </a:cubicBezTo>
                  <a:cubicBezTo>
                    <a:pt x="7953" y="15551"/>
                    <a:pt x="8272" y="15572"/>
                    <a:pt x="8590" y="15572"/>
                  </a:cubicBezTo>
                  <a:cubicBezTo>
                    <a:pt x="11520" y="15572"/>
                    <a:pt x="14420" y="13822"/>
                    <a:pt x="15704" y="11176"/>
                  </a:cubicBezTo>
                  <a:cubicBezTo>
                    <a:pt x="17132" y="8242"/>
                    <a:pt x="16463" y="4429"/>
                    <a:pt x="14130" y="2155"/>
                  </a:cubicBezTo>
                  <a:cubicBezTo>
                    <a:pt x="12591" y="657"/>
                    <a:pt x="10733" y="0"/>
                    <a:pt x="8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715450" y="1563732"/>
              <a:ext cx="1016046" cy="897392"/>
            </a:xfrm>
            <a:custGeom>
              <a:avLst/>
              <a:gdLst/>
              <a:ahLst/>
              <a:cxnLst/>
              <a:rect l="l" t="t" r="r" b="b"/>
              <a:pathLst>
                <a:path w="18051" h="15943" extrusionOk="0">
                  <a:moveTo>
                    <a:pt x="6615" y="573"/>
                  </a:moveTo>
                  <a:lnTo>
                    <a:pt x="6615" y="573"/>
                  </a:lnTo>
                  <a:cubicBezTo>
                    <a:pt x="6297" y="697"/>
                    <a:pt x="5984" y="843"/>
                    <a:pt x="5675" y="1010"/>
                  </a:cubicBezTo>
                  <a:cubicBezTo>
                    <a:pt x="5448" y="1130"/>
                    <a:pt x="5225" y="1263"/>
                    <a:pt x="5015" y="1405"/>
                  </a:cubicBezTo>
                  <a:cubicBezTo>
                    <a:pt x="4744" y="1439"/>
                    <a:pt x="4504" y="1473"/>
                    <a:pt x="4260" y="1516"/>
                  </a:cubicBezTo>
                  <a:cubicBezTo>
                    <a:pt x="4993" y="1083"/>
                    <a:pt x="5791" y="761"/>
                    <a:pt x="6615" y="573"/>
                  </a:cubicBezTo>
                  <a:close/>
                  <a:moveTo>
                    <a:pt x="4388" y="1855"/>
                  </a:moveTo>
                  <a:lnTo>
                    <a:pt x="4388" y="1855"/>
                  </a:lnTo>
                  <a:cubicBezTo>
                    <a:pt x="4165" y="2031"/>
                    <a:pt x="3955" y="2215"/>
                    <a:pt x="3758" y="2408"/>
                  </a:cubicBezTo>
                  <a:cubicBezTo>
                    <a:pt x="3526" y="2434"/>
                    <a:pt x="3342" y="2447"/>
                    <a:pt x="3162" y="2460"/>
                  </a:cubicBezTo>
                  <a:cubicBezTo>
                    <a:pt x="3089" y="2469"/>
                    <a:pt x="3011" y="2473"/>
                    <a:pt x="2939" y="2481"/>
                  </a:cubicBezTo>
                  <a:cubicBezTo>
                    <a:pt x="3119" y="2318"/>
                    <a:pt x="3307" y="2164"/>
                    <a:pt x="3505" y="2018"/>
                  </a:cubicBezTo>
                  <a:cubicBezTo>
                    <a:pt x="3513" y="2018"/>
                    <a:pt x="3526" y="2018"/>
                    <a:pt x="3535" y="2014"/>
                  </a:cubicBezTo>
                  <a:cubicBezTo>
                    <a:pt x="3839" y="1950"/>
                    <a:pt x="4110" y="1898"/>
                    <a:pt x="4388" y="1855"/>
                  </a:cubicBezTo>
                  <a:close/>
                  <a:moveTo>
                    <a:pt x="3376" y="2803"/>
                  </a:moveTo>
                  <a:cubicBezTo>
                    <a:pt x="3136" y="3069"/>
                    <a:pt x="2917" y="3352"/>
                    <a:pt x="2715" y="3648"/>
                  </a:cubicBezTo>
                  <a:cubicBezTo>
                    <a:pt x="2703" y="3648"/>
                    <a:pt x="2690" y="3648"/>
                    <a:pt x="2681" y="3652"/>
                  </a:cubicBezTo>
                  <a:lnTo>
                    <a:pt x="1673" y="3940"/>
                  </a:lnTo>
                  <a:cubicBezTo>
                    <a:pt x="1866" y="3652"/>
                    <a:pt x="2076" y="3369"/>
                    <a:pt x="2317" y="3103"/>
                  </a:cubicBezTo>
                  <a:cubicBezTo>
                    <a:pt x="2385" y="3026"/>
                    <a:pt x="2458" y="2949"/>
                    <a:pt x="2531" y="2876"/>
                  </a:cubicBezTo>
                  <a:cubicBezTo>
                    <a:pt x="2793" y="2846"/>
                    <a:pt x="2990" y="2833"/>
                    <a:pt x="3187" y="2816"/>
                  </a:cubicBezTo>
                  <a:cubicBezTo>
                    <a:pt x="3252" y="2812"/>
                    <a:pt x="3312" y="2807"/>
                    <a:pt x="3376" y="2803"/>
                  </a:cubicBezTo>
                  <a:close/>
                  <a:moveTo>
                    <a:pt x="2437" y="4090"/>
                  </a:moveTo>
                  <a:lnTo>
                    <a:pt x="2437" y="4090"/>
                  </a:lnTo>
                  <a:cubicBezTo>
                    <a:pt x="2308" y="4309"/>
                    <a:pt x="2192" y="4528"/>
                    <a:pt x="2089" y="4755"/>
                  </a:cubicBezTo>
                  <a:cubicBezTo>
                    <a:pt x="2072" y="4759"/>
                    <a:pt x="2055" y="4759"/>
                    <a:pt x="2038" y="4768"/>
                  </a:cubicBezTo>
                  <a:cubicBezTo>
                    <a:pt x="1669" y="4918"/>
                    <a:pt x="1304" y="5098"/>
                    <a:pt x="957" y="5300"/>
                  </a:cubicBezTo>
                  <a:cubicBezTo>
                    <a:pt x="1077" y="4987"/>
                    <a:pt x="1227" y="4686"/>
                    <a:pt x="1394" y="4390"/>
                  </a:cubicBezTo>
                  <a:lnTo>
                    <a:pt x="2437" y="4090"/>
                  </a:lnTo>
                  <a:close/>
                  <a:moveTo>
                    <a:pt x="1896" y="5218"/>
                  </a:moveTo>
                  <a:lnTo>
                    <a:pt x="1896" y="5218"/>
                  </a:lnTo>
                  <a:cubicBezTo>
                    <a:pt x="1810" y="5437"/>
                    <a:pt x="1737" y="5656"/>
                    <a:pt x="1677" y="5883"/>
                  </a:cubicBezTo>
                  <a:cubicBezTo>
                    <a:pt x="1660" y="5887"/>
                    <a:pt x="1643" y="5896"/>
                    <a:pt x="1630" y="5904"/>
                  </a:cubicBezTo>
                  <a:cubicBezTo>
                    <a:pt x="1257" y="6188"/>
                    <a:pt x="897" y="6488"/>
                    <a:pt x="545" y="6797"/>
                  </a:cubicBezTo>
                  <a:cubicBezTo>
                    <a:pt x="596" y="6466"/>
                    <a:pt x="674" y="6145"/>
                    <a:pt x="772" y="5827"/>
                  </a:cubicBezTo>
                  <a:cubicBezTo>
                    <a:pt x="1128" y="5596"/>
                    <a:pt x="1506" y="5390"/>
                    <a:pt x="1896" y="5218"/>
                  </a:cubicBezTo>
                  <a:close/>
                  <a:moveTo>
                    <a:pt x="1544" y="6428"/>
                  </a:moveTo>
                  <a:lnTo>
                    <a:pt x="1544" y="6428"/>
                  </a:lnTo>
                  <a:cubicBezTo>
                    <a:pt x="1480" y="6750"/>
                    <a:pt x="1437" y="7084"/>
                    <a:pt x="1411" y="7419"/>
                  </a:cubicBezTo>
                  <a:cubicBezTo>
                    <a:pt x="1394" y="7427"/>
                    <a:pt x="1377" y="7436"/>
                    <a:pt x="1364" y="7453"/>
                  </a:cubicBezTo>
                  <a:lnTo>
                    <a:pt x="476" y="8440"/>
                  </a:lnTo>
                  <a:cubicBezTo>
                    <a:pt x="451" y="8062"/>
                    <a:pt x="451" y="7689"/>
                    <a:pt x="485" y="7320"/>
                  </a:cubicBezTo>
                  <a:cubicBezTo>
                    <a:pt x="824" y="7011"/>
                    <a:pt x="1184" y="6715"/>
                    <a:pt x="1544" y="6428"/>
                  </a:cubicBezTo>
                  <a:close/>
                  <a:moveTo>
                    <a:pt x="1394" y="7951"/>
                  </a:moveTo>
                  <a:cubicBezTo>
                    <a:pt x="1394" y="8401"/>
                    <a:pt x="1433" y="8856"/>
                    <a:pt x="1514" y="9310"/>
                  </a:cubicBezTo>
                  <a:cubicBezTo>
                    <a:pt x="1497" y="9323"/>
                    <a:pt x="1484" y="9332"/>
                    <a:pt x="1472" y="9349"/>
                  </a:cubicBezTo>
                  <a:cubicBezTo>
                    <a:pt x="1240" y="9636"/>
                    <a:pt x="1021" y="9937"/>
                    <a:pt x="815" y="10241"/>
                  </a:cubicBezTo>
                  <a:cubicBezTo>
                    <a:pt x="725" y="9954"/>
                    <a:pt x="648" y="9666"/>
                    <a:pt x="592" y="9370"/>
                  </a:cubicBezTo>
                  <a:cubicBezTo>
                    <a:pt x="566" y="9220"/>
                    <a:pt x="541" y="9070"/>
                    <a:pt x="524" y="8920"/>
                  </a:cubicBezTo>
                  <a:lnTo>
                    <a:pt x="1394" y="7951"/>
                  </a:lnTo>
                  <a:close/>
                  <a:moveTo>
                    <a:pt x="1604" y="9757"/>
                  </a:moveTo>
                  <a:cubicBezTo>
                    <a:pt x="1682" y="10070"/>
                    <a:pt x="1776" y="10374"/>
                    <a:pt x="1888" y="10674"/>
                  </a:cubicBezTo>
                  <a:cubicBezTo>
                    <a:pt x="1725" y="10949"/>
                    <a:pt x="1536" y="11211"/>
                    <a:pt x="1339" y="11459"/>
                  </a:cubicBezTo>
                  <a:cubicBezTo>
                    <a:pt x="1197" y="11198"/>
                    <a:pt x="1073" y="10928"/>
                    <a:pt x="965" y="10653"/>
                  </a:cubicBezTo>
                  <a:cubicBezTo>
                    <a:pt x="1163" y="10344"/>
                    <a:pt x="1381" y="10048"/>
                    <a:pt x="1604" y="9757"/>
                  </a:cubicBezTo>
                  <a:close/>
                  <a:moveTo>
                    <a:pt x="2055" y="11078"/>
                  </a:moveTo>
                  <a:cubicBezTo>
                    <a:pt x="2192" y="11391"/>
                    <a:pt x="2351" y="11695"/>
                    <a:pt x="2531" y="11987"/>
                  </a:cubicBezTo>
                  <a:cubicBezTo>
                    <a:pt x="2518" y="12000"/>
                    <a:pt x="2510" y="12009"/>
                    <a:pt x="2501" y="12021"/>
                  </a:cubicBezTo>
                  <a:cubicBezTo>
                    <a:pt x="2372" y="12236"/>
                    <a:pt x="2261" y="12459"/>
                    <a:pt x="2154" y="12686"/>
                  </a:cubicBezTo>
                  <a:cubicBezTo>
                    <a:pt x="1926" y="12403"/>
                    <a:pt x="1712" y="12103"/>
                    <a:pt x="1527" y="11790"/>
                  </a:cubicBezTo>
                  <a:cubicBezTo>
                    <a:pt x="1716" y="11562"/>
                    <a:pt x="1892" y="11322"/>
                    <a:pt x="2055" y="11078"/>
                  </a:cubicBezTo>
                  <a:close/>
                  <a:moveTo>
                    <a:pt x="2741" y="12317"/>
                  </a:moveTo>
                  <a:cubicBezTo>
                    <a:pt x="2891" y="12536"/>
                    <a:pt x="3050" y="12751"/>
                    <a:pt x="3222" y="12957"/>
                  </a:cubicBezTo>
                  <a:cubicBezTo>
                    <a:pt x="3205" y="12969"/>
                    <a:pt x="3192" y="12991"/>
                    <a:pt x="3183" y="13012"/>
                  </a:cubicBezTo>
                  <a:lnTo>
                    <a:pt x="2964" y="13548"/>
                  </a:lnTo>
                  <a:cubicBezTo>
                    <a:pt x="2771" y="13368"/>
                    <a:pt x="2583" y="13184"/>
                    <a:pt x="2407" y="12987"/>
                  </a:cubicBezTo>
                  <a:cubicBezTo>
                    <a:pt x="2505" y="12755"/>
                    <a:pt x="2621" y="12532"/>
                    <a:pt x="2741" y="12317"/>
                  </a:cubicBezTo>
                  <a:close/>
                  <a:moveTo>
                    <a:pt x="3470" y="13248"/>
                  </a:moveTo>
                  <a:cubicBezTo>
                    <a:pt x="3685" y="13480"/>
                    <a:pt x="3912" y="13703"/>
                    <a:pt x="4148" y="13913"/>
                  </a:cubicBezTo>
                  <a:cubicBezTo>
                    <a:pt x="4144" y="13917"/>
                    <a:pt x="4140" y="13922"/>
                    <a:pt x="4140" y="13930"/>
                  </a:cubicBezTo>
                  <a:cubicBezTo>
                    <a:pt x="4088" y="14072"/>
                    <a:pt x="4050" y="14222"/>
                    <a:pt x="4024" y="14372"/>
                  </a:cubicBezTo>
                  <a:cubicBezTo>
                    <a:pt x="3754" y="14196"/>
                    <a:pt x="3496" y="14003"/>
                    <a:pt x="3247" y="13797"/>
                  </a:cubicBezTo>
                  <a:lnTo>
                    <a:pt x="3470" y="13248"/>
                  </a:lnTo>
                  <a:close/>
                  <a:moveTo>
                    <a:pt x="4440" y="14158"/>
                  </a:moveTo>
                  <a:cubicBezTo>
                    <a:pt x="5139" y="14720"/>
                    <a:pt x="5924" y="15170"/>
                    <a:pt x="6769" y="15474"/>
                  </a:cubicBezTo>
                  <a:cubicBezTo>
                    <a:pt x="5916" y="15320"/>
                    <a:pt x="5100" y="15007"/>
                    <a:pt x="4354" y="14574"/>
                  </a:cubicBezTo>
                  <a:cubicBezTo>
                    <a:pt x="4371" y="14432"/>
                    <a:pt x="4397" y="14295"/>
                    <a:pt x="4440" y="14158"/>
                  </a:cubicBezTo>
                  <a:close/>
                  <a:moveTo>
                    <a:pt x="9592" y="354"/>
                  </a:moveTo>
                  <a:cubicBezTo>
                    <a:pt x="11479" y="354"/>
                    <a:pt x="13302" y="1070"/>
                    <a:pt x="14726" y="2456"/>
                  </a:cubicBezTo>
                  <a:cubicBezTo>
                    <a:pt x="17017" y="4691"/>
                    <a:pt x="17665" y="8397"/>
                    <a:pt x="16266" y="11275"/>
                  </a:cubicBezTo>
                  <a:cubicBezTo>
                    <a:pt x="15006" y="13869"/>
                    <a:pt x="12188" y="15571"/>
                    <a:pt x="9320" y="15571"/>
                  </a:cubicBezTo>
                  <a:cubicBezTo>
                    <a:pt x="9006" y="15571"/>
                    <a:pt x="8691" y="15551"/>
                    <a:pt x="8378" y="15509"/>
                  </a:cubicBezTo>
                  <a:cubicBezTo>
                    <a:pt x="5208" y="15084"/>
                    <a:pt x="2475" y="12498"/>
                    <a:pt x="1883" y="9353"/>
                  </a:cubicBezTo>
                  <a:cubicBezTo>
                    <a:pt x="1411" y="6857"/>
                    <a:pt x="2214" y="4425"/>
                    <a:pt x="3972" y="2692"/>
                  </a:cubicBezTo>
                  <a:cubicBezTo>
                    <a:pt x="3977" y="2692"/>
                    <a:pt x="3977" y="2692"/>
                    <a:pt x="3977" y="2687"/>
                  </a:cubicBezTo>
                  <a:cubicBezTo>
                    <a:pt x="4517" y="2164"/>
                    <a:pt x="5139" y="1701"/>
                    <a:pt x="5843" y="1323"/>
                  </a:cubicBezTo>
                  <a:cubicBezTo>
                    <a:pt x="7052" y="671"/>
                    <a:pt x="8335" y="354"/>
                    <a:pt x="9592" y="354"/>
                  </a:cubicBezTo>
                  <a:close/>
                  <a:moveTo>
                    <a:pt x="9594" y="0"/>
                  </a:moveTo>
                  <a:cubicBezTo>
                    <a:pt x="9344" y="0"/>
                    <a:pt x="9092" y="12"/>
                    <a:pt x="8841" y="36"/>
                  </a:cubicBezTo>
                  <a:cubicBezTo>
                    <a:pt x="8676" y="26"/>
                    <a:pt x="8510" y="20"/>
                    <a:pt x="8345" y="20"/>
                  </a:cubicBezTo>
                  <a:cubicBezTo>
                    <a:pt x="6008" y="20"/>
                    <a:pt x="3637" y="1081"/>
                    <a:pt x="2051" y="2867"/>
                  </a:cubicBezTo>
                  <a:cubicBezTo>
                    <a:pt x="1317" y="3691"/>
                    <a:pt x="785" y="4622"/>
                    <a:pt x="463" y="5617"/>
                  </a:cubicBezTo>
                  <a:cubicBezTo>
                    <a:pt x="438" y="5651"/>
                    <a:pt x="429" y="5690"/>
                    <a:pt x="429" y="5729"/>
                  </a:cubicBezTo>
                  <a:cubicBezTo>
                    <a:pt x="73" y="6900"/>
                    <a:pt x="0" y="8157"/>
                    <a:pt x="245" y="9435"/>
                  </a:cubicBezTo>
                  <a:cubicBezTo>
                    <a:pt x="502" y="10812"/>
                    <a:pt x="1154" y="12086"/>
                    <a:pt x="2068" y="13132"/>
                  </a:cubicBezTo>
                  <a:cubicBezTo>
                    <a:pt x="2072" y="13137"/>
                    <a:pt x="2072" y="13137"/>
                    <a:pt x="2076" y="13141"/>
                  </a:cubicBezTo>
                  <a:cubicBezTo>
                    <a:pt x="3346" y="14599"/>
                    <a:pt x="5118" y="15620"/>
                    <a:pt x="7044" y="15878"/>
                  </a:cubicBezTo>
                  <a:cubicBezTo>
                    <a:pt x="7365" y="15921"/>
                    <a:pt x="7696" y="15942"/>
                    <a:pt x="8022" y="15942"/>
                  </a:cubicBezTo>
                  <a:cubicBezTo>
                    <a:pt x="8270" y="15942"/>
                    <a:pt x="8524" y="15929"/>
                    <a:pt x="8772" y="15903"/>
                  </a:cubicBezTo>
                  <a:cubicBezTo>
                    <a:pt x="8953" y="15916"/>
                    <a:pt x="9137" y="15925"/>
                    <a:pt x="9317" y="15925"/>
                  </a:cubicBezTo>
                  <a:cubicBezTo>
                    <a:pt x="12316" y="15925"/>
                    <a:pt x="15267" y="14145"/>
                    <a:pt x="16584" y="11429"/>
                  </a:cubicBezTo>
                  <a:cubicBezTo>
                    <a:pt x="18051" y="8418"/>
                    <a:pt x="17373" y="4540"/>
                    <a:pt x="14975" y="2203"/>
                  </a:cubicBezTo>
                  <a:cubicBezTo>
                    <a:pt x="13483" y="748"/>
                    <a:pt x="11568" y="0"/>
                    <a:pt x="9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6"/>
          <p:cNvSpPr/>
          <p:nvPr/>
        </p:nvSpPr>
        <p:spPr>
          <a:xfrm>
            <a:off x="838001" y="820450"/>
            <a:ext cx="3410057"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Major Requirements</a:t>
            </a:r>
            <a:endParaRPr/>
          </a:p>
        </p:txBody>
      </p:sp>
      <p:grpSp>
        <p:nvGrpSpPr>
          <p:cNvPr id="330" name="Google Shape;330;p36"/>
          <p:cNvGrpSpPr/>
          <p:nvPr/>
        </p:nvGrpSpPr>
        <p:grpSpPr>
          <a:xfrm>
            <a:off x="6145189" y="1562619"/>
            <a:ext cx="2280456" cy="1366513"/>
            <a:chOff x="6145189" y="1562619"/>
            <a:chExt cx="2280456" cy="1366513"/>
          </a:xfrm>
        </p:grpSpPr>
        <p:grpSp>
          <p:nvGrpSpPr>
            <p:cNvPr id="331" name="Google Shape;331;p36"/>
            <p:cNvGrpSpPr/>
            <p:nvPr/>
          </p:nvGrpSpPr>
          <p:grpSpPr>
            <a:xfrm flipH="1">
              <a:off x="6704911" y="1996600"/>
              <a:ext cx="1720734" cy="932532"/>
              <a:chOff x="6535955" y="3837363"/>
              <a:chExt cx="1699826" cy="872340"/>
            </a:xfrm>
          </p:grpSpPr>
          <p:sp>
            <p:nvSpPr>
              <p:cNvPr id="332" name="Google Shape;332;p36"/>
              <p:cNvSpPr/>
              <p:nvPr/>
            </p:nvSpPr>
            <p:spPr>
              <a:xfrm>
                <a:off x="6710059" y="3934837"/>
                <a:ext cx="1387130" cy="629154"/>
              </a:xfrm>
              <a:custGeom>
                <a:avLst/>
                <a:gdLst/>
                <a:ahLst/>
                <a:cxnLst/>
                <a:rect l="l" t="t" r="r" b="b"/>
                <a:pathLst>
                  <a:path w="28882" h="14105" extrusionOk="0">
                    <a:moveTo>
                      <a:pt x="8303" y="1"/>
                    </a:moveTo>
                    <a:cubicBezTo>
                      <a:pt x="6831" y="1"/>
                      <a:pt x="5228" y="21"/>
                      <a:pt x="3359" y="61"/>
                    </a:cubicBezTo>
                    <a:cubicBezTo>
                      <a:pt x="2604" y="74"/>
                      <a:pt x="1802" y="108"/>
                      <a:pt x="1175" y="533"/>
                    </a:cubicBezTo>
                    <a:cubicBezTo>
                      <a:pt x="107" y="1258"/>
                      <a:pt x="0" y="2768"/>
                      <a:pt x="52" y="4059"/>
                    </a:cubicBezTo>
                    <a:cubicBezTo>
                      <a:pt x="150" y="6470"/>
                      <a:pt x="438" y="8876"/>
                      <a:pt x="905" y="11244"/>
                    </a:cubicBezTo>
                    <a:cubicBezTo>
                      <a:pt x="1047" y="11956"/>
                      <a:pt x="1223" y="12702"/>
                      <a:pt x="1712" y="13234"/>
                    </a:cubicBezTo>
                    <a:cubicBezTo>
                      <a:pt x="2385" y="13968"/>
                      <a:pt x="3438" y="14105"/>
                      <a:pt x="4459" y="14105"/>
                    </a:cubicBezTo>
                    <a:cubicBezTo>
                      <a:pt x="4661" y="14105"/>
                      <a:pt x="4861" y="14099"/>
                      <a:pt x="5057" y="14092"/>
                    </a:cubicBezTo>
                    <a:cubicBezTo>
                      <a:pt x="13658" y="13792"/>
                      <a:pt x="18209" y="13363"/>
                      <a:pt x="26801" y="12917"/>
                    </a:cubicBezTo>
                    <a:cubicBezTo>
                      <a:pt x="27170" y="12895"/>
                      <a:pt x="27548" y="12874"/>
                      <a:pt x="27874" y="12711"/>
                    </a:cubicBezTo>
                    <a:cubicBezTo>
                      <a:pt x="28869" y="12222"/>
                      <a:pt x="28882" y="10832"/>
                      <a:pt x="28753" y="9730"/>
                    </a:cubicBezTo>
                    <a:lnTo>
                      <a:pt x="27921" y="1905"/>
                    </a:lnTo>
                    <a:lnTo>
                      <a:pt x="21101" y="559"/>
                    </a:lnTo>
                    <a:cubicBezTo>
                      <a:pt x="15716" y="173"/>
                      <a:pt x="12552" y="1"/>
                      <a:pt x="8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6576032" y="3837363"/>
                <a:ext cx="1659750" cy="824049"/>
              </a:xfrm>
              <a:custGeom>
                <a:avLst/>
                <a:gdLst/>
                <a:ahLst/>
                <a:cxnLst/>
                <a:rect l="l" t="t" r="r" b="b"/>
                <a:pathLst>
                  <a:path w="29487" h="14640" extrusionOk="0">
                    <a:moveTo>
                      <a:pt x="8536" y="0"/>
                    </a:moveTo>
                    <a:cubicBezTo>
                      <a:pt x="7071" y="0"/>
                      <a:pt x="5476" y="20"/>
                      <a:pt x="3617" y="59"/>
                    </a:cubicBezTo>
                    <a:cubicBezTo>
                      <a:pt x="2939" y="76"/>
                      <a:pt x="2004" y="93"/>
                      <a:pt x="1287" y="582"/>
                    </a:cubicBezTo>
                    <a:cubicBezTo>
                      <a:pt x="73" y="1406"/>
                      <a:pt x="0" y="3117"/>
                      <a:pt x="48" y="4335"/>
                    </a:cubicBezTo>
                    <a:cubicBezTo>
                      <a:pt x="146" y="6755"/>
                      <a:pt x="438" y="9187"/>
                      <a:pt x="906" y="11563"/>
                    </a:cubicBezTo>
                    <a:cubicBezTo>
                      <a:pt x="1056" y="12318"/>
                      <a:pt x="1244" y="13103"/>
                      <a:pt x="1776" y="13682"/>
                    </a:cubicBezTo>
                    <a:cubicBezTo>
                      <a:pt x="2516" y="14487"/>
                      <a:pt x="3635" y="14639"/>
                      <a:pt x="4719" y="14639"/>
                    </a:cubicBezTo>
                    <a:cubicBezTo>
                      <a:pt x="4924" y="14639"/>
                      <a:pt x="5128" y="14634"/>
                      <a:pt x="5328" y="14626"/>
                    </a:cubicBezTo>
                    <a:cubicBezTo>
                      <a:pt x="10647" y="14442"/>
                      <a:pt x="14491" y="14201"/>
                      <a:pt x="18553" y="13948"/>
                    </a:cubicBezTo>
                    <a:cubicBezTo>
                      <a:pt x="21131" y="13785"/>
                      <a:pt x="23799" y="13622"/>
                      <a:pt x="27081" y="13451"/>
                    </a:cubicBezTo>
                    <a:cubicBezTo>
                      <a:pt x="27175" y="13446"/>
                      <a:pt x="27278" y="13438"/>
                      <a:pt x="27381" y="13434"/>
                    </a:cubicBezTo>
                    <a:cubicBezTo>
                      <a:pt x="27668" y="13408"/>
                      <a:pt x="27973" y="13361"/>
                      <a:pt x="28256" y="13219"/>
                    </a:cubicBezTo>
                    <a:cubicBezTo>
                      <a:pt x="29152" y="12777"/>
                      <a:pt x="29487" y="11713"/>
                      <a:pt x="29277" y="9963"/>
                    </a:cubicBezTo>
                    <a:cubicBezTo>
                      <a:pt x="29261" y="9828"/>
                      <a:pt x="29145" y="9730"/>
                      <a:pt x="29013" y="9730"/>
                    </a:cubicBezTo>
                    <a:cubicBezTo>
                      <a:pt x="29002" y="9730"/>
                      <a:pt x="28991" y="9730"/>
                      <a:pt x="28981" y="9732"/>
                    </a:cubicBezTo>
                    <a:cubicBezTo>
                      <a:pt x="28835" y="9749"/>
                      <a:pt x="28732" y="9882"/>
                      <a:pt x="28749" y="10028"/>
                    </a:cubicBezTo>
                    <a:cubicBezTo>
                      <a:pt x="28929" y="11525"/>
                      <a:pt x="28689" y="12413"/>
                      <a:pt x="28020" y="12743"/>
                    </a:cubicBezTo>
                    <a:cubicBezTo>
                      <a:pt x="27733" y="12885"/>
                      <a:pt x="27389" y="12902"/>
                      <a:pt x="27050" y="12919"/>
                    </a:cubicBezTo>
                    <a:cubicBezTo>
                      <a:pt x="23769" y="13090"/>
                      <a:pt x="21101" y="13253"/>
                      <a:pt x="18523" y="13416"/>
                    </a:cubicBezTo>
                    <a:cubicBezTo>
                      <a:pt x="14461" y="13670"/>
                      <a:pt x="10621" y="13910"/>
                      <a:pt x="5311" y="14094"/>
                    </a:cubicBezTo>
                    <a:cubicBezTo>
                      <a:pt x="5119" y="14101"/>
                      <a:pt x="4922" y="14107"/>
                      <a:pt x="4726" y="14107"/>
                    </a:cubicBezTo>
                    <a:cubicBezTo>
                      <a:pt x="3756" y="14107"/>
                      <a:pt x="2774" y="13978"/>
                      <a:pt x="2171" y="13322"/>
                    </a:cubicBezTo>
                    <a:cubicBezTo>
                      <a:pt x="1729" y="12846"/>
                      <a:pt x="1570" y="12168"/>
                      <a:pt x="1429" y="11460"/>
                    </a:cubicBezTo>
                    <a:cubicBezTo>
                      <a:pt x="966" y="9114"/>
                      <a:pt x="678" y="6708"/>
                      <a:pt x="580" y="4314"/>
                    </a:cubicBezTo>
                    <a:cubicBezTo>
                      <a:pt x="537" y="3224"/>
                      <a:pt x="592" y="1697"/>
                      <a:pt x="1588" y="1020"/>
                    </a:cubicBezTo>
                    <a:cubicBezTo>
                      <a:pt x="2132" y="655"/>
                      <a:pt x="2832" y="608"/>
                      <a:pt x="3629" y="595"/>
                    </a:cubicBezTo>
                    <a:cubicBezTo>
                      <a:pt x="5490" y="556"/>
                      <a:pt x="7085" y="536"/>
                      <a:pt x="8550" y="536"/>
                    </a:cubicBezTo>
                    <a:cubicBezTo>
                      <a:pt x="12794" y="536"/>
                      <a:pt x="15950" y="706"/>
                      <a:pt x="21345" y="1088"/>
                    </a:cubicBezTo>
                    <a:cubicBezTo>
                      <a:pt x="21353" y="1089"/>
                      <a:pt x="21361" y="1089"/>
                      <a:pt x="21368" y="1089"/>
                    </a:cubicBezTo>
                    <a:cubicBezTo>
                      <a:pt x="21504" y="1089"/>
                      <a:pt x="21620" y="982"/>
                      <a:pt x="21628" y="844"/>
                    </a:cubicBezTo>
                    <a:cubicBezTo>
                      <a:pt x="21641" y="698"/>
                      <a:pt x="21530" y="569"/>
                      <a:pt x="21384" y="561"/>
                    </a:cubicBezTo>
                    <a:cubicBezTo>
                      <a:pt x="15966" y="171"/>
                      <a:pt x="12800" y="0"/>
                      <a:pt x="8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535955" y="4257208"/>
                <a:ext cx="843187" cy="452495"/>
              </a:xfrm>
              <a:custGeom>
                <a:avLst/>
                <a:gdLst/>
                <a:ahLst/>
                <a:cxnLst/>
                <a:rect l="l" t="t" r="r" b="b"/>
                <a:pathLst>
                  <a:path w="14980" h="8039" extrusionOk="0">
                    <a:moveTo>
                      <a:pt x="285" y="0"/>
                    </a:moveTo>
                    <a:cubicBezTo>
                      <a:pt x="272" y="0"/>
                      <a:pt x="258" y="1"/>
                      <a:pt x="245" y="4"/>
                    </a:cubicBezTo>
                    <a:cubicBezTo>
                      <a:pt x="99" y="29"/>
                      <a:pt x="0" y="167"/>
                      <a:pt x="26" y="312"/>
                    </a:cubicBezTo>
                    <a:cubicBezTo>
                      <a:pt x="322" y="2062"/>
                      <a:pt x="682" y="3826"/>
                      <a:pt x="1103" y="5550"/>
                    </a:cubicBezTo>
                    <a:cubicBezTo>
                      <a:pt x="1266" y="6228"/>
                      <a:pt x="1455" y="6875"/>
                      <a:pt x="1939" y="7347"/>
                    </a:cubicBezTo>
                    <a:cubicBezTo>
                      <a:pt x="2538" y="7928"/>
                      <a:pt x="3368" y="8039"/>
                      <a:pt x="4214" y="8039"/>
                    </a:cubicBezTo>
                    <a:cubicBezTo>
                      <a:pt x="4374" y="8039"/>
                      <a:pt x="4534" y="8035"/>
                      <a:pt x="4693" y="8029"/>
                    </a:cubicBezTo>
                    <a:lnTo>
                      <a:pt x="14718" y="7703"/>
                    </a:lnTo>
                    <a:lnTo>
                      <a:pt x="14731" y="7703"/>
                    </a:lnTo>
                    <a:cubicBezTo>
                      <a:pt x="14872" y="7690"/>
                      <a:pt x="14980" y="7570"/>
                      <a:pt x="14975" y="7429"/>
                    </a:cubicBezTo>
                    <a:cubicBezTo>
                      <a:pt x="14971" y="7286"/>
                      <a:pt x="14855" y="7171"/>
                      <a:pt x="14709" y="7171"/>
                    </a:cubicBezTo>
                    <a:cubicBezTo>
                      <a:pt x="14706" y="7171"/>
                      <a:pt x="14703" y="7171"/>
                      <a:pt x="14701" y="7171"/>
                    </a:cubicBezTo>
                    <a:lnTo>
                      <a:pt x="4676" y="7497"/>
                    </a:lnTo>
                    <a:cubicBezTo>
                      <a:pt x="4525" y="7502"/>
                      <a:pt x="4373" y="7506"/>
                      <a:pt x="4222" y="7506"/>
                    </a:cubicBezTo>
                    <a:cubicBezTo>
                      <a:pt x="3487" y="7506"/>
                      <a:pt x="2778" y="7417"/>
                      <a:pt x="2308" y="6965"/>
                    </a:cubicBezTo>
                    <a:cubicBezTo>
                      <a:pt x="1926" y="6592"/>
                      <a:pt x="1763" y="6026"/>
                      <a:pt x="1618" y="5426"/>
                    </a:cubicBezTo>
                    <a:cubicBezTo>
                      <a:pt x="1206" y="3710"/>
                      <a:pt x="845" y="1960"/>
                      <a:pt x="549" y="222"/>
                    </a:cubicBezTo>
                    <a:cubicBezTo>
                      <a:pt x="530" y="90"/>
                      <a:pt x="412"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6"/>
            <p:cNvGrpSpPr/>
            <p:nvPr/>
          </p:nvGrpSpPr>
          <p:grpSpPr>
            <a:xfrm>
              <a:off x="6145189" y="1562619"/>
              <a:ext cx="1036127" cy="902813"/>
              <a:chOff x="4695649" y="2635521"/>
              <a:chExt cx="980810" cy="854613"/>
            </a:xfrm>
          </p:grpSpPr>
          <p:sp>
            <p:nvSpPr>
              <p:cNvPr id="336" name="Google Shape;336;p36"/>
              <p:cNvSpPr/>
              <p:nvPr/>
            </p:nvSpPr>
            <p:spPr>
              <a:xfrm>
                <a:off x="4867825" y="2718876"/>
                <a:ext cx="721511" cy="687741"/>
              </a:xfrm>
              <a:custGeom>
                <a:avLst/>
                <a:gdLst/>
                <a:ahLst/>
                <a:cxnLst/>
                <a:rect l="l" t="t" r="r" b="b"/>
                <a:pathLst>
                  <a:path w="15554" h="14826" extrusionOk="0">
                    <a:moveTo>
                      <a:pt x="8530" y="0"/>
                    </a:moveTo>
                    <a:cubicBezTo>
                      <a:pt x="4245" y="0"/>
                      <a:pt x="0" y="4166"/>
                      <a:pt x="463" y="8541"/>
                    </a:cubicBezTo>
                    <a:cubicBezTo>
                      <a:pt x="724" y="11037"/>
                      <a:pt x="2466" y="13307"/>
                      <a:pt x="4786" y="14272"/>
                    </a:cubicBezTo>
                    <a:cubicBezTo>
                      <a:pt x="5679" y="14645"/>
                      <a:pt x="6643" y="14826"/>
                      <a:pt x="7609" y="14826"/>
                    </a:cubicBezTo>
                    <a:cubicBezTo>
                      <a:pt x="9149" y="14826"/>
                      <a:pt x="10696" y="14367"/>
                      <a:pt x="11972" y="13500"/>
                    </a:cubicBezTo>
                    <a:cubicBezTo>
                      <a:pt x="14194" y="11990"/>
                      <a:pt x="15553" y="9262"/>
                      <a:pt x="15339" y="6581"/>
                    </a:cubicBezTo>
                    <a:cubicBezTo>
                      <a:pt x="15124" y="3900"/>
                      <a:pt x="13310" y="1394"/>
                      <a:pt x="10800" y="421"/>
                    </a:cubicBezTo>
                    <a:cubicBezTo>
                      <a:pt x="10060" y="133"/>
                      <a:pt x="9294" y="0"/>
                      <a:pt x="8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4695649" y="2635521"/>
                <a:ext cx="980810" cy="854613"/>
              </a:xfrm>
              <a:custGeom>
                <a:avLst/>
                <a:gdLst/>
                <a:ahLst/>
                <a:cxnLst/>
                <a:rect l="l" t="t" r="r" b="b"/>
                <a:pathLst>
                  <a:path w="17425" h="15183" extrusionOk="0">
                    <a:moveTo>
                      <a:pt x="7902" y="383"/>
                    </a:moveTo>
                    <a:cubicBezTo>
                      <a:pt x="7481" y="521"/>
                      <a:pt x="7065" y="696"/>
                      <a:pt x="6653" y="911"/>
                    </a:cubicBezTo>
                    <a:cubicBezTo>
                      <a:pt x="6645" y="907"/>
                      <a:pt x="6632" y="902"/>
                      <a:pt x="6619" y="902"/>
                    </a:cubicBezTo>
                    <a:cubicBezTo>
                      <a:pt x="6587" y="902"/>
                      <a:pt x="6554" y="902"/>
                      <a:pt x="6522" y="902"/>
                    </a:cubicBezTo>
                    <a:cubicBezTo>
                      <a:pt x="6233" y="902"/>
                      <a:pt x="5948" y="919"/>
                      <a:pt x="5662" y="949"/>
                    </a:cubicBezTo>
                    <a:cubicBezTo>
                      <a:pt x="6392" y="641"/>
                      <a:pt x="7151" y="452"/>
                      <a:pt x="7902" y="383"/>
                    </a:cubicBezTo>
                    <a:close/>
                    <a:moveTo>
                      <a:pt x="6023" y="1276"/>
                    </a:moveTo>
                    <a:lnTo>
                      <a:pt x="6023" y="1276"/>
                    </a:lnTo>
                    <a:cubicBezTo>
                      <a:pt x="5783" y="1426"/>
                      <a:pt x="5547" y="1584"/>
                      <a:pt x="5315" y="1765"/>
                    </a:cubicBezTo>
                    <a:cubicBezTo>
                      <a:pt x="5208" y="1846"/>
                      <a:pt x="5105" y="1932"/>
                      <a:pt x="5002" y="2013"/>
                    </a:cubicBezTo>
                    <a:lnTo>
                      <a:pt x="4985" y="2013"/>
                    </a:lnTo>
                    <a:cubicBezTo>
                      <a:pt x="4972" y="2009"/>
                      <a:pt x="4959" y="2009"/>
                      <a:pt x="4946" y="2009"/>
                    </a:cubicBezTo>
                    <a:cubicBezTo>
                      <a:pt x="4517" y="2026"/>
                      <a:pt x="4088" y="2073"/>
                      <a:pt x="3664" y="2142"/>
                    </a:cubicBezTo>
                    <a:cubicBezTo>
                      <a:pt x="3968" y="1897"/>
                      <a:pt x="4290" y="1679"/>
                      <a:pt x="4616" y="1481"/>
                    </a:cubicBezTo>
                    <a:cubicBezTo>
                      <a:pt x="5079" y="1374"/>
                      <a:pt x="5551" y="1306"/>
                      <a:pt x="6023" y="1276"/>
                    </a:cubicBezTo>
                    <a:close/>
                    <a:moveTo>
                      <a:pt x="4581" y="2386"/>
                    </a:moveTo>
                    <a:lnTo>
                      <a:pt x="4581" y="2386"/>
                    </a:lnTo>
                    <a:cubicBezTo>
                      <a:pt x="4260" y="2691"/>
                      <a:pt x="3964" y="3013"/>
                      <a:pt x="3698" y="3347"/>
                    </a:cubicBezTo>
                    <a:cubicBezTo>
                      <a:pt x="3685" y="3347"/>
                      <a:pt x="3676" y="3343"/>
                      <a:pt x="3664" y="3343"/>
                    </a:cubicBezTo>
                    <a:cubicBezTo>
                      <a:pt x="3166" y="3390"/>
                      <a:pt x="2673" y="3485"/>
                      <a:pt x="2192" y="3618"/>
                    </a:cubicBezTo>
                    <a:cubicBezTo>
                      <a:pt x="2432" y="3313"/>
                      <a:pt x="2698" y="3017"/>
                      <a:pt x="2986" y="2734"/>
                    </a:cubicBezTo>
                    <a:cubicBezTo>
                      <a:pt x="3033" y="2691"/>
                      <a:pt x="3080" y="2648"/>
                      <a:pt x="3127" y="2605"/>
                    </a:cubicBezTo>
                    <a:cubicBezTo>
                      <a:pt x="3603" y="2498"/>
                      <a:pt x="4092" y="2425"/>
                      <a:pt x="4581" y="2386"/>
                    </a:cubicBezTo>
                    <a:close/>
                    <a:moveTo>
                      <a:pt x="3406" y="3733"/>
                    </a:moveTo>
                    <a:cubicBezTo>
                      <a:pt x="3174" y="4059"/>
                      <a:pt x="2973" y="4394"/>
                      <a:pt x="2793" y="4741"/>
                    </a:cubicBezTo>
                    <a:cubicBezTo>
                      <a:pt x="2788" y="4741"/>
                      <a:pt x="2780" y="4737"/>
                      <a:pt x="2776" y="4737"/>
                    </a:cubicBezTo>
                    <a:cubicBezTo>
                      <a:pt x="2226" y="4836"/>
                      <a:pt x="1695" y="5003"/>
                      <a:pt x="1193" y="5239"/>
                    </a:cubicBezTo>
                    <a:cubicBezTo>
                      <a:pt x="1373" y="4849"/>
                      <a:pt x="1587" y="4467"/>
                      <a:pt x="1840" y="4094"/>
                    </a:cubicBezTo>
                    <a:cubicBezTo>
                      <a:pt x="1845" y="4094"/>
                      <a:pt x="1853" y="4094"/>
                      <a:pt x="1862" y="4089"/>
                    </a:cubicBezTo>
                    <a:cubicBezTo>
                      <a:pt x="2359" y="3922"/>
                      <a:pt x="2879" y="3802"/>
                      <a:pt x="3406" y="3733"/>
                    </a:cubicBezTo>
                    <a:close/>
                    <a:moveTo>
                      <a:pt x="2600" y="5136"/>
                    </a:moveTo>
                    <a:lnTo>
                      <a:pt x="2600" y="5136"/>
                    </a:lnTo>
                    <a:cubicBezTo>
                      <a:pt x="2394" y="5595"/>
                      <a:pt x="2231" y="6067"/>
                      <a:pt x="2124" y="6547"/>
                    </a:cubicBezTo>
                    <a:cubicBezTo>
                      <a:pt x="1605" y="6736"/>
                      <a:pt x="1098" y="6963"/>
                      <a:pt x="609" y="7225"/>
                    </a:cubicBezTo>
                    <a:cubicBezTo>
                      <a:pt x="678" y="6728"/>
                      <a:pt x="802" y="6234"/>
                      <a:pt x="983" y="5750"/>
                    </a:cubicBezTo>
                    <a:cubicBezTo>
                      <a:pt x="1489" y="5462"/>
                      <a:pt x="2033" y="5256"/>
                      <a:pt x="2600" y="5136"/>
                    </a:cubicBezTo>
                    <a:close/>
                    <a:moveTo>
                      <a:pt x="2038" y="6959"/>
                    </a:moveTo>
                    <a:lnTo>
                      <a:pt x="2038" y="6959"/>
                    </a:lnTo>
                    <a:cubicBezTo>
                      <a:pt x="1952" y="7474"/>
                      <a:pt x="1926" y="7989"/>
                      <a:pt x="1961" y="8503"/>
                    </a:cubicBezTo>
                    <a:lnTo>
                      <a:pt x="1956" y="8503"/>
                    </a:lnTo>
                    <a:cubicBezTo>
                      <a:pt x="1523" y="8782"/>
                      <a:pt x="1107" y="9091"/>
                      <a:pt x="708" y="9421"/>
                    </a:cubicBezTo>
                    <a:cubicBezTo>
                      <a:pt x="657" y="9181"/>
                      <a:pt x="609" y="8945"/>
                      <a:pt x="584" y="8701"/>
                    </a:cubicBezTo>
                    <a:cubicBezTo>
                      <a:pt x="549" y="8353"/>
                      <a:pt x="545" y="8002"/>
                      <a:pt x="566" y="7650"/>
                    </a:cubicBezTo>
                    <a:cubicBezTo>
                      <a:pt x="1038" y="7384"/>
                      <a:pt x="1532" y="7152"/>
                      <a:pt x="2038" y="6959"/>
                    </a:cubicBezTo>
                    <a:close/>
                    <a:moveTo>
                      <a:pt x="1999" y="8902"/>
                    </a:moveTo>
                    <a:cubicBezTo>
                      <a:pt x="2042" y="9237"/>
                      <a:pt x="2115" y="9572"/>
                      <a:pt x="2209" y="9898"/>
                    </a:cubicBezTo>
                    <a:cubicBezTo>
                      <a:pt x="1853" y="10185"/>
                      <a:pt x="1514" y="10498"/>
                      <a:pt x="1201" y="10833"/>
                    </a:cubicBezTo>
                    <a:cubicBezTo>
                      <a:pt x="1043" y="10498"/>
                      <a:pt x="910" y="10155"/>
                      <a:pt x="807" y="9799"/>
                    </a:cubicBezTo>
                    <a:cubicBezTo>
                      <a:pt x="1184" y="9477"/>
                      <a:pt x="1583" y="9177"/>
                      <a:pt x="1999" y="8902"/>
                    </a:cubicBezTo>
                    <a:close/>
                    <a:moveTo>
                      <a:pt x="2325" y="10262"/>
                    </a:moveTo>
                    <a:cubicBezTo>
                      <a:pt x="2458" y="10635"/>
                      <a:pt x="2625" y="11000"/>
                      <a:pt x="2818" y="11352"/>
                    </a:cubicBezTo>
                    <a:cubicBezTo>
                      <a:pt x="2806" y="11360"/>
                      <a:pt x="2797" y="11369"/>
                      <a:pt x="2788" y="11382"/>
                    </a:cubicBezTo>
                    <a:cubicBezTo>
                      <a:pt x="2540" y="11716"/>
                      <a:pt x="2364" y="11982"/>
                      <a:pt x="2175" y="12330"/>
                    </a:cubicBezTo>
                    <a:cubicBezTo>
                      <a:pt x="1870" y="11969"/>
                      <a:pt x="1605" y="11579"/>
                      <a:pt x="1377" y="11167"/>
                    </a:cubicBezTo>
                    <a:cubicBezTo>
                      <a:pt x="1673" y="10846"/>
                      <a:pt x="1991" y="10541"/>
                      <a:pt x="2325" y="10262"/>
                    </a:cubicBezTo>
                    <a:close/>
                    <a:moveTo>
                      <a:pt x="3011" y="11678"/>
                    </a:moveTo>
                    <a:cubicBezTo>
                      <a:pt x="3179" y="11944"/>
                      <a:pt x="3359" y="12205"/>
                      <a:pt x="3561" y="12450"/>
                    </a:cubicBezTo>
                    <a:cubicBezTo>
                      <a:pt x="3556" y="12458"/>
                      <a:pt x="3552" y="12463"/>
                      <a:pt x="3548" y="12471"/>
                    </a:cubicBezTo>
                    <a:cubicBezTo>
                      <a:pt x="3445" y="12780"/>
                      <a:pt x="3372" y="13102"/>
                      <a:pt x="3329" y="13428"/>
                    </a:cubicBezTo>
                    <a:cubicBezTo>
                      <a:pt x="3003" y="13183"/>
                      <a:pt x="2703" y="12909"/>
                      <a:pt x="2424" y="12613"/>
                    </a:cubicBezTo>
                    <a:cubicBezTo>
                      <a:pt x="2617" y="12252"/>
                      <a:pt x="2780" y="11995"/>
                      <a:pt x="3011" y="11678"/>
                    </a:cubicBezTo>
                    <a:close/>
                    <a:moveTo>
                      <a:pt x="3831" y="12767"/>
                    </a:moveTo>
                    <a:cubicBezTo>
                      <a:pt x="4067" y="13029"/>
                      <a:pt x="4324" y="13273"/>
                      <a:pt x="4594" y="13501"/>
                    </a:cubicBezTo>
                    <a:cubicBezTo>
                      <a:pt x="4594" y="13505"/>
                      <a:pt x="4590" y="13509"/>
                      <a:pt x="4590" y="13514"/>
                    </a:cubicBezTo>
                    <a:lnTo>
                      <a:pt x="4573" y="14179"/>
                    </a:lnTo>
                    <a:cubicBezTo>
                      <a:pt x="4251" y="14033"/>
                      <a:pt x="3947" y="13861"/>
                      <a:pt x="3655" y="13664"/>
                    </a:cubicBezTo>
                    <a:cubicBezTo>
                      <a:pt x="3685" y="13359"/>
                      <a:pt x="3745" y="13059"/>
                      <a:pt x="3831" y="12767"/>
                    </a:cubicBezTo>
                    <a:close/>
                    <a:moveTo>
                      <a:pt x="4938" y="13771"/>
                    </a:moveTo>
                    <a:cubicBezTo>
                      <a:pt x="5392" y="14110"/>
                      <a:pt x="5886" y="14397"/>
                      <a:pt x="6409" y="14612"/>
                    </a:cubicBezTo>
                    <a:cubicBezTo>
                      <a:pt x="6568" y="14680"/>
                      <a:pt x="6731" y="14740"/>
                      <a:pt x="6898" y="14796"/>
                    </a:cubicBezTo>
                    <a:cubicBezTo>
                      <a:pt x="6212" y="14736"/>
                      <a:pt x="5547" y="14577"/>
                      <a:pt x="4920" y="14333"/>
                    </a:cubicBezTo>
                    <a:lnTo>
                      <a:pt x="4938" y="13771"/>
                    </a:lnTo>
                    <a:close/>
                    <a:moveTo>
                      <a:pt x="10214" y="358"/>
                    </a:moveTo>
                    <a:cubicBezTo>
                      <a:pt x="10977" y="358"/>
                      <a:pt x="11724" y="491"/>
                      <a:pt x="12427" y="761"/>
                    </a:cubicBezTo>
                    <a:cubicBezTo>
                      <a:pt x="14864" y="1709"/>
                      <a:pt x="16639" y="4119"/>
                      <a:pt x="16854" y="6770"/>
                    </a:cubicBezTo>
                    <a:cubicBezTo>
                      <a:pt x="17060" y="9378"/>
                      <a:pt x="15769" y="12034"/>
                      <a:pt x="13564" y="13531"/>
                    </a:cubicBezTo>
                    <a:cubicBezTo>
                      <a:pt x="12313" y="14382"/>
                      <a:pt x="10794" y="14823"/>
                      <a:pt x="9295" y="14823"/>
                    </a:cubicBezTo>
                    <a:cubicBezTo>
                      <a:pt x="8346" y="14823"/>
                      <a:pt x="7405" y="14646"/>
                      <a:pt x="6546" y="14286"/>
                    </a:cubicBezTo>
                    <a:cubicBezTo>
                      <a:pt x="4273" y="13338"/>
                      <a:pt x="2578" y="11094"/>
                      <a:pt x="2329" y="8701"/>
                    </a:cubicBezTo>
                    <a:cubicBezTo>
                      <a:pt x="2076" y="6299"/>
                      <a:pt x="3303" y="3746"/>
                      <a:pt x="5529" y="2043"/>
                    </a:cubicBezTo>
                    <a:cubicBezTo>
                      <a:pt x="6984" y="937"/>
                      <a:pt x="8631" y="358"/>
                      <a:pt x="10214" y="358"/>
                    </a:cubicBezTo>
                    <a:close/>
                    <a:moveTo>
                      <a:pt x="8477" y="1"/>
                    </a:moveTo>
                    <a:cubicBezTo>
                      <a:pt x="7126" y="1"/>
                      <a:pt x="5739" y="406"/>
                      <a:pt x="4474" y="1155"/>
                    </a:cubicBezTo>
                    <a:cubicBezTo>
                      <a:pt x="4453" y="1160"/>
                      <a:pt x="4436" y="1173"/>
                      <a:pt x="4418" y="1190"/>
                    </a:cubicBezTo>
                    <a:cubicBezTo>
                      <a:pt x="3822" y="1546"/>
                      <a:pt x="3260" y="1975"/>
                      <a:pt x="2741" y="2481"/>
                    </a:cubicBezTo>
                    <a:cubicBezTo>
                      <a:pt x="914" y="4248"/>
                      <a:pt x="0" y="6530"/>
                      <a:pt x="232" y="8739"/>
                    </a:cubicBezTo>
                    <a:cubicBezTo>
                      <a:pt x="498" y="11253"/>
                      <a:pt x="2278" y="13617"/>
                      <a:pt x="4663" y="14616"/>
                    </a:cubicBezTo>
                    <a:cubicBezTo>
                      <a:pt x="5559" y="14989"/>
                      <a:pt x="6546" y="15182"/>
                      <a:pt x="7558" y="15182"/>
                    </a:cubicBezTo>
                    <a:cubicBezTo>
                      <a:pt x="7854" y="15182"/>
                      <a:pt x="8150" y="15165"/>
                      <a:pt x="8451" y="15131"/>
                    </a:cubicBezTo>
                    <a:lnTo>
                      <a:pt x="8455" y="15131"/>
                    </a:lnTo>
                    <a:cubicBezTo>
                      <a:pt x="8705" y="15158"/>
                      <a:pt x="8956" y="15174"/>
                      <a:pt x="9206" y="15174"/>
                    </a:cubicBezTo>
                    <a:cubicBezTo>
                      <a:pt x="9235" y="15174"/>
                      <a:pt x="9263" y="15174"/>
                      <a:pt x="9291" y="15174"/>
                    </a:cubicBezTo>
                    <a:cubicBezTo>
                      <a:pt x="10861" y="15174"/>
                      <a:pt x="12453" y="14715"/>
                      <a:pt x="13761" y="13827"/>
                    </a:cubicBezTo>
                    <a:cubicBezTo>
                      <a:pt x="16073" y="12257"/>
                      <a:pt x="17424" y="9477"/>
                      <a:pt x="17206" y="6745"/>
                    </a:cubicBezTo>
                    <a:cubicBezTo>
                      <a:pt x="16983" y="3961"/>
                      <a:pt x="15117" y="1426"/>
                      <a:pt x="12556" y="430"/>
                    </a:cubicBezTo>
                    <a:cubicBezTo>
                      <a:pt x="11814" y="141"/>
                      <a:pt x="11027" y="2"/>
                      <a:pt x="10224" y="2"/>
                    </a:cubicBezTo>
                    <a:cubicBezTo>
                      <a:pt x="9930" y="2"/>
                      <a:pt x="9635" y="21"/>
                      <a:pt x="9339" y="57"/>
                    </a:cubicBezTo>
                    <a:cubicBezTo>
                      <a:pt x="9054" y="19"/>
                      <a:pt x="8766" y="1"/>
                      <a:pt x="8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 name="Google Shape;338;p36"/>
          <p:cNvGrpSpPr/>
          <p:nvPr/>
        </p:nvGrpSpPr>
        <p:grpSpPr>
          <a:xfrm>
            <a:off x="3479999" y="1562751"/>
            <a:ext cx="2184002" cy="1364572"/>
            <a:chOff x="3479999" y="1562751"/>
            <a:chExt cx="2184002" cy="1364572"/>
          </a:xfrm>
        </p:grpSpPr>
        <p:grpSp>
          <p:nvGrpSpPr>
            <p:cNvPr id="339" name="Google Shape;339;p36"/>
            <p:cNvGrpSpPr/>
            <p:nvPr/>
          </p:nvGrpSpPr>
          <p:grpSpPr>
            <a:xfrm flipH="1">
              <a:off x="4043315" y="1994755"/>
              <a:ext cx="1620686" cy="932568"/>
              <a:chOff x="6582280" y="1909024"/>
              <a:chExt cx="1620686" cy="932568"/>
            </a:xfrm>
          </p:grpSpPr>
          <p:sp>
            <p:nvSpPr>
              <p:cNvPr id="340" name="Google Shape;340;p36"/>
              <p:cNvSpPr/>
              <p:nvPr/>
            </p:nvSpPr>
            <p:spPr>
              <a:xfrm>
                <a:off x="6741906" y="2010944"/>
                <a:ext cx="1347600" cy="662538"/>
              </a:xfrm>
              <a:custGeom>
                <a:avLst/>
                <a:gdLst/>
                <a:ahLst/>
                <a:cxnLst/>
                <a:rect l="l" t="t" r="r" b="b"/>
                <a:pathLst>
                  <a:path w="27467" h="15098" extrusionOk="0">
                    <a:moveTo>
                      <a:pt x="26750" y="0"/>
                    </a:moveTo>
                    <a:lnTo>
                      <a:pt x="20247" y="146"/>
                    </a:lnTo>
                    <a:cubicBezTo>
                      <a:pt x="18481" y="127"/>
                      <a:pt x="17080" y="120"/>
                      <a:pt x="15900" y="120"/>
                    </a:cubicBezTo>
                    <a:cubicBezTo>
                      <a:pt x="12217" y="120"/>
                      <a:pt x="10694" y="188"/>
                      <a:pt x="7010" y="188"/>
                    </a:cubicBezTo>
                    <a:cubicBezTo>
                      <a:pt x="5829" y="188"/>
                      <a:pt x="4426" y="181"/>
                      <a:pt x="2660" y="163"/>
                    </a:cubicBezTo>
                    <a:cubicBezTo>
                      <a:pt x="2593" y="162"/>
                      <a:pt x="2526" y="161"/>
                      <a:pt x="2459" y="161"/>
                    </a:cubicBezTo>
                    <a:cubicBezTo>
                      <a:pt x="1882" y="161"/>
                      <a:pt x="1279" y="210"/>
                      <a:pt x="845" y="575"/>
                    </a:cubicBezTo>
                    <a:cubicBezTo>
                      <a:pt x="288" y="1042"/>
                      <a:pt x="198" y="1853"/>
                      <a:pt x="163" y="2578"/>
                    </a:cubicBezTo>
                    <a:cubicBezTo>
                      <a:pt x="0" y="5911"/>
                      <a:pt x="103" y="9253"/>
                      <a:pt x="464" y="12568"/>
                    </a:cubicBezTo>
                    <a:cubicBezTo>
                      <a:pt x="545" y="13293"/>
                      <a:pt x="674" y="14087"/>
                      <a:pt x="1231" y="14550"/>
                    </a:cubicBezTo>
                    <a:cubicBezTo>
                      <a:pt x="1733" y="14966"/>
                      <a:pt x="2437" y="14996"/>
                      <a:pt x="3089" y="15009"/>
                    </a:cubicBezTo>
                    <a:cubicBezTo>
                      <a:pt x="6334" y="15071"/>
                      <a:pt x="8472" y="15097"/>
                      <a:pt x="10256" y="15097"/>
                    </a:cubicBezTo>
                    <a:cubicBezTo>
                      <a:pt x="13711" y="15097"/>
                      <a:pt x="15842" y="14998"/>
                      <a:pt x="22122" y="14859"/>
                    </a:cubicBezTo>
                    <a:cubicBezTo>
                      <a:pt x="23623" y="14825"/>
                      <a:pt x="25283" y="14713"/>
                      <a:pt x="26334" y="13641"/>
                    </a:cubicBezTo>
                    <a:cubicBezTo>
                      <a:pt x="27466" y="12483"/>
                      <a:pt x="27454" y="10664"/>
                      <a:pt x="27364" y="9047"/>
                    </a:cubicBezTo>
                    <a:lnTo>
                      <a:pt x="26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6627703" y="1909024"/>
                <a:ext cx="1575262" cy="873075"/>
              </a:xfrm>
              <a:custGeom>
                <a:avLst/>
                <a:gdLst/>
                <a:ahLst/>
                <a:cxnLst/>
                <a:rect l="l" t="t" r="r" b="b"/>
                <a:pathLst>
                  <a:path w="27986" h="15511" extrusionOk="0">
                    <a:moveTo>
                      <a:pt x="16086" y="1"/>
                    </a:moveTo>
                    <a:cubicBezTo>
                      <a:pt x="14272" y="1"/>
                      <a:pt x="12980" y="17"/>
                      <a:pt x="11715" y="36"/>
                    </a:cubicBezTo>
                    <a:cubicBezTo>
                      <a:pt x="10457" y="51"/>
                      <a:pt x="9172" y="68"/>
                      <a:pt x="7370" y="68"/>
                    </a:cubicBezTo>
                    <a:cubicBezTo>
                      <a:pt x="6168" y="68"/>
                      <a:pt x="4737" y="60"/>
                      <a:pt x="2930" y="40"/>
                    </a:cubicBezTo>
                    <a:cubicBezTo>
                      <a:pt x="2894" y="40"/>
                      <a:pt x="2858" y="39"/>
                      <a:pt x="2822" y="39"/>
                    </a:cubicBezTo>
                    <a:cubicBezTo>
                      <a:pt x="2123" y="39"/>
                      <a:pt x="1454" y="88"/>
                      <a:pt x="940" y="516"/>
                    </a:cubicBezTo>
                    <a:cubicBezTo>
                      <a:pt x="326" y="1031"/>
                      <a:pt x="202" y="1876"/>
                      <a:pt x="163" y="2712"/>
                    </a:cubicBezTo>
                    <a:cubicBezTo>
                      <a:pt x="0" y="6049"/>
                      <a:pt x="103" y="9425"/>
                      <a:pt x="468" y="12745"/>
                    </a:cubicBezTo>
                    <a:cubicBezTo>
                      <a:pt x="549" y="13513"/>
                      <a:pt x="691" y="14376"/>
                      <a:pt x="1330" y="14903"/>
                    </a:cubicBezTo>
                    <a:cubicBezTo>
                      <a:pt x="1879" y="15358"/>
                      <a:pt x="2600" y="15409"/>
                      <a:pt x="3351" y="15422"/>
                    </a:cubicBezTo>
                    <a:cubicBezTo>
                      <a:pt x="6603" y="15484"/>
                      <a:pt x="8747" y="15511"/>
                      <a:pt x="10537" y="15511"/>
                    </a:cubicBezTo>
                    <a:cubicBezTo>
                      <a:pt x="12843" y="15511"/>
                      <a:pt x="14561" y="15466"/>
                      <a:pt x="17305" y="15396"/>
                    </a:cubicBezTo>
                    <a:cubicBezTo>
                      <a:pt x="18677" y="15362"/>
                      <a:pt x="20307" y="15319"/>
                      <a:pt x="22392" y="15272"/>
                    </a:cubicBezTo>
                    <a:cubicBezTo>
                      <a:pt x="22718" y="15263"/>
                      <a:pt x="23044" y="15255"/>
                      <a:pt x="23366" y="15229"/>
                    </a:cubicBezTo>
                    <a:cubicBezTo>
                      <a:pt x="24657" y="15143"/>
                      <a:pt x="25905" y="14877"/>
                      <a:pt x="26793" y="13972"/>
                    </a:cubicBezTo>
                    <a:cubicBezTo>
                      <a:pt x="27981" y="12754"/>
                      <a:pt x="27986" y="10858"/>
                      <a:pt x="27895" y="9181"/>
                    </a:cubicBezTo>
                    <a:cubicBezTo>
                      <a:pt x="27891" y="9040"/>
                      <a:pt x="27771" y="8927"/>
                      <a:pt x="27632" y="8927"/>
                    </a:cubicBezTo>
                    <a:cubicBezTo>
                      <a:pt x="27627" y="8927"/>
                      <a:pt x="27622" y="8927"/>
                      <a:pt x="27617" y="8928"/>
                    </a:cubicBezTo>
                    <a:lnTo>
                      <a:pt x="27612" y="8928"/>
                    </a:lnTo>
                    <a:cubicBezTo>
                      <a:pt x="27467" y="8941"/>
                      <a:pt x="27359" y="9065"/>
                      <a:pt x="27364" y="9207"/>
                    </a:cubicBezTo>
                    <a:cubicBezTo>
                      <a:pt x="27454" y="10845"/>
                      <a:pt x="27449" y="12535"/>
                      <a:pt x="26411" y="13599"/>
                    </a:cubicBezTo>
                    <a:cubicBezTo>
                      <a:pt x="25446" y="14590"/>
                      <a:pt x="23889" y="14706"/>
                      <a:pt x="22383" y="14740"/>
                    </a:cubicBezTo>
                    <a:cubicBezTo>
                      <a:pt x="20294" y="14787"/>
                      <a:pt x="18664" y="14826"/>
                      <a:pt x="17292" y="14865"/>
                    </a:cubicBezTo>
                    <a:cubicBezTo>
                      <a:pt x="14553" y="14935"/>
                      <a:pt x="12837" y="14979"/>
                      <a:pt x="10534" y="14979"/>
                    </a:cubicBezTo>
                    <a:cubicBezTo>
                      <a:pt x="8747" y="14979"/>
                      <a:pt x="6606" y="14952"/>
                      <a:pt x="3359" y="14890"/>
                    </a:cubicBezTo>
                    <a:cubicBezTo>
                      <a:pt x="2681" y="14877"/>
                      <a:pt x="2085" y="14839"/>
                      <a:pt x="1669" y="14491"/>
                    </a:cubicBezTo>
                    <a:cubicBezTo>
                      <a:pt x="1184" y="14092"/>
                      <a:pt x="1068" y="13350"/>
                      <a:pt x="996" y="12685"/>
                    </a:cubicBezTo>
                    <a:cubicBezTo>
                      <a:pt x="635" y="9395"/>
                      <a:pt x="532" y="6049"/>
                      <a:pt x="695" y="2738"/>
                    </a:cubicBezTo>
                    <a:cubicBezTo>
                      <a:pt x="725" y="2073"/>
                      <a:pt x="803" y="1327"/>
                      <a:pt x="1283" y="928"/>
                    </a:cubicBezTo>
                    <a:cubicBezTo>
                      <a:pt x="1647" y="622"/>
                      <a:pt x="2172" y="575"/>
                      <a:pt x="2740" y="575"/>
                    </a:cubicBezTo>
                    <a:cubicBezTo>
                      <a:pt x="2802" y="575"/>
                      <a:pt x="2864" y="575"/>
                      <a:pt x="2926" y="576"/>
                    </a:cubicBezTo>
                    <a:cubicBezTo>
                      <a:pt x="4659" y="594"/>
                      <a:pt x="6047" y="601"/>
                      <a:pt x="7217" y="601"/>
                    </a:cubicBezTo>
                    <a:cubicBezTo>
                      <a:pt x="9104" y="601"/>
                      <a:pt x="10427" y="583"/>
                      <a:pt x="11724" y="567"/>
                    </a:cubicBezTo>
                    <a:cubicBezTo>
                      <a:pt x="12986" y="549"/>
                      <a:pt x="14275" y="533"/>
                      <a:pt x="16087" y="533"/>
                    </a:cubicBezTo>
                    <a:cubicBezTo>
                      <a:pt x="17286" y="533"/>
                      <a:pt x="18713" y="540"/>
                      <a:pt x="20513" y="559"/>
                    </a:cubicBezTo>
                    <a:cubicBezTo>
                      <a:pt x="20659" y="559"/>
                      <a:pt x="20779" y="443"/>
                      <a:pt x="20779" y="293"/>
                    </a:cubicBezTo>
                    <a:cubicBezTo>
                      <a:pt x="20783" y="147"/>
                      <a:pt x="20663" y="27"/>
                      <a:pt x="20517" y="27"/>
                    </a:cubicBezTo>
                    <a:cubicBezTo>
                      <a:pt x="18716" y="8"/>
                      <a:pt x="17287" y="1"/>
                      <a:pt x="16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6582280" y="2312940"/>
                <a:ext cx="878254" cy="528652"/>
              </a:xfrm>
              <a:custGeom>
                <a:avLst/>
                <a:gdLst/>
                <a:ahLst/>
                <a:cxnLst/>
                <a:rect l="l" t="t" r="r" b="b"/>
                <a:pathLst>
                  <a:path w="15603" h="9392" extrusionOk="0">
                    <a:moveTo>
                      <a:pt x="416" y="1"/>
                    </a:moveTo>
                    <a:cubicBezTo>
                      <a:pt x="279" y="1"/>
                      <a:pt x="163" y="108"/>
                      <a:pt x="155" y="246"/>
                    </a:cubicBezTo>
                    <a:cubicBezTo>
                      <a:pt x="1" y="2430"/>
                      <a:pt x="185" y="4613"/>
                      <a:pt x="696" y="6741"/>
                    </a:cubicBezTo>
                    <a:cubicBezTo>
                      <a:pt x="816" y="7247"/>
                      <a:pt x="983" y="7830"/>
                      <a:pt x="1369" y="8276"/>
                    </a:cubicBezTo>
                    <a:cubicBezTo>
                      <a:pt x="2073" y="9087"/>
                      <a:pt x="3227" y="9190"/>
                      <a:pt x="4260" y="9220"/>
                    </a:cubicBezTo>
                    <a:cubicBezTo>
                      <a:pt x="7801" y="9336"/>
                      <a:pt x="11394" y="9392"/>
                      <a:pt x="14943" y="9392"/>
                    </a:cubicBezTo>
                    <a:cubicBezTo>
                      <a:pt x="15074" y="9392"/>
                      <a:pt x="15205" y="9392"/>
                      <a:pt x="15336" y="9391"/>
                    </a:cubicBezTo>
                    <a:lnTo>
                      <a:pt x="15353" y="9391"/>
                    </a:lnTo>
                    <a:cubicBezTo>
                      <a:pt x="15495" y="9379"/>
                      <a:pt x="15602" y="9263"/>
                      <a:pt x="15602" y="9126"/>
                    </a:cubicBezTo>
                    <a:cubicBezTo>
                      <a:pt x="15602" y="8975"/>
                      <a:pt x="15482" y="8860"/>
                      <a:pt x="15336" y="8860"/>
                    </a:cubicBezTo>
                    <a:cubicBezTo>
                      <a:pt x="15214" y="8860"/>
                      <a:pt x="15091" y="8860"/>
                      <a:pt x="14968" y="8860"/>
                    </a:cubicBezTo>
                    <a:cubicBezTo>
                      <a:pt x="11416" y="8860"/>
                      <a:pt x="7823" y="8800"/>
                      <a:pt x="4278" y="8688"/>
                    </a:cubicBezTo>
                    <a:cubicBezTo>
                      <a:pt x="3317" y="8658"/>
                      <a:pt x="2334" y="8572"/>
                      <a:pt x="1773" y="7929"/>
                    </a:cubicBezTo>
                    <a:cubicBezTo>
                      <a:pt x="1464" y="7573"/>
                      <a:pt x="1326" y="7084"/>
                      <a:pt x="1215" y="6616"/>
                    </a:cubicBezTo>
                    <a:cubicBezTo>
                      <a:pt x="713" y="4540"/>
                      <a:pt x="537" y="2412"/>
                      <a:pt x="687" y="285"/>
                    </a:cubicBezTo>
                    <a:cubicBezTo>
                      <a:pt x="696" y="139"/>
                      <a:pt x="584" y="10"/>
                      <a:pt x="438" y="2"/>
                    </a:cubicBezTo>
                    <a:cubicBezTo>
                      <a:pt x="431" y="1"/>
                      <a:pt x="423"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6"/>
            <p:cNvGrpSpPr/>
            <p:nvPr/>
          </p:nvGrpSpPr>
          <p:grpSpPr>
            <a:xfrm flipH="1">
              <a:off x="3479999" y="1562751"/>
              <a:ext cx="948951" cy="902795"/>
              <a:chOff x="7817331" y="1477021"/>
              <a:chExt cx="948951" cy="902795"/>
            </a:xfrm>
          </p:grpSpPr>
          <p:sp>
            <p:nvSpPr>
              <p:cNvPr id="344" name="Google Shape;344;p36"/>
              <p:cNvSpPr/>
              <p:nvPr/>
            </p:nvSpPr>
            <p:spPr>
              <a:xfrm>
                <a:off x="7884133" y="1550747"/>
                <a:ext cx="739643" cy="761004"/>
              </a:xfrm>
              <a:custGeom>
                <a:avLst/>
                <a:gdLst/>
                <a:ahLst/>
                <a:cxnLst/>
                <a:rect l="l" t="t" r="r" b="b"/>
                <a:pathLst>
                  <a:path w="15138" h="15576" extrusionOk="0">
                    <a:moveTo>
                      <a:pt x="7227" y="0"/>
                    </a:moveTo>
                    <a:cubicBezTo>
                      <a:pt x="5825" y="0"/>
                      <a:pt x="4375" y="464"/>
                      <a:pt x="3012" y="1530"/>
                    </a:cubicBezTo>
                    <a:cubicBezTo>
                      <a:pt x="1043" y="3070"/>
                      <a:pt x="1" y="5674"/>
                      <a:pt x="245" y="8162"/>
                    </a:cubicBezTo>
                    <a:cubicBezTo>
                      <a:pt x="490" y="10650"/>
                      <a:pt x="1974" y="12958"/>
                      <a:pt x="4076" y="14313"/>
                    </a:cubicBezTo>
                    <a:cubicBezTo>
                      <a:pt x="5289" y="15099"/>
                      <a:pt x="6722" y="15576"/>
                      <a:pt x="8162" y="15576"/>
                    </a:cubicBezTo>
                    <a:cubicBezTo>
                      <a:pt x="8413" y="15576"/>
                      <a:pt x="8664" y="15561"/>
                      <a:pt x="8915" y="15532"/>
                    </a:cubicBezTo>
                    <a:cubicBezTo>
                      <a:pt x="12188" y="15141"/>
                      <a:pt x="14757" y="11984"/>
                      <a:pt x="14916" y="8690"/>
                    </a:cubicBezTo>
                    <a:cubicBezTo>
                      <a:pt x="15137" y="4100"/>
                      <a:pt x="11394" y="0"/>
                      <a:pt x="7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7817331" y="1477021"/>
                <a:ext cx="948951" cy="902795"/>
              </a:xfrm>
              <a:custGeom>
                <a:avLst/>
                <a:gdLst/>
                <a:ahLst/>
                <a:cxnLst/>
                <a:rect l="l" t="t" r="r" b="b"/>
                <a:pathLst>
                  <a:path w="16859" h="16039" extrusionOk="0">
                    <a:moveTo>
                      <a:pt x="9253" y="362"/>
                    </a:moveTo>
                    <a:cubicBezTo>
                      <a:pt x="9892" y="393"/>
                      <a:pt x="10531" y="521"/>
                      <a:pt x="11153" y="740"/>
                    </a:cubicBezTo>
                    <a:cubicBezTo>
                      <a:pt x="10836" y="706"/>
                      <a:pt x="10488" y="684"/>
                      <a:pt x="10106" y="663"/>
                    </a:cubicBezTo>
                    <a:cubicBezTo>
                      <a:pt x="9823" y="543"/>
                      <a:pt x="9540" y="444"/>
                      <a:pt x="9253" y="362"/>
                    </a:cubicBezTo>
                    <a:close/>
                    <a:moveTo>
                      <a:pt x="10939" y="1075"/>
                    </a:moveTo>
                    <a:lnTo>
                      <a:pt x="10939" y="1075"/>
                    </a:lnTo>
                    <a:cubicBezTo>
                      <a:pt x="11475" y="1126"/>
                      <a:pt x="11925" y="1195"/>
                      <a:pt x="12328" y="1285"/>
                    </a:cubicBezTo>
                    <a:cubicBezTo>
                      <a:pt x="12616" y="1452"/>
                      <a:pt x="12903" y="1641"/>
                      <a:pt x="13178" y="1847"/>
                    </a:cubicBezTo>
                    <a:cubicBezTo>
                      <a:pt x="12719" y="1739"/>
                      <a:pt x="12251" y="1658"/>
                      <a:pt x="11792" y="1581"/>
                    </a:cubicBezTo>
                    <a:lnTo>
                      <a:pt x="11741" y="1568"/>
                    </a:lnTo>
                    <a:cubicBezTo>
                      <a:pt x="11728" y="1568"/>
                      <a:pt x="11715" y="1568"/>
                      <a:pt x="11702" y="1572"/>
                    </a:cubicBezTo>
                    <a:cubicBezTo>
                      <a:pt x="11458" y="1392"/>
                      <a:pt x="11204" y="1229"/>
                      <a:pt x="10939" y="1075"/>
                    </a:cubicBezTo>
                    <a:close/>
                    <a:moveTo>
                      <a:pt x="12268" y="2023"/>
                    </a:moveTo>
                    <a:lnTo>
                      <a:pt x="12268" y="2023"/>
                    </a:lnTo>
                    <a:cubicBezTo>
                      <a:pt x="12796" y="2117"/>
                      <a:pt x="13328" y="2233"/>
                      <a:pt x="13817" y="2396"/>
                    </a:cubicBezTo>
                    <a:cubicBezTo>
                      <a:pt x="14057" y="2619"/>
                      <a:pt x="14280" y="2850"/>
                      <a:pt x="14486" y="3099"/>
                    </a:cubicBezTo>
                    <a:cubicBezTo>
                      <a:pt x="13993" y="2906"/>
                      <a:pt x="13495" y="2769"/>
                      <a:pt x="12942" y="2666"/>
                    </a:cubicBezTo>
                    <a:lnTo>
                      <a:pt x="12933" y="2666"/>
                    </a:lnTo>
                    <a:cubicBezTo>
                      <a:pt x="12723" y="2439"/>
                      <a:pt x="12504" y="2224"/>
                      <a:pt x="12268" y="2023"/>
                    </a:cubicBezTo>
                    <a:close/>
                    <a:moveTo>
                      <a:pt x="13319" y="3108"/>
                    </a:moveTo>
                    <a:lnTo>
                      <a:pt x="13319" y="3108"/>
                    </a:lnTo>
                    <a:cubicBezTo>
                      <a:pt x="13881" y="3241"/>
                      <a:pt x="14387" y="3417"/>
                      <a:pt x="14936" y="3678"/>
                    </a:cubicBezTo>
                    <a:cubicBezTo>
                      <a:pt x="15172" y="4009"/>
                      <a:pt x="15383" y="4352"/>
                      <a:pt x="15567" y="4712"/>
                    </a:cubicBezTo>
                    <a:cubicBezTo>
                      <a:pt x="15087" y="4472"/>
                      <a:pt x="14593" y="4257"/>
                      <a:pt x="14091" y="4073"/>
                    </a:cubicBezTo>
                    <a:cubicBezTo>
                      <a:pt x="14076" y="4067"/>
                      <a:pt x="14060" y="4064"/>
                      <a:pt x="14044" y="4064"/>
                    </a:cubicBezTo>
                    <a:cubicBezTo>
                      <a:pt x="14028" y="4064"/>
                      <a:pt x="14012" y="4067"/>
                      <a:pt x="13997" y="4069"/>
                    </a:cubicBezTo>
                    <a:cubicBezTo>
                      <a:pt x="13791" y="3734"/>
                      <a:pt x="13564" y="3412"/>
                      <a:pt x="13319" y="3108"/>
                    </a:cubicBezTo>
                    <a:close/>
                    <a:moveTo>
                      <a:pt x="14254" y="4519"/>
                    </a:moveTo>
                    <a:lnTo>
                      <a:pt x="14254" y="4519"/>
                    </a:lnTo>
                    <a:cubicBezTo>
                      <a:pt x="14786" y="4729"/>
                      <a:pt x="15314" y="4969"/>
                      <a:pt x="15816" y="5240"/>
                    </a:cubicBezTo>
                    <a:cubicBezTo>
                      <a:pt x="15966" y="5591"/>
                      <a:pt x="16095" y="5956"/>
                      <a:pt x="16193" y="6325"/>
                    </a:cubicBezTo>
                    <a:cubicBezTo>
                      <a:pt x="15751" y="6038"/>
                      <a:pt x="15280" y="5793"/>
                      <a:pt x="14786" y="5600"/>
                    </a:cubicBezTo>
                    <a:cubicBezTo>
                      <a:pt x="14773" y="5591"/>
                      <a:pt x="14756" y="5591"/>
                      <a:pt x="14739" y="5587"/>
                    </a:cubicBezTo>
                    <a:cubicBezTo>
                      <a:pt x="14602" y="5223"/>
                      <a:pt x="14439" y="4862"/>
                      <a:pt x="14254" y="4519"/>
                    </a:cubicBezTo>
                    <a:close/>
                    <a:moveTo>
                      <a:pt x="14894" y="6029"/>
                    </a:moveTo>
                    <a:lnTo>
                      <a:pt x="14894" y="6029"/>
                    </a:lnTo>
                    <a:cubicBezTo>
                      <a:pt x="15395" y="6252"/>
                      <a:pt x="15876" y="6522"/>
                      <a:pt x="16322" y="6840"/>
                    </a:cubicBezTo>
                    <a:cubicBezTo>
                      <a:pt x="16408" y="7264"/>
                      <a:pt x="16464" y="7698"/>
                      <a:pt x="16481" y="8135"/>
                    </a:cubicBezTo>
                    <a:cubicBezTo>
                      <a:pt x="16082" y="7856"/>
                      <a:pt x="15657" y="7616"/>
                      <a:pt x="15207" y="7419"/>
                    </a:cubicBezTo>
                    <a:cubicBezTo>
                      <a:pt x="15142" y="6947"/>
                      <a:pt x="15035" y="6484"/>
                      <a:pt x="14894" y="6029"/>
                    </a:cubicBezTo>
                    <a:close/>
                    <a:moveTo>
                      <a:pt x="15254" y="7835"/>
                    </a:moveTo>
                    <a:lnTo>
                      <a:pt x="15254" y="7835"/>
                    </a:lnTo>
                    <a:cubicBezTo>
                      <a:pt x="15691" y="8041"/>
                      <a:pt x="16103" y="8290"/>
                      <a:pt x="16489" y="8577"/>
                    </a:cubicBezTo>
                    <a:cubicBezTo>
                      <a:pt x="16489" y="8671"/>
                      <a:pt x="16489" y="8761"/>
                      <a:pt x="16485" y="8856"/>
                    </a:cubicBezTo>
                    <a:cubicBezTo>
                      <a:pt x="16468" y="9178"/>
                      <a:pt x="16429" y="9495"/>
                      <a:pt x="16369" y="9808"/>
                    </a:cubicBezTo>
                    <a:cubicBezTo>
                      <a:pt x="16030" y="9525"/>
                      <a:pt x="15666" y="9268"/>
                      <a:pt x="15280" y="9049"/>
                    </a:cubicBezTo>
                    <a:lnTo>
                      <a:pt x="15275" y="9049"/>
                    </a:lnTo>
                    <a:cubicBezTo>
                      <a:pt x="15275" y="9023"/>
                      <a:pt x="15280" y="9002"/>
                      <a:pt x="15280" y="8980"/>
                    </a:cubicBezTo>
                    <a:cubicBezTo>
                      <a:pt x="15301" y="8594"/>
                      <a:pt x="15288" y="8212"/>
                      <a:pt x="15254" y="7835"/>
                    </a:cubicBezTo>
                    <a:close/>
                    <a:moveTo>
                      <a:pt x="15241" y="9439"/>
                    </a:moveTo>
                    <a:cubicBezTo>
                      <a:pt x="15610" y="9662"/>
                      <a:pt x="15962" y="9915"/>
                      <a:pt x="16283" y="10203"/>
                    </a:cubicBezTo>
                    <a:cubicBezTo>
                      <a:pt x="16189" y="10567"/>
                      <a:pt x="16069" y="10928"/>
                      <a:pt x="15923" y="11275"/>
                    </a:cubicBezTo>
                    <a:cubicBezTo>
                      <a:pt x="15679" y="10928"/>
                      <a:pt x="15400" y="10606"/>
                      <a:pt x="15087" y="10319"/>
                    </a:cubicBezTo>
                    <a:cubicBezTo>
                      <a:pt x="15155" y="10031"/>
                      <a:pt x="15207" y="9735"/>
                      <a:pt x="15241" y="9439"/>
                    </a:cubicBezTo>
                    <a:close/>
                    <a:moveTo>
                      <a:pt x="14979" y="10709"/>
                    </a:moveTo>
                    <a:cubicBezTo>
                      <a:pt x="15271" y="10992"/>
                      <a:pt x="15528" y="11309"/>
                      <a:pt x="15747" y="11648"/>
                    </a:cubicBezTo>
                    <a:cubicBezTo>
                      <a:pt x="15580" y="11996"/>
                      <a:pt x="15383" y="12326"/>
                      <a:pt x="15168" y="12639"/>
                    </a:cubicBezTo>
                    <a:cubicBezTo>
                      <a:pt x="15031" y="12318"/>
                      <a:pt x="14872" y="12004"/>
                      <a:pt x="14692" y="11708"/>
                    </a:cubicBezTo>
                    <a:cubicBezTo>
                      <a:pt x="14679" y="11683"/>
                      <a:pt x="14653" y="11665"/>
                      <a:pt x="14628" y="11648"/>
                    </a:cubicBezTo>
                    <a:cubicBezTo>
                      <a:pt x="14765" y="11344"/>
                      <a:pt x="14885" y="11031"/>
                      <a:pt x="14979" y="10709"/>
                    </a:cubicBezTo>
                    <a:close/>
                    <a:moveTo>
                      <a:pt x="14456" y="12009"/>
                    </a:moveTo>
                    <a:cubicBezTo>
                      <a:pt x="14636" y="12318"/>
                      <a:pt x="14791" y="12644"/>
                      <a:pt x="14919" y="12974"/>
                    </a:cubicBezTo>
                    <a:cubicBezTo>
                      <a:pt x="14649" y="13317"/>
                      <a:pt x="14353" y="13634"/>
                      <a:pt x="14036" y="13922"/>
                    </a:cubicBezTo>
                    <a:cubicBezTo>
                      <a:pt x="14006" y="13643"/>
                      <a:pt x="13941" y="13368"/>
                      <a:pt x="13838" y="13111"/>
                    </a:cubicBezTo>
                    <a:cubicBezTo>
                      <a:pt x="13834" y="13094"/>
                      <a:pt x="13821" y="13081"/>
                      <a:pt x="13808" y="13064"/>
                    </a:cubicBezTo>
                    <a:cubicBezTo>
                      <a:pt x="14053" y="12734"/>
                      <a:pt x="14267" y="12378"/>
                      <a:pt x="14456" y="12009"/>
                    </a:cubicBezTo>
                    <a:close/>
                    <a:moveTo>
                      <a:pt x="13559" y="13394"/>
                    </a:moveTo>
                    <a:cubicBezTo>
                      <a:pt x="13645" y="13656"/>
                      <a:pt x="13692" y="13930"/>
                      <a:pt x="13697" y="14209"/>
                    </a:cubicBezTo>
                    <a:cubicBezTo>
                      <a:pt x="13452" y="14402"/>
                      <a:pt x="13195" y="14582"/>
                      <a:pt x="12925" y="14737"/>
                    </a:cubicBezTo>
                    <a:cubicBezTo>
                      <a:pt x="12899" y="14561"/>
                      <a:pt x="12860" y="14381"/>
                      <a:pt x="12813" y="14205"/>
                    </a:cubicBezTo>
                    <a:cubicBezTo>
                      <a:pt x="12809" y="14205"/>
                      <a:pt x="12809" y="14201"/>
                      <a:pt x="12809" y="14201"/>
                    </a:cubicBezTo>
                    <a:cubicBezTo>
                      <a:pt x="13075" y="13952"/>
                      <a:pt x="13328" y="13682"/>
                      <a:pt x="13559" y="13394"/>
                    </a:cubicBezTo>
                    <a:close/>
                    <a:moveTo>
                      <a:pt x="12509" y="14467"/>
                    </a:moveTo>
                    <a:cubicBezTo>
                      <a:pt x="12547" y="14617"/>
                      <a:pt x="12573" y="14767"/>
                      <a:pt x="12594" y="14921"/>
                    </a:cubicBezTo>
                    <a:cubicBezTo>
                      <a:pt x="12050" y="15200"/>
                      <a:pt x="11475" y="15397"/>
                      <a:pt x="10878" y="15496"/>
                    </a:cubicBezTo>
                    <a:cubicBezTo>
                      <a:pt x="11458" y="15234"/>
                      <a:pt x="12007" y="14883"/>
                      <a:pt x="12509" y="14467"/>
                    </a:cubicBezTo>
                    <a:close/>
                    <a:moveTo>
                      <a:pt x="7428" y="460"/>
                    </a:moveTo>
                    <a:cubicBezTo>
                      <a:pt x="8451" y="460"/>
                      <a:pt x="9485" y="715"/>
                      <a:pt x="10480" y="1229"/>
                    </a:cubicBezTo>
                    <a:cubicBezTo>
                      <a:pt x="13294" y="2687"/>
                      <a:pt x="15078" y="5793"/>
                      <a:pt x="14928" y="8963"/>
                    </a:cubicBezTo>
                    <a:cubicBezTo>
                      <a:pt x="14765" y="12275"/>
                      <a:pt x="12144" y="15269"/>
                      <a:pt x="9081" y="15638"/>
                    </a:cubicBezTo>
                    <a:cubicBezTo>
                      <a:pt x="8838" y="15667"/>
                      <a:pt x="8592" y="15681"/>
                      <a:pt x="8344" y="15681"/>
                    </a:cubicBezTo>
                    <a:cubicBezTo>
                      <a:pt x="7000" y="15681"/>
                      <a:pt x="5612" y="15253"/>
                      <a:pt x="4358" y="14445"/>
                    </a:cubicBezTo>
                    <a:cubicBezTo>
                      <a:pt x="2282" y="13102"/>
                      <a:pt x="845" y="10799"/>
                      <a:pt x="609" y="8427"/>
                    </a:cubicBezTo>
                    <a:cubicBezTo>
                      <a:pt x="369" y="5965"/>
                      <a:pt x="1429" y="3425"/>
                      <a:pt x="3312" y="1950"/>
                    </a:cubicBezTo>
                    <a:cubicBezTo>
                      <a:pt x="4576" y="961"/>
                      <a:pt x="5992" y="460"/>
                      <a:pt x="7428" y="460"/>
                    </a:cubicBezTo>
                    <a:close/>
                    <a:moveTo>
                      <a:pt x="8963" y="1"/>
                    </a:moveTo>
                    <a:cubicBezTo>
                      <a:pt x="8560" y="1"/>
                      <a:pt x="8158" y="38"/>
                      <a:pt x="7760" y="114"/>
                    </a:cubicBezTo>
                    <a:cubicBezTo>
                      <a:pt x="7646" y="108"/>
                      <a:pt x="7532" y="105"/>
                      <a:pt x="7419" y="105"/>
                    </a:cubicBezTo>
                    <a:cubicBezTo>
                      <a:pt x="5909" y="105"/>
                      <a:pt x="4421" y="634"/>
                      <a:pt x="3093" y="1671"/>
                    </a:cubicBezTo>
                    <a:cubicBezTo>
                      <a:pt x="1115" y="3215"/>
                      <a:pt x="0" y="5883"/>
                      <a:pt x="257" y="8461"/>
                    </a:cubicBezTo>
                    <a:cubicBezTo>
                      <a:pt x="502" y="10975"/>
                      <a:pt x="1965" y="13326"/>
                      <a:pt x="4165" y="14745"/>
                    </a:cubicBezTo>
                    <a:cubicBezTo>
                      <a:pt x="5479" y="15592"/>
                      <a:pt x="6940" y="16038"/>
                      <a:pt x="8354" y="16038"/>
                    </a:cubicBezTo>
                    <a:cubicBezTo>
                      <a:pt x="8501" y="16038"/>
                      <a:pt x="8648" y="16033"/>
                      <a:pt x="8794" y="16024"/>
                    </a:cubicBezTo>
                    <a:cubicBezTo>
                      <a:pt x="8905" y="16015"/>
                      <a:pt x="9013" y="16002"/>
                      <a:pt x="9124" y="15989"/>
                    </a:cubicBezTo>
                    <a:cubicBezTo>
                      <a:pt x="9270" y="15972"/>
                      <a:pt x="9416" y="15946"/>
                      <a:pt x="9562" y="15921"/>
                    </a:cubicBezTo>
                    <a:cubicBezTo>
                      <a:pt x="9680" y="15926"/>
                      <a:pt x="9798" y="15930"/>
                      <a:pt x="9915" y="15930"/>
                    </a:cubicBezTo>
                    <a:cubicBezTo>
                      <a:pt x="10066" y="15930"/>
                      <a:pt x="10216" y="15924"/>
                      <a:pt x="10364" y="15912"/>
                    </a:cubicBezTo>
                    <a:cubicBezTo>
                      <a:pt x="10471" y="15908"/>
                      <a:pt x="10578" y="15895"/>
                      <a:pt x="10681" y="15886"/>
                    </a:cubicBezTo>
                    <a:cubicBezTo>
                      <a:pt x="11449" y="15792"/>
                      <a:pt x="12187" y="15543"/>
                      <a:pt x="12873" y="15174"/>
                    </a:cubicBezTo>
                    <a:cubicBezTo>
                      <a:pt x="12873" y="15174"/>
                      <a:pt x="12873" y="15174"/>
                      <a:pt x="12877" y="15170"/>
                    </a:cubicBezTo>
                    <a:cubicBezTo>
                      <a:pt x="13246" y="14973"/>
                      <a:pt x="13598" y="14737"/>
                      <a:pt x="13928" y="14471"/>
                    </a:cubicBezTo>
                    <a:cubicBezTo>
                      <a:pt x="13971" y="14458"/>
                      <a:pt x="14006" y="14432"/>
                      <a:pt x="14027" y="14394"/>
                    </a:cubicBezTo>
                    <a:cubicBezTo>
                      <a:pt x="14460" y="14033"/>
                      <a:pt x="14859" y="13622"/>
                      <a:pt x="15211" y="13167"/>
                    </a:cubicBezTo>
                    <a:cubicBezTo>
                      <a:pt x="15254" y="13145"/>
                      <a:pt x="15280" y="13107"/>
                      <a:pt x="15292" y="13064"/>
                    </a:cubicBezTo>
                    <a:cubicBezTo>
                      <a:pt x="16189" y="11867"/>
                      <a:pt x="16764" y="10404"/>
                      <a:pt x="16837" y="8873"/>
                    </a:cubicBezTo>
                    <a:cubicBezTo>
                      <a:pt x="16845" y="8766"/>
                      <a:pt x="16845" y="8659"/>
                      <a:pt x="16845" y="8551"/>
                    </a:cubicBezTo>
                    <a:cubicBezTo>
                      <a:pt x="16858" y="8517"/>
                      <a:pt x="16858" y="8483"/>
                      <a:pt x="16845" y="8448"/>
                    </a:cubicBezTo>
                    <a:cubicBezTo>
                      <a:pt x="16845" y="7874"/>
                      <a:pt x="16781" y="7303"/>
                      <a:pt x="16661" y="6745"/>
                    </a:cubicBezTo>
                    <a:cubicBezTo>
                      <a:pt x="16665" y="6711"/>
                      <a:pt x="16657" y="6681"/>
                      <a:pt x="16644" y="6655"/>
                    </a:cubicBezTo>
                    <a:cubicBezTo>
                      <a:pt x="16266" y="4957"/>
                      <a:pt x="15370" y="3369"/>
                      <a:pt x="14070" y="2143"/>
                    </a:cubicBezTo>
                    <a:cubicBezTo>
                      <a:pt x="14057" y="2121"/>
                      <a:pt x="14036" y="2104"/>
                      <a:pt x="14014" y="2091"/>
                    </a:cubicBezTo>
                    <a:cubicBezTo>
                      <a:pt x="13941" y="2027"/>
                      <a:pt x="13877" y="1962"/>
                      <a:pt x="13804" y="1898"/>
                    </a:cubicBezTo>
                    <a:cubicBezTo>
                      <a:pt x="12375" y="664"/>
                      <a:pt x="10663" y="1"/>
                      <a:pt x="8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6" name="Google Shape;346;p36"/>
          <p:cNvSpPr txBox="1"/>
          <p:nvPr/>
        </p:nvSpPr>
        <p:spPr>
          <a:xfrm>
            <a:off x="857432" y="3278457"/>
            <a:ext cx="2075700" cy="124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1A4477"/>
                </a:solidFill>
                <a:latin typeface="Quicksand Medium"/>
                <a:ea typeface="Quicksand Medium"/>
                <a:cs typeface="Quicksand Medium"/>
                <a:sym typeface="Quicksand Medium"/>
              </a:rPr>
              <a:t>in reality , a spinal cord of any website. Any website can’t be structured without the knowledge of HTML. </a:t>
            </a:r>
            <a:endParaRPr sz="1600" dirty="0">
              <a:solidFill>
                <a:srgbClr val="1A4477"/>
              </a:solidFill>
              <a:latin typeface="Quicksand Medium"/>
              <a:ea typeface="Quicksand Medium"/>
              <a:cs typeface="Quicksand Medium"/>
              <a:sym typeface="Quicksand Medium"/>
            </a:endParaRPr>
          </a:p>
        </p:txBody>
      </p:sp>
      <p:sp>
        <p:nvSpPr>
          <p:cNvPr id="347" name="Google Shape;347;p36"/>
          <p:cNvSpPr txBox="1"/>
          <p:nvPr/>
        </p:nvSpPr>
        <p:spPr>
          <a:xfrm>
            <a:off x="3742130" y="3212292"/>
            <a:ext cx="2075700" cy="124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1A4477"/>
                </a:solidFill>
                <a:latin typeface="Quicksand Medium"/>
                <a:ea typeface="Quicksand Medium"/>
                <a:cs typeface="Quicksand Medium"/>
                <a:sym typeface="Quicksand Medium"/>
              </a:rPr>
              <a:t>used to format the layout of Web pages. They can be used to define way of writing or style, size of various table</a:t>
            </a:r>
          </a:p>
        </p:txBody>
      </p:sp>
      <p:sp>
        <p:nvSpPr>
          <p:cNvPr id="348" name="Google Shape;348;p36"/>
          <p:cNvSpPr txBox="1"/>
          <p:nvPr/>
        </p:nvSpPr>
        <p:spPr>
          <a:xfrm>
            <a:off x="6309375" y="3170572"/>
            <a:ext cx="2075700" cy="124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1A4477"/>
                </a:solidFill>
                <a:latin typeface="Quicksand Medium"/>
                <a:ea typeface="Quicksand Medium"/>
                <a:cs typeface="Quicksand Medium"/>
                <a:sym typeface="Quicksand Medium"/>
              </a:rPr>
              <a:t>to add various Web function, validations, detections, a creation of cookies and so on. </a:t>
            </a:r>
          </a:p>
        </p:txBody>
      </p:sp>
      <p:sp>
        <p:nvSpPr>
          <p:cNvPr id="349" name="Google Shape;349;p36"/>
          <p:cNvSpPr txBox="1"/>
          <p:nvPr/>
        </p:nvSpPr>
        <p:spPr>
          <a:xfrm>
            <a:off x="1307150" y="2203975"/>
            <a:ext cx="15291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solidFill>
                <a:latin typeface="Sriracha"/>
                <a:ea typeface="Sriracha"/>
                <a:cs typeface="Sriracha"/>
                <a:sym typeface="Sriracha"/>
              </a:rPr>
              <a:t>HTML</a:t>
            </a:r>
            <a:endParaRPr sz="2000" dirty="0">
              <a:solidFill>
                <a:schemeClr val="accent1"/>
              </a:solidFill>
              <a:latin typeface="Sriracha"/>
              <a:ea typeface="Sriracha"/>
              <a:cs typeface="Sriracha"/>
              <a:sym typeface="Sriracha"/>
            </a:endParaRPr>
          </a:p>
        </p:txBody>
      </p:sp>
      <p:sp>
        <p:nvSpPr>
          <p:cNvPr id="350" name="Google Shape;350;p36"/>
          <p:cNvSpPr txBox="1"/>
          <p:nvPr/>
        </p:nvSpPr>
        <p:spPr>
          <a:xfrm>
            <a:off x="4049325" y="2203975"/>
            <a:ext cx="15270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solidFill>
                <a:latin typeface="Sriracha"/>
                <a:ea typeface="Sriracha"/>
                <a:cs typeface="Sriracha"/>
                <a:sym typeface="Sriracha"/>
              </a:rPr>
              <a:t>CSS</a:t>
            </a:r>
            <a:endParaRPr sz="2000" dirty="0">
              <a:solidFill>
                <a:schemeClr val="accent1"/>
              </a:solidFill>
              <a:latin typeface="Sriracha"/>
              <a:ea typeface="Sriracha"/>
              <a:cs typeface="Sriracha"/>
              <a:sym typeface="Sriracha"/>
            </a:endParaRPr>
          </a:p>
        </p:txBody>
      </p:sp>
      <p:sp>
        <p:nvSpPr>
          <p:cNvPr id="351" name="Google Shape;351;p36"/>
          <p:cNvSpPr txBox="1"/>
          <p:nvPr/>
        </p:nvSpPr>
        <p:spPr>
          <a:xfrm>
            <a:off x="6767250" y="2203975"/>
            <a:ext cx="15291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solidFill>
                <a:latin typeface="Sriracha"/>
                <a:ea typeface="Sriracha"/>
                <a:cs typeface="Sriracha"/>
                <a:sym typeface="Sriracha"/>
              </a:rPr>
              <a:t>Javascript</a:t>
            </a:r>
            <a:endParaRPr sz="2000" dirty="0">
              <a:solidFill>
                <a:schemeClr val="accent1"/>
              </a:solidFill>
              <a:latin typeface="Sriracha"/>
              <a:ea typeface="Sriracha"/>
              <a:cs typeface="Sriracha"/>
              <a:sym typeface="Sriracha"/>
            </a:endParaRPr>
          </a:p>
        </p:txBody>
      </p:sp>
      <p:grpSp>
        <p:nvGrpSpPr>
          <p:cNvPr id="352" name="Google Shape;352;p36"/>
          <p:cNvGrpSpPr/>
          <p:nvPr/>
        </p:nvGrpSpPr>
        <p:grpSpPr>
          <a:xfrm>
            <a:off x="6587900" y="1743807"/>
            <a:ext cx="257925" cy="554458"/>
            <a:chOff x="4511850" y="1899350"/>
            <a:chExt cx="152150" cy="327075"/>
          </a:xfrm>
        </p:grpSpPr>
        <p:sp>
          <p:nvSpPr>
            <p:cNvPr id="353" name="Google Shape;353;p36"/>
            <p:cNvSpPr/>
            <p:nvPr/>
          </p:nvSpPr>
          <p:spPr>
            <a:xfrm>
              <a:off x="4511850" y="1899350"/>
              <a:ext cx="152150" cy="327075"/>
            </a:xfrm>
            <a:custGeom>
              <a:avLst/>
              <a:gdLst/>
              <a:ahLst/>
              <a:cxnLst/>
              <a:rect l="l" t="t" r="r" b="b"/>
              <a:pathLst>
                <a:path w="6086" h="13083" extrusionOk="0">
                  <a:moveTo>
                    <a:pt x="4001" y="708"/>
                  </a:moveTo>
                  <a:cubicBezTo>
                    <a:pt x="4013" y="720"/>
                    <a:pt x="4025" y="720"/>
                    <a:pt x="4025" y="720"/>
                  </a:cubicBezTo>
                  <a:cubicBezTo>
                    <a:pt x="2989" y="1684"/>
                    <a:pt x="2001" y="2732"/>
                    <a:pt x="1180" y="3887"/>
                  </a:cubicBezTo>
                  <a:cubicBezTo>
                    <a:pt x="1160" y="3906"/>
                    <a:pt x="1180" y="3926"/>
                    <a:pt x="1202" y="3926"/>
                  </a:cubicBezTo>
                  <a:cubicBezTo>
                    <a:pt x="1206" y="3926"/>
                    <a:pt x="1211" y="3925"/>
                    <a:pt x="1215" y="3922"/>
                  </a:cubicBezTo>
                  <a:cubicBezTo>
                    <a:pt x="2144" y="2803"/>
                    <a:pt x="3097" y="1744"/>
                    <a:pt x="4144" y="732"/>
                  </a:cubicBezTo>
                  <a:cubicBezTo>
                    <a:pt x="4180" y="744"/>
                    <a:pt x="4228" y="755"/>
                    <a:pt x="4275" y="767"/>
                  </a:cubicBezTo>
                  <a:cubicBezTo>
                    <a:pt x="3239" y="1767"/>
                    <a:pt x="2263" y="2839"/>
                    <a:pt x="1370" y="3982"/>
                  </a:cubicBezTo>
                  <a:cubicBezTo>
                    <a:pt x="1352" y="4009"/>
                    <a:pt x="1375" y="4042"/>
                    <a:pt x="1397" y="4042"/>
                  </a:cubicBezTo>
                  <a:cubicBezTo>
                    <a:pt x="1404" y="4042"/>
                    <a:pt x="1412" y="4039"/>
                    <a:pt x="1418" y="4030"/>
                  </a:cubicBezTo>
                  <a:cubicBezTo>
                    <a:pt x="2370" y="2910"/>
                    <a:pt x="3347" y="1827"/>
                    <a:pt x="4382" y="791"/>
                  </a:cubicBezTo>
                  <a:cubicBezTo>
                    <a:pt x="4430" y="791"/>
                    <a:pt x="4490" y="803"/>
                    <a:pt x="4537" y="803"/>
                  </a:cubicBezTo>
                  <a:cubicBezTo>
                    <a:pt x="3501" y="1898"/>
                    <a:pt x="2442" y="2970"/>
                    <a:pt x="1477" y="4125"/>
                  </a:cubicBezTo>
                  <a:cubicBezTo>
                    <a:pt x="1459" y="4134"/>
                    <a:pt x="1475" y="4157"/>
                    <a:pt x="1490" y="4157"/>
                  </a:cubicBezTo>
                  <a:cubicBezTo>
                    <a:pt x="1494" y="4157"/>
                    <a:pt x="1498" y="4154"/>
                    <a:pt x="1501" y="4149"/>
                  </a:cubicBezTo>
                  <a:cubicBezTo>
                    <a:pt x="2608" y="3101"/>
                    <a:pt x="3632" y="1946"/>
                    <a:pt x="4668" y="827"/>
                  </a:cubicBezTo>
                  <a:cubicBezTo>
                    <a:pt x="4763" y="827"/>
                    <a:pt x="4859" y="839"/>
                    <a:pt x="4954" y="839"/>
                  </a:cubicBezTo>
                  <a:cubicBezTo>
                    <a:pt x="4478" y="1339"/>
                    <a:pt x="4001" y="1827"/>
                    <a:pt x="3513" y="2327"/>
                  </a:cubicBezTo>
                  <a:cubicBezTo>
                    <a:pt x="3299" y="2553"/>
                    <a:pt x="3073" y="2791"/>
                    <a:pt x="2858" y="3018"/>
                  </a:cubicBezTo>
                  <a:cubicBezTo>
                    <a:pt x="2754" y="3122"/>
                    <a:pt x="2121" y="3913"/>
                    <a:pt x="1933" y="3913"/>
                  </a:cubicBezTo>
                  <a:cubicBezTo>
                    <a:pt x="1927" y="3913"/>
                    <a:pt x="1922" y="3912"/>
                    <a:pt x="1918" y="3911"/>
                  </a:cubicBezTo>
                  <a:cubicBezTo>
                    <a:pt x="1915" y="3909"/>
                    <a:pt x="1911" y="3908"/>
                    <a:pt x="1908" y="3908"/>
                  </a:cubicBezTo>
                  <a:cubicBezTo>
                    <a:pt x="1889" y="3908"/>
                    <a:pt x="1875" y="3938"/>
                    <a:pt x="1906" y="3958"/>
                  </a:cubicBezTo>
                  <a:cubicBezTo>
                    <a:pt x="1928" y="3972"/>
                    <a:pt x="1953" y="3978"/>
                    <a:pt x="1980" y="3978"/>
                  </a:cubicBezTo>
                  <a:cubicBezTo>
                    <a:pt x="2288" y="3978"/>
                    <a:pt x="2884" y="3172"/>
                    <a:pt x="3037" y="3030"/>
                  </a:cubicBezTo>
                  <a:cubicBezTo>
                    <a:pt x="3740" y="2327"/>
                    <a:pt x="4442" y="1613"/>
                    <a:pt x="5121" y="886"/>
                  </a:cubicBezTo>
                  <a:cubicBezTo>
                    <a:pt x="5133" y="874"/>
                    <a:pt x="5133" y="851"/>
                    <a:pt x="5133" y="839"/>
                  </a:cubicBezTo>
                  <a:lnTo>
                    <a:pt x="5264" y="839"/>
                  </a:lnTo>
                  <a:cubicBezTo>
                    <a:pt x="4656" y="1446"/>
                    <a:pt x="4085" y="2077"/>
                    <a:pt x="3489" y="2696"/>
                  </a:cubicBezTo>
                  <a:cubicBezTo>
                    <a:pt x="3192" y="3018"/>
                    <a:pt x="2894" y="3351"/>
                    <a:pt x="2573" y="3649"/>
                  </a:cubicBezTo>
                  <a:cubicBezTo>
                    <a:pt x="2382" y="3815"/>
                    <a:pt x="2180" y="3982"/>
                    <a:pt x="1942" y="4101"/>
                  </a:cubicBezTo>
                  <a:cubicBezTo>
                    <a:pt x="1811" y="4172"/>
                    <a:pt x="1608" y="4232"/>
                    <a:pt x="1382" y="4268"/>
                  </a:cubicBezTo>
                  <a:cubicBezTo>
                    <a:pt x="1382" y="4244"/>
                    <a:pt x="1370" y="4220"/>
                    <a:pt x="1334" y="4208"/>
                  </a:cubicBezTo>
                  <a:cubicBezTo>
                    <a:pt x="620" y="4101"/>
                    <a:pt x="1620" y="3089"/>
                    <a:pt x="1751" y="2934"/>
                  </a:cubicBezTo>
                  <a:cubicBezTo>
                    <a:pt x="1989" y="2660"/>
                    <a:pt x="2227" y="2398"/>
                    <a:pt x="2477" y="2148"/>
                  </a:cubicBezTo>
                  <a:cubicBezTo>
                    <a:pt x="2966" y="1648"/>
                    <a:pt x="3501" y="1196"/>
                    <a:pt x="4001" y="708"/>
                  </a:cubicBezTo>
                  <a:close/>
                  <a:moveTo>
                    <a:pt x="3878" y="172"/>
                  </a:moveTo>
                  <a:cubicBezTo>
                    <a:pt x="3880" y="172"/>
                    <a:pt x="3881" y="172"/>
                    <a:pt x="3882" y="172"/>
                  </a:cubicBezTo>
                  <a:cubicBezTo>
                    <a:pt x="3906" y="327"/>
                    <a:pt x="3942" y="470"/>
                    <a:pt x="3978" y="624"/>
                  </a:cubicBezTo>
                  <a:cubicBezTo>
                    <a:pt x="3037" y="1267"/>
                    <a:pt x="2227" y="2113"/>
                    <a:pt x="1501" y="2982"/>
                  </a:cubicBezTo>
                  <a:cubicBezTo>
                    <a:pt x="1251" y="3268"/>
                    <a:pt x="561" y="4042"/>
                    <a:pt x="1073" y="4292"/>
                  </a:cubicBezTo>
                  <a:cubicBezTo>
                    <a:pt x="692" y="4292"/>
                    <a:pt x="358" y="4149"/>
                    <a:pt x="334" y="3672"/>
                  </a:cubicBezTo>
                  <a:cubicBezTo>
                    <a:pt x="346" y="3672"/>
                    <a:pt x="358" y="3672"/>
                    <a:pt x="358" y="3661"/>
                  </a:cubicBezTo>
                  <a:cubicBezTo>
                    <a:pt x="894" y="3065"/>
                    <a:pt x="1418" y="2458"/>
                    <a:pt x="1989" y="1875"/>
                  </a:cubicBezTo>
                  <a:cubicBezTo>
                    <a:pt x="2191" y="1685"/>
                    <a:pt x="3527" y="172"/>
                    <a:pt x="3878" y="172"/>
                  </a:cubicBezTo>
                  <a:close/>
                  <a:moveTo>
                    <a:pt x="5752" y="565"/>
                  </a:moveTo>
                  <a:lnTo>
                    <a:pt x="5752" y="565"/>
                  </a:lnTo>
                  <a:cubicBezTo>
                    <a:pt x="5835" y="1255"/>
                    <a:pt x="5740" y="1994"/>
                    <a:pt x="5716" y="2684"/>
                  </a:cubicBezTo>
                  <a:lnTo>
                    <a:pt x="5621" y="4839"/>
                  </a:lnTo>
                  <a:cubicBezTo>
                    <a:pt x="5597" y="5518"/>
                    <a:pt x="5573" y="6197"/>
                    <a:pt x="5537" y="6875"/>
                  </a:cubicBezTo>
                  <a:cubicBezTo>
                    <a:pt x="5514" y="7566"/>
                    <a:pt x="5561" y="8316"/>
                    <a:pt x="5394" y="8995"/>
                  </a:cubicBezTo>
                  <a:cubicBezTo>
                    <a:pt x="5371" y="8995"/>
                    <a:pt x="5347" y="8995"/>
                    <a:pt x="5323" y="9018"/>
                  </a:cubicBezTo>
                  <a:cubicBezTo>
                    <a:pt x="4680" y="9649"/>
                    <a:pt x="4097" y="10340"/>
                    <a:pt x="3501" y="11019"/>
                  </a:cubicBezTo>
                  <a:cubicBezTo>
                    <a:pt x="3037" y="11566"/>
                    <a:pt x="2513" y="12102"/>
                    <a:pt x="2120" y="12697"/>
                  </a:cubicBezTo>
                  <a:cubicBezTo>
                    <a:pt x="2132" y="11304"/>
                    <a:pt x="2132" y="9899"/>
                    <a:pt x="2132" y="8506"/>
                  </a:cubicBezTo>
                  <a:cubicBezTo>
                    <a:pt x="2144" y="7101"/>
                    <a:pt x="2275" y="5637"/>
                    <a:pt x="2108" y="4232"/>
                  </a:cubicBezTo>
                  <a:cubicBezTo>
                    <a:pt x="2108" y="4220"/>
                    <a:pt x="2108" y="4220"/>
                    <a:pt x="2096" y="4208"/>
                  </a:cubicBezTo>
                  <a:cubicBezTo>
                    <a:pt x="2132" y="4184"/>
                    <a:pt x="2168" y="4161"/>
                    <a:pt x="2204" y="4149"/>
                  </a:cubicBezTo>
                  <a:cubicBezTo>
                    <a:pt x="2799" y="3756"/>
                    <a:pt x="3287" y="3149"/>
                    <a:pt x="3775" y="2637"/>
                  </a:cubicBezTo>
                  <a:cubicBezTo>
                    <a:pt x="4430" y="1958"/>
                    <a:pt x="5121" y="1291"/>
                    <a:pt x="5752" y="565"/>
                  </a:cubicBezTo>
                  <a:close/>
                  <a:moveTo>
                    <a:pt x="299" y="4065"/>
                  </a:moveTo>
                  <a:cubicBezTo>
                    <a:pt x="358" y="4184"/>
                    <a:pt x="477" y="4280"/>
                    <a:pt x="620" y="4351"/>
                  </a:cubicBezTo>
                  <a:cubicBezTo>
                    <a:pt x="790" y="4443"/>
                    <a:pt x="975" y="4482"/>
                    <a:pt x="1163" y="4482"/>
                  </a:cubicBezTo>
                  <a:cubicBezTo>
                    <a:pt x="1463" y="4482"/>
                    <a:pt x="1769" y="4383"/>
                    <a:pt x="2025" y="4244"/>
                  </a:cubicBezTo>
                  <a:lnTo>
                    <a:pt x="2025" y="4244"/>
                  </a:lnTo>
                  <a:cubicBezTo>
                    <a:pt x="1858" y="5637"/>
                    <a:pt x="1977" y="7113"/>
                    <a:pt x="1965" y="8506"/>
                  </a:cubicBezTo>
                  <a:cubicBezTo>
                    <a:pt x="1965" y="9935"/>
                    <a:pt x="1942" y="11352"/>
                    <a:pt x="1954" y="12781"/>
                  </a:cubicBezTo>
                  <a:lnTo>
                    <a:pt x="1942" y="12781"/>
                  </a:lnTo>
                  <a:cubicBezTo>
                    <a:pt x="1760" y="12861"/>
                    <a:pt x="1573" y="12901"/>
                    <a:pt x="1385" y="12901"/>
                  </a:cubicBezTo>
                  <a:cubicBezTo>
                    <a:pt x="1266" y="12901"/>
                    <a:pt x="1145" y="12885"/>
                    <a:pt x="1025" y="12852"/>
                  </a:cubicBezTo>
                  <a:cubicBezTo>
                    <a:pt x="894" y="12816"/>
                    <a:pt x="334" y="12578"/>
                    <a:pt x="299" y="12364"/>
                  </a:cubicBezTo>
                  <a:cubicBezTo>
                    <a:pt x="322" y="12352"/>
                    <a:pt x="346" y="12328"/>
                    <a:pt x="346" y="12281"/>
                  </a:cubicBezTo>
                  <a:cubicBezTo>
                    <a:pt x="311" y="10852"/>
                    <a:pt x="287" y="9423"/>
                    <a:pt x="287" y="7994"/>
                  </a:cubicBezTo>
                  <a:cubicBezTo>
                    <a:pt x="275" y="6709"/>
                    <a:pt x="394" y="5363"/>
                    <a:pt x="299" y="4065"/>
                  </a:cubicBezTo>
                  <a:close/>
                  <a:moveTo>
                    <a:pt x="3966" y="1"/>
                  </a:moveTo>
                  <a:cubicBezTo>
                    <a:pt x="3930" y="1"/>
                    <a:pt x="3894" y="19"/>
                    <a:pt x="3882" y="53"/>
                  </a:cubicBezTo>
                  <a:cubicBezTo>
                    <a:pt x="3861" y="45"/>
                    <a:pt x="3839" y="42"/>
                    <a:pt x="3815" y="42"/>
                  </a:cubicBezTo>
                  <a:cubicBezTo>
                    <a:pt x="3463" y="42"/>
                    <a:pt x="2837" y="824"/>
                    <a:pt x="2692" y="958"/>
                  </a:cubicBezTo>
                  <a:cubicBezTo>
                    <a:pt x="1835" y="1767"/>
                    <a:pt x="989" y="2637"/>
                    <a:pt x="263" y="3565"/>
                  </a:cubicBezTo>
                  <a:cubicBezTo>
                    <a:pt x="239" y="3601"/>
                    <a:pt x="239" y="3637"/>
                    <a:pt x="263" y="3661"/>
                  </a:cubicBezTo>
                  <a:cubicBezTo>
                    <a:pt x="263" y="3672"/>
                    <a:pt x="263" y="3684"/>
                    <a:pt x="251" y="3684"/>
                  </a:cubicBezTo>
                  <a:cubicBezTo>
                    <a:pt x="246" y="3674"/>
                    <a:pt x="233" y="3668"/>
                    <a:pt x="220" y="3668"/>
                  </a:cubicBezTo>
                  <a:cubicBezTo>
                    <a:pt x="203" y="3668"/>
                    <a:pt x="186" y="3677"/>
                    <a:pt x="180" y="3696"/>
                  </a:cubicBezTo>
                  <a:cubicBezTo>
                    <a:pt x="1" y="5065"/>
                    <a:pt x="108" y="6506"/>
                    <a:pt x="120" y="7875"/>
                  </a:cubicBezTo>
                  <a:cubicBezTo>
                    <a:pt x="144" y="9352"/>
                    <a:pt x="156" y="10816"/>
                    <a:pt x="191" y="12281"/>
                  </a:cubicBezTo>
                  <a:cubicBezTo>
                    <a:pt x="191" y="12293"/>
                    <a:pt x="191" y="12304"/>
                    <a:pt x="191" y="12316"/>
                  </a:cubicBezTo>
                  <a:cubicBezTo>
                    <a:pt x="72" y="12543"/>
                    <a:pt x="561" y="12852"/>
                    <a:pt x="727" y="12935"/>
                  </a:cubicBezTo>
                  <a:cubicBezTo>
                    <a:pt x="932" y="13035"/>
                    <a:pt x="1149" y="13083"/>
                    <a:pt x="1366" y="13083"/>
                  </a:cubicBezTo>
                  <a:cubicBezTo>
                    <a:pt x="1590" y="13083"/>
                    <a:pt x="1813" y="13032"/>
                    <a:pt x="2025" y="12935"/>
                  </a:cubicBezTo>
                  <a:cubicBezTo>
                    <a:pt x="2061" y="12924"/>
                    <a:pt x="2073" y="12900"/>
                    <a:pt x="2073" y="12876"/>
                  </a:cubicBezTo>
                  <a:cubicBezTo>
                    <a:pt x="2085" y="12876"/>
                    <a:pt x="2108" y="12876"/>
                    <a:pt x="2120" y="12864"/>
                  </a:cubicBezTo>
                  <a:cubicBezTo>
                    <a:pt x="2704" y="12340"/>
                    <a:pt x="3192" y="11662"/>
                    <a:pt x="3704" y="11054"/>
                  </a:cubicBezTo>
                  <a:cubicBezTo>
                    <a:pt x="4180" y="10507"/>
                    <a:pt x="4656" y="9983"/>
                    <a:pt x="5144" y="9447"/>
                  </a:cubicBezTo>
                  <a:cubicBezTo>
                    <a:pt x="5192" y="9411"/>
                    <a:pt x="5240" y="9387"/>
                    <a:pt x="5275" y="9352"/>
                  </a:cubicBezTo>
                  <a:cubicBezTo>
                    <a:pt x="5335" y="9304"/>
                    <a:pt x="5406" y="9245"/>
                    <a:pt x="5466" y="9185"/>
                  </a:cubicBezTo>
                  <a:cubicBezTo>
                    <a:pt x="5490" y="9185"/>
                    <a:pt x="5514" y="9161"/>
                    <a:pt x="5525" y="9125"/>
                  </a:cubicBezTo>
                  <a:cubicBezTo>
                    <a:pt x="5740" y="8494"/>
                    <a:pt x="5680" y="7768"/>
                    <a:pt x="5716" y="7113"/>
                  </a:cubicBezTo>
                  <a:cubicBezTo>
                    <a:pt x="5752" y="6351"/>
                    <a:pt x="5775" y="5601"/>
                    <a:pt x="5811" y="4839"/>
                  </a:cubicBezTo>
                  <a:cubicBezTo>
                    <a:pt x="5847" y="4077"/>
                    <a:pt x="5883" y="3327"/>
                    <a:pt x="5906" y="2565"/>
                  </a:cubicBezTo>
                  <a:cubicBezTo>
                    <a:pt x="5942" y="1887"/>
                    <a:pt x="6085" y="1125"/>
                    <a:pt x="5847" y="470"/>
                  </a:cubicBezTo>
                  <a:cubicBezTo>
                    <a:pt x="5835" y="434"/>
                    <a:pt x="5799" y="434"/>
                    <a:pt x="5775" y="434"/>
                  </a:cubicBezTo>
                  <a:cubicBezTo>
                    <a:pt x="5762" y="421"/>
                    <a:pt x="5746" y="411"/>
                    <a:pt x="5728" y="411"/>
                  </a:cubicBezTo>
                  <a:cubicBezTo>
                    <a:pt x="5712" y="411"/>
                    <a:pt x="5696" y="418"/>
                    <a:pt x="5680" y="434"/>
                  </a:cubicBezTo>
                  <a:cubicBezTo>
                    <a:pt x="5585" y="529"/>
                    <a:pt x="5478" y="636"/>
                    <a:pt x="5371" y="732"/>
                  </a:cubicBezTo>
                  <a:cubicBezTo>
                    <a:pt x="5371" y="708"/>
                    <a:pt x="5347" y="684"/>
                    <a:pt x="5311" y="684"/>
                  </a:cubicBezTo>
                  <a:cubicBezTo>
                    <a:pt x="4894" y="684"/>
                    <a:pt x="4502" y="660"/>
                    <a:pt x="4097" y="636"/>
                  </a:cubicBezTo>
                  <a:cubicBezTo>
                    <a:pt x="4085" y="446"/>
                    <a:pt x="4073" y="255"/>
                    <a:pt x="4049" y="65"/>
                  </a:cubicBezTo>
                  <a:cubicBezTo>
                    <a:pt x="4043" y="22"/>
                    <a:pt x="4005" y="1"/>
                    <a:pt x="396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4585375" y="2094725"/>
              <a:ext cx="54500" cy="83675"/>
            </a:xfrm>
            <a:custGeom>
              <a:avLst/>
              <a:gdLst/>
              <a:ahLst/>
              <a:cxnLst/>
              <a:rect l="l" t="t" r="r" b="b"/>
              <a:pathLst>
                <a:path w="2180" h="3347" extrusionOk="0">
                  <a:moveTo>
                    <a:pt x="1977" y="263"/>
                  </a:moveTo>
                  <a:lnTo>
                    <a:pt x="1977" y="263"/>
                  </a:lnTo>
                  <a:cubicBezTo>
                    <a:pt x="1953" y="358"/>
                    <a:pt x="1965" y="465"/>
                    <a:pt x="1965" y="560"/>
                  </a:cubicBezTo>
                  <a:cubicBezTo>
                    <a:pt x="1965" y="739"/>
                    <a:pt x="1953" y="941"/>
                    <a:pt x="1977" y="1120"/>
                  </a:cubicBezTo>
                  <a:cubicBezTo>
                    <a:pt x="1382" y="1799"/>
                    <a:pt x="751" y="2453"/>
                    <a:pt x="156" y="3132"/>
                  </a:cubicBezTo>
                  <a:cubicBezTo>
                    <a:pt x="167" y="2965"/>
                    <a:pt x="179" y="2799"/>
                    <a:pt x="179" y="2632"/>
                  </a:cubicBezTo>
                  <a:cubicBezTo>
                    <a:pt x="191" y="2406"/>
                    <a:pt x="215" y="2180"/>
                    <a:pt x="179" y="1965"/>
                  </a:cubicBezTo>
                  <a:cubicBezTo>
                    <a:pt x="739" y="1346"/>
                    <a:pt x="1370" y="834"/>
                    <a:pt x="1977" y="263"/>
                  </a:cubicBezTo>
                  <a:close/>
                  <a:moveTo>
                    <a:pt x="2061" y="1"/>
                  </a:moveTo>
                  <a:cubicBezTo>
                    <a:pt x="2050" y="1"/>
                    <a:pt x="2037" y="4"/>
                    <a:pt x="2025" y="13"/>
                  </a:cubicBezTo>
                  <a:cubicBezTo>
                    <a:pt x="1299" y="525"/>
                    <a:pt x="584" y="1168"/>
                    <a:pt x="84" y="1918"/>
                  </a:cubicBezTo>
                  <a:cubicBezTo>
                    <a:pt x="72" y="1918"/>
                    <a:pt x="60" y="1930"/>
                    <a:pt x="60" y="1953"/>
                  </a:cubicBezTo>
                  <a:cubicBezTo>
                    <a:pt x="60" y="1953"/>
                    <a:pt x="48" y="1953"/>
                    <a:pt x="48" y="1965"/>
                  </a:cubicBezTo>
                  <a:cubicBezTo>
                    <a:pt x="48" y="1965"/>
                    <a:pt x="48" y="1977"/>
                    <a:pt x="37" y="1977"/>
                  </a:cubicBezTo>
                  <a:cubicBezTo>
                    <a:pt x="37" y="1989"/>
                    <a:pt x="37" y="2013"/>
                    <a:pt x="37" y="2025"/>
                  </a:cubicBezTo>
                  <a:cubicBezTo>
                    <a:pt x="13" y="2203"/>
                    <a:pt x="13" y="2394"/>
                    <a:pt x="13" y="2573"/>
                  </a:cubicBezTo>
                  <a:cubicBezTo>
                    <a:pt x="13" y="2811"/>
                    <a:pt x="1" y="3061"/>
                    <a:pt x="37" y="3299"/>
                  </a:cubicBezTo>
                  <a:cubicBezTo>
                    <a:pt x="37" y="3326"/>
                    <a:pt x="65" y="3346"/>
                    <a:pt x="90" y="3346"/>
                  </a:cubicBezTo>
                  <a:cubicBezTo>
                    <a:pt x="109" y="3346"/>
                    <a:pt x="127" y="3336"/>
                    <a:pt x="132" y="3311"/>
                  </a:cubicBezTo>
                  <a:cubicBezTo>
                    <a:pt x="132" y="3311"/>
                    <a:pt x="132" y="3299"/>
                    <a:pt x="132" y="3299"/>
                  </a:cubicBezTo>
                  <a:cubicBezTo>
                    <a:pt x="834" y="2644"/>
                    <a:pt x="1477" y="1918"/>
                    <a:pt x="2096" y="1191"/>
                  </a:cubicBezTo>
                  <a:cubicBezTo>
                    <a:pt x="2108" y="1191"/>
                    <a:pt x="2120" y="1180"/>
                    <a:pt x="2132" y="1156"/>
                  </a:cubicBezTo>
                  <a:cubicBezTo>
                    <a:pt x="2132" y="1156"/>
                    <a:pt x="2144" y="1144"/>
                    <a:pt x="2156" y="1132"/>
                  </a:cubicBezTo>
                  <a:cubicBezTo>
                    <a:pt x="2180" y="1096"/>
                    <a:pt x="2168" y="1060"/>
                    <a:pt x="2144" y="1037"/>
                  </a:cubicBezTo>
                  <a:cubicBezTo>
                    <a:pt x="2156" y="882"/>
                    <a:pt x="2144" y="715"/>
                    <a:pt x="2144" y="560"/>
                  </a:cubicBezTo>
                  <a:cubicBezTo>
                    <a:pt x="2144" y="429"/>
                    <a:pt x="2168" y="251"/>
                    <a:pt x="2084" y="156"/>
                  </a:cubicBezTo>
                  <a:cubicBezTo>
                    <a:pt x="2096" y="144"/>
                    <a:pt x="2108" y="132"/>
                    <a:pt x="2108" y="132"/>
                  </a:cubicBezTo>
                  <a:cubicBezTo>
                    <a:pt x="2157" y="83"/>
                    <a:pt x="2117" y="1"/>
                    <a:pt x="206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6"/>
          <p:cNvGrpSpPr/>
          <p:nvPr/>
        </p:nvGrpSpPr>
        <p:grpSpPr>
          <a:xfrm>
            <a:off x="1064052" y="1746080"/>
            <a:ext cx="383099" cy="552159"/>
            <a:chOff x="4604125" y="1214300"/>
            <a:chExt cx="191425" cy="275900"/>
          </a:xfrm>
        </p:grpSpPr>
        <p:sp>
          <p:nvSpPr>
            <p:cNvPr id="356" name="Google Shape;356;p36"/>
            <p:cNvSpPr/>
            <p:nvPr/>
          </p:nvSpPr>
          <p:spPr>
            <a:xfrm>
              <a:off x="4604125" y="1214300"/>
              <a:ext cx="191425" cy="275900"/>
            </a:xfrm>
            <a:custGeom>
              <a:avLst/>
              <a:gdLst/>
              <a:ahLst/>
              <a:cxnLst/>
              <a:rect l="l" t="t" r="r" b="b"/>
              <a:pathLst>
                <a:path w="7657" h="11036" extrusionOk="0">
                  <a:moveTo>
                    <a:pt x="3111" y="170"/>
                  </a:moveTo>
                  <a:cubicBezTo>
                    <a:pt x="3272" y="170"/>
                    <a:pt x="3426" y="178"/>
                    <a:pt x="3549" y="178"/>
                  </a:cubicBezTo>
                  <a:cubicBezTo>
                    <a:pt x="3954" y="178"/>
                    <a:pt x="4347" y="202"/>
                    <a:pt x="4740" y="249"/>
                  </a:cubicBezTo>
                  <a:cubicBezTo>
                    <a:pt x="4823" y="368"/>
                    <a:pt x="4918" y="487"/>
                    <a:pt x="4859" y="654"/>
                  </a:cubicBezTo>
                  <a:cubicBezTo>
                    <a:pt x="4806" y="802"/>
                    <a:pt x="4650" y="884"/>
                    <a:pt x="4499" y="884"/>
                  </a:cubicBezTo>
                  <a:cubicBezTo>
                    <a:pt x="4480" y="884"/>
                    <a:pt x="4461" y="883"/>
                    <a:pt x="4442" y="880"/>
                  </a:cubicBezTo>
                  <a:cubicBezTo>
                    <a:pt x="4394" y="880"/>
                    <a:pt x="4382" y="928"/>
                    <a:pt x="4394" y="964"/>
                  </a:cubicBezTo>
                  <a:cubicBezTo>
                    <a:pt x="4382" y="975"/>
                    <a:pt x="4370" y="987"/>
                    <a:pt x="4370" y="1011"/>
                  </a:cubicBezTo>
                  <a:cubicBezTo>
                    <a:pt x="4335" y="1868"/>
                    <a:pt x="4370" y="2773"/>
                    <a:pt x="4513" y="3619"/>
                  </a:cubicBezTo>
                  <a:cubicBezTo>
                    <a:pt x="4519" y="3656"/>
                    <a:pt x="4545" y="3672"/>
                    <a:pt x="4573" y="3672"/>
                  </a:cubicBezTo>
                  <a:cubicBezTo>
                    <a:pt x="4607" y="3672"/>
                    <a:pt x="4644" y="3647"/>
                    <a:pt x="4644" y="3607"/>
                  </a:cubicBezTo>
                  <a:cubicBezTo>
                    <a:pt x="4644" y="3595"/>
                    <a:pt x="4644" y="3583"/>
                    <a:pt x="4644" y="3559"/>
                  </a:cubicBezTo>
                  <a:cubicBezTo>
                    <a:pt x="6275" y="4023"/>
                    <a:pt x="7323" y="6000"/>
                    <a:pt x="7311" y="7607"/>
                  </a:cubicBezTo>
                  <a:cubicBezTo>
                    <a:pt x="7311" y="8465"/>
                    <a:pt x="7014" y="9381"/>
                    <a:pt x="6395" y="9989"/>
                  </a:cubicBezTo>
                  <a:cubicBezTo>
                    <a:pt x="5764" y="10596"/>
                    <a:pt x="4775" y="10786"/>
                    <a:pt x="3930" y="10834"/>
                  </a:cubicBezTo>
                  <a:cubicBezTo>
                    <a:pt x="3844" y="10839"/>
                    <a:pt x="3759" y="10842"/>
                    <a:pt x="3675" y="10842"/>
                  </a:cubicBezTo>
                  <a:cubicBezTo>
                    <a:pt x="2048" y="10842"/>
                    <a:pt x="688" y="9866"/>
                    <a:pt x="382" y="8191"/>
                  </a:cubicBezTo>
                  <a:cubicBezTo>
                    <a:pt x="60" y="6381"/>
                    <a:pt x="894" y="4166"/>
                    <a:pt x="2787" y="3666"/>
                  </a:cubicBezTo>
                  <a:cubicBezTo>
                    <a:pt x="2823" y="3666"/>
                    <a:pt x="2846" y="3642"/>
                    <a:pt x="2846" y="3619"/>
                  </a:cubicBezTo>
                  <a:cubicBezTo>
                    <a:pt x="2858" y="3607"/>
                    <a:pt x="2870" y="3595"/>
                    <a:pt x="2870" y="3571"/>
                  </a:cubicBezTo>
                  <a:cubicBezTo>
                    <a:pt x="2966" y="2726"/>
                    <a:pt x="2906" y="1785"/>
                    <a:pt x="2811" y="940"/>
                  </a:cubicBezTo>
                  <a:cubicBezTo>
                    <a:pt x="2799" y="928"/>
                    <a:pt x="2787" y="916"/>
                    <a:pt x="2775" y="904"/>
                  </a:cubicBezTo>
                  <a:cubicBezTo>
                    <a:pt x="2787" y="880"/>
                    <a:pt x="2775" y="856"/>
                    <a:pt x="2739" y="856"/>
                  </a:cubicBezTo>
                  <a:cubicBezTo>
                    <a:pt x="2721" y="858"/>
                    <a:pt x="2702" y="859"/>
                    <a:pt x="2683" y="859"/>
                  </a:cubicBezTo>
                  <a:cubicBezTo>
                    <a:pt x="2541" y="859"/>
                    <a:pt x="2381" y="817"/>
                    <a:pt x="2287" y="702"/>
                  </a:cubicBezTo>
                  <a:cubicBezTo>
                    <a:pt x="2192" y="595"/>
                    <a:pt x="2215" y="452"/>
                    <a:pt x="2299" y="333"/>
                  </a:cubicBezTo>
                  <a:cubicBezTo>
                    <a:pt x="2505" y="195"/>
                    <a:pt x="2820" y="170"/>
                    <a:pt x="3111" y="170"/>
                  </a:cubicBezTo>
                  <a:close/>
                  <a:moveTo>
                    <a:pt x="3453" y="1"/>
                  </a:moveTo>
                  <a:cubicBezTo>
                    <a:pt x="3224" y="1"/>
                    <a:pt x="2993" y="11"/>
                    <a:pt x="2763" y="35"/>
                  </a:cubicBezTo>
                  <a:cubicBezTo>
                    <a:pt x="2561" y="59"/>
                    <a:pt x="2346" y="83"/>
                    <a:pt x="2239" y="225"/>
                  </a:cubicBezTo>
                  <a:cubicBezTo>
                    <a:pt x="2049" y="309"/>
                    <a:pt x="2025" y="571"/>
                    <a:pt x="2108" y="749"/>
                  </a:cubicBezTo>
                  <a:cubicBezTo>
                    <a:pt x="2196" y="907"/>
                    <a:pt x="2360" y="980"/>
                    <a:pt x="2535" y="980"/>
                  </a:cubicBezTo>
                  <a:cubicBezTo>
                    <a:pt x="2599" y="980"/>
                    <a:pt x="2664" y="971"/>
                    <a:pt x="2727" y="952"/>
                  </a:cubicBezTo>
                  <a:lnTo>
                    <a:pt x="2727" y="952"/>
                  </a:lnTo>
                  <a:cubicBezTo>
                    <a:pt x="2656" y="1773"/>
                    <a:pt x="2632" y="2690"/>
                    <a:pt x="2739" y="3512"/>
                  </a:cubicBezTo>
                  <a:cubicBezTo>
                    <a:pt x="1203" y="3762"/>
                    <a:pt x="394" y="5369"/>
                    <a:pt x="191" y="6774"/>
                  </a:cubicBezTo>
                  <a:cubicBezTo>
                    <a:pt x="1" y="8107"/>
                    <a:pt x="382" y="9596"/>
                    <a:pt x="1525" y="10405"/>
                  </a:cubicBezTo>
                  <a:cubicBezTo>
                    <a:pt x="2144" y="10848"/>
                    <a:pt x="2925" y="11035"/>
                    <a:pt x="3714" y="11035"/>
                  </a:cubicBezTo>
                  <a:cubicBezTo>
                    <a:pt x="4410" y="11035"/>
                    <a:pt x="5113" y="10889"/>
                    <a:pt x="5716" y="10643"/>
                  </a:cubicBezTo>
                  <a:cubicBezTo>
                    <a:pt x="7085" y="10084"/>
                    <a:pt x="7657" y="8488"/>
                    <a:pt x="7490" y="7095"/>
                  </a:cubicBezTo>
                  <a:cubicBezTo>
                    <a:pt x="7311" y="5619"/>
                    <a:pt x="6180" y="3785"/>
                    <a:pt x="4656" y="3416"/>
                  </a:cubicBezTo>
                  <a:lnTo>
                    <a:pt x="4644" y="3416"/>
                  </a:lnTo>
                  <a:cubicBezTo>
                    <a:pt x="4621" y="2619"/>
                    <a:pt x="4549" y="1797"/>
                    <a:pt x="4478" y="1011"/>
                  </a:cubicBezTo>
                  <a:lnTo>
                    <a:pt x="4478" y="1011"/>
                  </a:lnTo>
                  <a:cubicBezTo>
                    <a:pt x="4505" y="1016"/>
                    <a:pt x="4533" y="1018"/>
                    <a:pt x="4560" y="1018"/>
                  </a:cubicBezTo>
                  <a:cubicBezTo>
                    <a:pt x="4748" y="1018"/>
                    <a:pt x="4930" y="914"/>
                    <a:pt x="5013" y="737"/>
                  </a:cubicBezTo>
                  <a:cubicBezTo>
                    <a:pt x="5085" y="559"/>
                    <a:pt x="5049" y="297"/>
                    <a:pt x="4882" y="178"/>
                  </a:cubicBezTo>
                  <a:cubicBezTo>
                    <a:pt x="4882" y="142"/>
                    <a:pt x="4859" y="106"/>
                    <a:pt x="4823" y="106"/>
                  </a:cubicBezTo>
                  <a:cubicBezTo>
                    <a:pt x="4370" y="43"/>
                    <a:pt x="3913" y="1"/>
                    <a:pt x="345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4663175" y="1223875"/>
              <a:ext cx="60875" cy="8250"/>
            </a:xfrm>
            <a:custGeom>
              <a:avLst/>
              <a:gdLst/>
              <a:ahLst/>
              <a:cxnLst/>
              <a:rect l="l" t="t" r="r" b="b"/>
              <a:pathLst>
                <a:path w="2435" h="330" extrusionOk="0">
                  <a:moveTo>
                    <a:pt x="2341" y="1"/>
                  </a:moveTo>
                  <a:cubicBezTo>
                    <a:pt x="2325" y="1"/>
                    <a:pt x="2308" y="7"/>
                    <a:pt x="2294" y="21"/>
                  </a:cubicBezTo>
                  <a:cubicBezTo>
                    <a:pt x="2166" y="137"/>
                    <a:pt x="1940" y="165"/>
                    <a:pt x="1709" y="165"/>
                  </a:cubicBezTo>
                  <a:cubicBezTo>
                    <a:pt x="1490" y="165"/>
                    <a:pt x="1266" y="140"/>
                    <a:pt x="1116" y="140"/>
                  </a:cubicBezTo>
                  <a:cubicBezTo>
                    <a:pt x="988" y="144"/>
                    <a:pt x="865" y="151"/>
                    <a:pt x="745" y="151"/>
                  </a:cubicBezTo>
                  <a:cubicBezTo>
                    <a:pt x="516" y="151"/>
                    <a:pt x="298" y="126"/>
                    <a:pt x="80" y="9"/>
                  </a:cubicBezTo>
                  <a:cubicBezTo>
                    <a:pt x="76" y="8"/>
                    <a:pt x="72" y="7"/>
                    <a:pt x="68" y="7"/>
                  </a:cubicBezTo>
                  <a:cubicBezTo>
                    <a:pt x="35" y="7"/>
                    <a:pt x="0" y="47"/>
                    <a:pt x="32" y="69"/>
                  </a:cubicBezTo>
                  <a:cubicBezTo>
                    <a:pt x="280" y="297"/>
                    <a:pt x="626" y="305"/>
                    <a:pt x="950" y="305"/>
                  </a:cubicBezTo>
                  <a:cubicBezTo>
                    <a:pt x="973" y="305"/>
                    <a:pt x="996" y="305"/>
                    <a:pt x="1019" y="305"/>
                  </a:cubicBezTo>
                  <a:cubicBezTo>
                    <a:pt x="1076" y="305"/>
                    <a:pt x="1133" y="305"/>
                    <a:pt x="1187" y="307"/>
                  </a:cubicBezTo>
                  <a:cubicBezTo>
                    <a:pt x="1342" y="307"/>
                    <a:pt x="1543" y="329"/>
                    <a:pt x="1740" y="329"/>
                  </a:cubicBezTo>
                  <a:cubicBezTo>
                    <a:pt x="1997" y="329"/>
                    <a:pt x="2248" y="291"/>
                    <a:pt x="2389" y="116"/>
                  </a:cubicBezTo>
                  <a:cubicBezTo>
                    <a:pt x="2435" y="62"/>
                    <a:pt x="2390" y="1"/>
                    <a:pt x="234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4609200" y="1364575"/>
              <a:ext cx="175050" cy="113200"/>
            </a:xfrm>
            <a:custGeom>
              <a:avLst/>
              <a:gdLst/>
              <a:ahLst/>
              <a:cxnLst/>
              <a:rect l="l" t="t" r="r" b="b"/>
              <a:pathLst>
                <a:path w="7002" h="4528" extrusionOk="0">
                  <a:moveTo>
                    <a:pt x="3441" y="215"/>
                  </a:moveTo>
                  <a:cubicBezTo>
                    <a:pt x="3554" y="217"/>
                    <a:pt x="3671" y="217"/>
                    <a:pt x="3789" y="217"/>
                  </a:cubicBezTo>
                  <a:cubicBezTo>
                    <a:pt x="3867" y="217"/>
                    <a:pt x="3945" y="217"/>
                    <a:pt x="4025" y="217"/>
                  </a:cubicBezTo>
                  <a:cubicBezTo>
                    <a:pt x="4880" y="217"/>
                    <a:pt x="5818" y="230"/>
                    <a:pt x="6561" y="549"/>
                  </a:cubicBezTo>
                  <a:cubicBezTo>
                    <a:pt x="5799" y="1311"/>
                    <a:pt x="4453" y="1311"/>
                    <a:pt x="3429" y="1311"/>
                  </a:cubicBezTo>
                  <a:cubicBezTo>
                    <a:pt x="3353" y="1311"/>
                    <a:pt x="3273" y="1311"/>
                    <a:pt x="3191" y="1311"/>
                  </a:cubicBezTo>
                  <a:cubicBezTo>
                    <a:pt x="2271" y="1311"/>
                    <a:pt x="1019" y="1281"/>
                    <a:pt x="429" y="549"/>
                  </a:cubicBezTo>
                  <a:cubicBezTo>
                    <a:pt x="1441" y="358"/>
                    <a:pt x="2417" y="215"/>
                    <a:pt x="3441" y="215"/>
                  </a:cubicBezTo>
                  <a:close/>
                  <a:moveTo>
                    <a:pt x="405" y="656"/>
                  </a:moveTo>
                  <a:lnTo>
                    <a:pt x="405" y="656"/>
                  </a:lnTo>
                  <a:cubicBezTo>
                    <a:pt x="929" y="1537"/>
                    <a:pt x="2560" y="1453"/>
                    <a:pt x="3429" y="1465"/>
                  </a:cubicBezTo>
                  <a:cubicBezTo>
                    <a:pt x="3558" y="1467"/>
                    <a:pt x="3697" y="1469"/>
                    <a:pt x="3844" y="1469"/>
                  </a:cubicBezTo>
                  <a:cubicBezTo>
                    <a:pt x="4792" y="1469"/>
                    <a:pt x="6034" y="1393"/>
                    <a:pt x="6632" y="691"/>
                  </a:cubicBezTo>
                  <a:lnTo>
                    <a:pt x="6632" y="691"/>
                  </a:lnTo>
                  <a:cubicBezTo>
                    <a:pt x="6858" y="1644"/>
                    <a:pt x="6811" y="2727"/>
                    <a:pt x="6096" y="3466"/>
                  </a:cubicBezTo>
                  <a:cubicBezTo>
                    <a:pt x="5494" y="4100"/>
                    <a:pt x="4475" y="4355"/>
                    <a:pt x="3591" y="4355"/>
                  </a:cubicBezTo>
                  <a:cubicBezTo>
                    <a:pt x="3496" y="4355"/>
                    <a:pt x="3402" y="4352"/>
                    <a:pt x="3310" y="4347"/>
                  </a:cubicBezTo>
                  <a:cubicBezTo>
                    <a:pt x="2370" y="4287"/>
                    <a:pt x="1429" y="3835"/>
                    <a:pt x="917" y="3013"/>
                  </a:cubicBezTo>
                  <a:cubicBezTo>
                    <a:pt x="441" y="2287"/>
                    <a:pt x="441" y="1477"/>
                    <a:pt x="405" y="656"/>
                  </a:cubicBezTo>
                  <a:close/>
                  <a:moveTo>
                    <a:pt x="3257" y="46"/>
                  </a:moveTo>
                  <a:cubicBezTo>
                    <a:pt x="2279" y="46"/>
                    <a:pt x="1274" y="100"/>
                    <a:pt x="369" y="453"/>
                  </a:cubicBezTo>
                  <a:cubicBezTo>
                    <a:pt x="357" y="453"/>
                    <a:pt x="346" y="453"/>
                    <a:pt x="346" y="465"/>
                  </a:cubicBezTo>
                  <a:lnTo>
                    <a:pt x="334" y="465"/>
                  </a:lnTo>
                  <a:cubicBezTo>
                    <a:pt x="298" y="477"/>
                    <a:pt x="298" y="537"/>
                    <a:pt x="322" y="560"/>
                  </a:cubicBezTo>
                  <a:cubicBezTo>
                    <a:pt x="0" y="2573"/>
                    <a:pt x="1322" y="4442"/>
                    <a:pt x="3429" y="4525"/>
                  </a:cubicBezTo>
                  <a:cubicBezTo>
                    <a:pt x="3479" y="4527"/>
                    <a:pt x="3529" y="4528"/>
                    <a:pt x="3580" y="4528"/>
                  </a:cubicBezTo>
                  <a:cubicBezTo>
                    <a:pt x="4552" y="4528"/>
                    <a:pt x="5712" y="4199"/>
                    <a:pt x="6334" y="3430"/>
                  </a:cubicBezTo>
                  <a:cubicBezTo>
                    <a:pt x="7001" y="2596"/>
                    <a:pt x="6977" y="1525"/>
                    <a:pt x="6751" y="537"/>
                  </a:cubicBezTo>
                  <a:cubicBezTo>
                    <a:pt x="6751" y="537"/>
                    <a:pt x="6751" y="537"/>
                    <a:pt x="6751" y="525"/>
                  </a:cubicBezTo>
                  <a:cubicBezTo>
                    <a:pt x="6775" y="489"/>
                    <a:pt x="6775" y="429"/>
                    <a:pt x="6715" y="406"/>
                  </a:cubicBezTo>
                  <a:cubicBezTo>
                    <a:pt x="5787" y="1"/>
                    <a:pt x="4668" y="72"/>
                    <a:pt x="3679" y="48"/>
                  </a:cubicBezTo>
                  <a:cubicBezTo>
                    <a:pt x="3539" y="47"/>
                    <a:pt x="3399" y="46"/>
                    <a:pt x="3257" y="46"/>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4712175" y="1338325"/>
              <a:ext cx="22050" cy="20325"/>
            </a:xfrm>
            <a:custGeom>
              <a:avLst/>
              <a:gdLst/>
              <a:ahLst/>
              <a:cxnLst/>
              <a:rect l="l" t="t" r="r" b="b"/>
              <a:pathLst>
                <a:path w="882" h="813" extrusionOk="0">
                  <a:moveTo>
                    <a:pt x="334" y="122"/>
                  </a:moveTo>
                  <a:cubicBezTo>
                    <a:pt x="465" y="134"/>
                    <a:pt x="596" y="134"/>
                    <a:pt x="668" y="265"/>
                  </a:cubicBezTo>
                  <a:cubicBezTo>
                    <a:pt x="751" y="396"/>
                    <a:pt x="691" y="575"/>
                    <a:pt x="560" y="646"/>
                  </a:cubicBezTo>
                  <a:cubicBezTo>
                    <a:pt x="521" y="667"/>
                    <a:pt x="479" y="677"/>
                    <a:pt x="438" y="677"/>
                  </a:cubicBezTo>
                  <a:cubicBezTo>
                    <a:pt x="322" y="677"/>
                    <a:pt x="212" y="597"/>
                    <a:pt x="168" y="491"/>
                  </a:cubicBezTo>
                  <a:cubicBezTo>
                    <a:pt x="108" y="348"/>
                    <a:pt x="203" y="182"/>
                    <a:pt x="334" y="122"/>
                  </a:cubicBezTo>
                  <a:close/>
                  <a:moveTo>
                    <a:pt x="441" y="0"/>
                  </a:moveTo>
                  <a:cubicBezTo>
                    <a:pt x="395" y="0"/>
                    <a:pt x="351" y="12"/>
                    <a:pt x="310" y="39"/>
                  </a:cubicBezTo>
                  <a:cubicBezTo>
                    <a:pt x="310" y="39"/>
                    <a:pt x="310" y="39"/>
                    <a:pt x="299" y="51"/>
                  </a:cubicBezTo>
                  <a:cubicBezTo>
                    <a:pt x="120" y="98"/>
                    <a:pt x="1" y="265"/>
                    <a:pt x="25" y="467"/>
                  </a:cubicBezTo>
                  <a:cubicBezTo>
                    <a:pt x="55" y="662"/>
                    <a:pt x="245" y="813"/>
                    <a:pt x="442" y="813"/>
                  </a:cubicBezTo>
                  <a:cubicBezTo>
                    <a:pt x="473" y="813"/>
                    <a:pt x="505" y="809"/>
                    <a:pt x="537" y="801"/>
                  </a:cubicBezTo>
                  <a:cubicBezTo>
                    <a:pt x="751" y="729"/>
                    <a:pt x="882" y="479"/>
                    <a:pt x="810" y="277"/>
                  </a:cubicBezTo>
                  <a:cubicBezTo>
                    <a:pt x="764" y="139"/>
                    <a:pt x="597" y="0"/>
                    <a:pt x="44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4695525" y="1322325"/>
              <a:ext cx="17575" cy="15375"/>
            </a:xfrm>
            <a:custGeom>
              <a:avLst/>
              <a:gdLst/>
              <a:ahLst/>
              <a:cxnLst/>
              <a:rect l="l" t="t" r="r" b="b"/>
              <a:pathLst>
                <a:path w="703" h="615" extrusionOk="0">
                  <a:moveTo>
                    <a:pt x="366" y="100"/>
                  </a:moveTo>
                  <a:cubicBezTo>
                    <a:pt x="425" y="100"/>
                    <a:pt x="484" y="136"/>
                    <a:pt x="512" y="203"/>
                  </a:cubicBezTo>
                  <a:cubicBezTo>
                    <a:pt x="548" y="298"/>
                    <a:pt x="512" y="417"/>
                    <a:pt x="417" y="464"/>
                  </a:cubicBezTo>
                  <a:cubicBezTo>
                    <a:pt x="389" y="484"/>
                    <a:pt x="357" y="494"/>
                    <a:pt x="326" y="494"/>
                  </a:cubicBezTo>
                  <a:cubicBezTo>
                    <a:pt x="262" y="494"/>
                    <a:pt x="199" y="457"/>
                    <a:pt x="167" y="393"/>
                  </a:cubicBezTo>
                  <a:cubicBezTo>
                    <a:pt x="107" y="286"/>
                    <a:pt x="191" y="179"/>
                    <a:pt x="298" y="143"/>
                  </a:cubicBezTo>
                  <a:cubicBezTo>
                    <a:pt x="322" y="131"/>
                    <a:pt x="322" y="119"/>
                    <a:pt x="322" y="107"/>
                  </a:cubicBezTo>
                  <a:cubicBezTo>
                    <a:pt x="336" y="102"/>
                    <a:pt x="351" y="100"/>
                    <a:pt x="366" y="100"/>
                  </a:cubicBezTo>
                  <a:close/>
                  <a:moveTo>
                    <a:pt x="386" y="0"/>
                  </a:moveTo>
                  <a:cubicBezTo>
                    <a:pt x="323" y="0"/>
                    <a:pt x="263" y="26"/>
                    <a:pt x="226" y="83"/>
                  </a:cubicBezTo>
                  <a:cubicBezTo>
                    <a:pt x="83" y="119"/>
                    <a:pt x="0" y="298"/>
                    <a:pt x="48" y="429"/>
                  </a:cubicBezTo>
                  <a:cubicBezTo>
                    <a:pt x="97" y="544"/>
                    <a:pt x="216" y="614"/>
                    <a:pt x="335" y="614"/>
                  </a:cubicBezTo>
                  <a:cubicBezTo>
                    <a:pt x="388" y="614"/>
                    <a:pt x="441" y="601"/>
                    <a:pt x="488" y="572"/>
                  </a:cubicBezTo>
                  <a:cubicBezTo>
                    <a:pt x="643" y="476"/>
                    <a:pt x="703" y="262"/>
                    <a:pt x="595" y="107"/>
                  </a:cubicBezTo>
                  <a:cubicBezTo>
                    <a:pt x="549" y="41"/>
                    <a:pt x="465" y="0"/>
                    <a:pt x="38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4699675" y="1303800"/>
              <a:ext cx="10450" cy="10200"/>
            </a:xfrm>
            <a:custGeom>
              <a:avLst/>
              <a:gdLst/>
              <a:ahLst/>
              <a:cxnLst/>
              <a:rect l="l" t="t" r="r" b="b"/>
              <a:pathLst>
                <a:path w="418" h="408" extrusionOk="0">
                  <a:moveTo>
                    <a:pt x="215" y="51"/>
                  </a:moveTo>
                  <a:cubicBezTo>
                    <a:pt x="275" y="74"/>
                    <a:pt x="322" y="146"/>
                    <a:pt x="322" y="205"/>
                  </a:cubicBezTo>
                  <a:cubicBezTo>
                    <a:pt x="310" y="265"/>
                    <a:pt x="263" y="301"/>
                    <a:pt x="203" y="301"/>
                  </a:cubicBezTo>
                  <a:cubicBezTo>
                    <a:pt x="144" y="301"/>
                    <a:pt x="84" y="265"/>
                    <a:pt x="96" y="193"/>
                  </a:cubicBezTo>
                  <a:cubicBezTo>
                    <a:pt x="96" y="170"/>
                    <a:pt x="108" y="134"/>
                    <a:pt x="132" y="110"/>
                  </a:cubicBezTo>
                  <a:cubicBezTo>
                    <a:pt x="156" y="86"/>
                    <a:pt x="179" y="86"/>
                    <a:pt x="203" y="62"/>
                  </a:cubicBezTo>
                  <a:cubicBezTo>
                    <a:pt x="203" y="62"/>
                    <a:pt x="215" y="62"/>
                    <a:pt x="215" y="51"/>
                  </a:cubicBezTo>
                  <a:close/>
                  <a:moveTo>
                    <a:pt x="166" y="0"/>
                  </a:moveTo>
                  <a:cubicBezTo>
                    <a:pt x="73" y="0"/>
                    <a:pt x="12" y="117"/>
                    <a:pt x="1" y="193"/>
                  </a:cubicBezTo>
                  <a:cubicBezTo>
                    <a:pt x="1" y="313"/>
                    <a:pt x="96" y="396"/>
                    <a:pt x="203" y="408"/>
                  </a:cubicBezTo>
                  <a:cubicBezTo>
                    <a:pt x="310" y="408"/>
                    <a:pt x="418" y="336"/>
                    <a:pt x="418" y="217"/>
                  </a:cubicBezTo>
                  <a:cubicBezTo>
                    <a:pt x="418" y="105"/>
                    <a:pt x="343" y="14"/>
                    <a:pt x="235" y="14"/>
                  </a:cubicBezTo>
                  <a:cubicBezTo>
                    <a:pt x="229" y="14"/>
                    <a:pt x="222" y="14"/>
                    <a:pt x="215" y="15"/>
                  </a:cubicBezTo>
                  <a:cubicBezTo>
                    <a:pt x="215" y="3"/>
                    <a:pt x="203" y="3"/>
                    <a:pt x="191" y="3"/>
                  </a:cubicBezTo>
                  <a:cubicBezTo>
                    <a:pt x="183" y="1"/>
                    <a:pt x="174" y="0"/>
                    <a:pt x="1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6"/>
          <p:cNvGrpSpPr/>
          <p:nvPr/>
        </p:nvGrpSpPr>
        <p:grpSpPr>
          <a:xfrm>
            <a:off x="3742130" y="1743854"/>
            <a:ext cx="550789" cy="558402"/>
            <a:chOff x="983450" y="3845200"/>
            <a:chExt cx="409600" cy="415200"/>
          </a:xfrm>
        </p:grpSpPr>
        <p:sp>
          <p:nvSpPr>
            <p:cNvPr id="363" name="Google Shape;363;p36"/>
            <p:cNvSpPr/>
            <p:nvPr/>
          </p:nvSpPr>
          <p:spPr>
            <a:xfrm>
              <a:off x="983450" y="3845200"/>
              <a:ext cx="409600" cy="415200"/>
            </a:xfrm>
            <a:custGeom>
              <a:avLst/>
              <a:gdLst/>
              <a:ahLst/>
              <a:cxnLst/>
              <a:rect l="l" t="t" r="r" b="b"/>
              <a:pathLst>
                <a:path w="16384" h="16608" extrusionOk="0">
                  <a:moveTo>
                    <a:pt x="5620" y="1681"/>
                  </a:moveTo>
                  <a:cubicBezTo>
                    <a:pt x="6061" y="1681"/>
                    <a:pt x="6263" y="1979"/>
                    <a:pt x="6549" y="2276"/>
                  </a:cubicBezTo>
                  <a:cubicBezTo>
                    <a:pt x="5882" y="2717"/>
                    <a:pt x="5215" y="3169"/>
                    <a:pt x="4560" y="3634"/>
                  </a:cubicBezTo>
                  <a:cubicBezTo>
                    <a:pt x="4346" y="3777"/>
                    <a:pt x="4132" y="3931"/>
                    <a:pt x="3917" y="4086"/>
                  </a:cubicBezTo>
                  <a:cubicBezTo>
                    <a:pt x="3917" y="4074"/>
                    <a:pt x="3917" y="4062"/>
                    <a:pt x="3906" y="4050"/>
                  </a:cubicBezTo>
                  <a:cubicBezTo>
                    <a:pt x="3846" y="3943"/>
                    <a:pt x="3751" y="3836"/>
                    <a:pt x="3691" y="3717"/>
                  </a:cubicBezTo>
                  <a:cubicBezTo>
                    <a:pt x="3584" y="3479"/>
                    <a:pt x="3560" y="3015"/>
                    <a:pt x="3715" y="2776"/>
                  </a:cubicBezTo>
                  <a:cubicBezTo>
                    <a:pt x="3870" y="2526"/>
                    <a:pt x="4370" y="2312"/>
                    <a:pt x="4596" y="2157"/>
                  </a:cubicBezTo>
                  <a:cubicBezTo>
                    <a:pt x="4941" y="1931"/>
                    <a:pt x="5203" y="1693"/>
                    <a:pt x="5620" y="1681"/>
                  </a:cubicBezTo>
                  <a:close/>
                  <a:moveTo>
                    <a:pt x="5739" y="786"/>
                  </a:moveTo>
                  <a:cubicBezTo>
                    <a:pt x="6335" y="786"/>
                    <a:pt x="6765" y="1466"/>
                    <a:pt x="7108" y="1895"/>
                  </a:cubicBezTo>
                  <a:cubicBezTo>
                    <a:pt x="7001" y="1967"/>
                    <a:pt x="6906" y="2026"/>
                    <a:pt x="6811" y="2098"/>
                  </a:cubicBezTo>
                  <a:cubicBezTo>
                    <a:pt x="6542" y="1773"/>
                    <a:pt x="6125" y="1258"/>
                    <a:pt x="5670" y="1258"/>
                  </a:cubicBezTo>
                  <a:cubicBezTo>
                    <a:pt x="5642" y="1258"/>
                    <a:pt x="5613" y="1260"/>
                    <a:pt x="5584" y="1264"/>
                  </a:cubicBezTo>
                  <a:cubicBezTo>
                    <a:pt x="5049" y="1324"/>
                    <a:pt x="4477" y="1883"/>
                    <a:pt x="4048" y="2169"/>
                  </a:cubicBezTo>
                  <a:cubicBezTo>
                    <a:pt x="3227" y="2705"/>
                    <a:pt x="2882" y="3443"/>
                    <a:pt x="3715" y="4193"/>
                  </a:cubicBezTo>
                  <a:cubicBezTo>
                    <a:pt x="3727" y="4193"/>
                    <a:pt x="3739" y="4205"/>
                    <a:pt x="3751" y="4205"/>
                  </a:cubicBezTo>
                  <a:cubicBezTo>
                    <a:pt x="3596" y="4312"/>
                    <a:pt x="3453" y="4420"/>
                    <a:pt x="3298" y="4527"/>
                  </a:cubicBezTo>
                  <a:cubicBezTo>
                    <a:pt x="3001" y="4039"/>
                    <a:pt x="2429" y="3336"/>
                    <a:pt x="2858" y="2765"/>
                  </a:cubicBezTo>
                  <a:cubicBezTo>
                    <a:pt x="3203" y="2312"/>
                    <a:pt x="3834" y="1955"/>
                    <a:pt x="4298" y="1633"/>
                  </a:cubicBezTo>
                  <a:cubicBezTo>
                    <a:pt x="4632" y="1383"/>
                    <a:pt x="5132" y="907"/>
                    <a:pt x="5537" y="812"/>
                  </a:cubicBezTo>
                  <a:cubicBezTo>
                    <a:pt x="5606" y="794"/>
                    <a:pt x="5674" y="786"/>
                    <a:pt x="5739" y="786"/>
                  </a:cubicBezTo>
                  <a:close/>
                  <a:moveTo>
                    <a:pt x="774" y="7168"/>
                  </a:moveTo>
                  <a:cubicBezTo>
                    <a:pt x="819" y="7168"/>
                    <a:pt x="867" y="7224"/>
                    <a:pt x="917" y="7337"/>
                  </a:cubicBezTo>
                  <a:cubicBezTo>
                    <a:pt x="786" y="7587"/>
                    <a:pt x="703" y="7849"/>
                    <a:pt x="643" y="8122"/>
                  </a:cubicBezTo>
                  <a:cubicBezTo>
                    <a:pt x="560" y="7825"/>
                    <a:pt x="536" y="7563"/>
                    <a:pt x="631" y="7384"/>
                  </a:cubicBezTo>
                  <a:cubicBezTo>
                    <a:pt x="675" y="7239"/>
                    <a:pt x="723" y="7168"/>
                    <a:pt x="774" y="7168"/>
                  </a:cubicBezTo>
                  <a:close/>
                  <a:moveTo>
                    <a:pt x="965" y="7456"/>
                  </a:moveTo>
                  <a:cubicBezTo>
                    <a:pt x="977" y="7491"/>
                    <a:pt x="988" y="7539"/>
                    <a:pt x="1012" y="7587"/>
                  </a:cubicBezTo>
                  <a:lnTo>
                    <a:pt x="1227" y="7944"/>
                  </a:lnTo>
                  <a:cubicBezTo>
                    <a:pt x="1155" y="8099"/>
                    <a:pt x="1096" y="8253"/>
                    <a:pt x="1036" y="8408"/>
                  </a:cubicBezTo>
                  <a:cubicBezTo>
                    <a:pt x="988" y="8539"/>
                    <a:pt x="917" y="8670"/>
                    <a:pt x="893" y="8801"/>
                  </a:cubicBezTo>
                  <a:cubicBezTo>
                    <a:pt x="810" y="8611"/>
                    <a:pt x="727" y="8420"/>
                    <a:pt x="679" y="8241"/>
                  </a:cubicBezTo>
                  <a:cubicBezTo>
                    <a:pt x="750" y="7968"/>
                    <a:pt x="846" y="7706"/>
                    <a:pt x="965" y="7456"/>
                  </a:cubicBezTo>
                  <a:close/>
                  <a:moveTo>
                    <a:pt x="9266" y="6371"/>
                  </a:moveTo>
                  <a:cubicBezTo>
                    <a:pt x="9377" y="6371"/>
                    <a:pt x="9500" y="6411"/>
                    <a:pt x="9644" y="6503"/>
                  </a:cubicBezTo>
                  <a:cubicBezTo>
                    <a:pt x="9942" y="6694"/>
                    <a:pt x="10192" y="7027"/>
                    <a:pt x="10406" y="7301"/>
                  </a:cubicBezTo>
                  <a:cubicBezTo>
                    <a:pt x="10442" y="7348"/>
                    <a:pt x="10478" y="7372"/>
                    <a:pt x="10513" y="7372"/>
                  </a:cubicBezTo>
                  <a:cubicBezTo>
                    <a:pt x="10513" y="7384"/>
                    <a:pt x="10513" y="7384"/>
                    <a:pt x="10513" y="7396"/>
                  </a:cubicBezTo>
                  <a:cubicBezTo>
                    <a:pt x="10406" y="7801"/>
                    <a:pt x="9930" y="8099"/>
                    <a:pt x="9621" y="8372"/>
                  </a:cubicBezTo>
                  <a:cubicBezTo>
                    <a:pt x="9406" y="8563"/>
                    <a:pt x="9037" y="8884"/>
                    <a:pt x="8692" y="8932"/>
                  </a:cubicBezTo>
                  <a:cubicBezTo>
                    <a:pt x="8656" y="8920"/>
                    <a:pt x="8620" y="8896"/>
                    <a:pt x="8585" y="8884"/>
                  </a:cubicBezTo>
                  <a:cubicBezTo>
                    <a:pt x="8537" y="8861"/>
                    <a:pt x="8489" y="8837"/>
                    <a:pt x="8430" y="8813"/>
                  </a:cubicBezTo>
                  <a:cubicBezTo>
                    <a:pt x="8347" y="8622"/>
                    <a:pt x="8144" y="8468"/>
                    <a:pt x="8001" y="8313"/>
                  </a:cubicBezTo>
                  <a:cubicBezTo>
                    <a:pt x="7846" y="8134"/>
                    <a:pt x="7692" y="7956"/>
                    <a:pt x="7537" y="7777"/>
                  </a:cubicBezTo>
                  <a:cubicBezTo>
                    <a:pt x="7561" y="7265"/>
                    <a:pt x="8347" y="7039"/>
                    <a:pt x="8668" y="6729"/>
                  </a:cubicBezTo>
                  <a:cubicBezTo>
                    <a:pt x="8873" y="6524"/>
                    <a:pt x="9047" y="6371"/>
                    <a:pt x="9266" y="6371"/>
                  </a:cubicBezTo>
                  <a:close/>
                  <a:moveTo>
                    <a:pt x="1298" y="8063"/>
                  </a:moveTo>
                  <a:cubicBezTo>
                    <a:pt x="1322" y="8087"/>
                    <a:pt x="1334" y="8110"/>
                    <a:pt x="1346" y="8134"/>
                  </a:cubicBezTo>
                  <a:cubicBezTo>
                    <a:pt x="1393" y="8206"/>
                    <a:pt x="1441" y="8277"/>
                    <a:pt x="1489" y="8349"/>
                  </a:cubicBezTo>
                  <a:cubicBezTo>
                    <a:pt x="1477" y="8360"/>
                    <a:pt x="1477" y="8360"/>
                    <a:pt x="1477" y="8360"/>
                  </a:cubicBezTo>
                  <a:cubicBezTo>
                    <a:pt x="1405" y="8551"/>
                    <a:pt x="1346" y="8730"/>
                    <a:pt x="1286" y="8908"/>
                  </a:cubicBezTo>
                  <a:cubicBezTo>
                    <a:pt x="1239" y="9063"/>
                    <a:pt x="1167" y="9218"/>
                    <a:pt x="1155" y="9373"/>
                  </a:cubicBezTo>
                  <a:cubicBezTo>
                    <a:pt x="1084" y="9218"/>
                    <a:pt x="988" y="9039"/>
                    <a:pt x="917" y="8861"/>
                  </a:cubicBezTo>
                  <a:cubicBezTo>
                    <a:pt x="917" y="8849"/>
                    <a:pt x="917" y="8849"/>
                    <a:pt x="917" y="8849"/>
                  </a:cubicBezTo>
                  <a:cubicBezTo>
                    <a:pt x="929" y="8849"/>
                    <a:pt x="941" y="8849"/>
                    <a:pt x="953" y="8837"/>
                  </a:cubicBezTo>
                  <a:cubicBezTo>
                    <a:pt x="977" y="8789"/>
                    <a:pt x="988" y="8753"/>
                    <a:pt x="1012" y="8706"/>
                  </a:cubicBezTo>
                  <a:cubicBezTo>
                    <a:pt x="1048" y="8622"/>
                    <a:pt x="1096" y="8539"/>
                    <a:pt x="1131" y="8456"/>
                  </a:cubicBezTo>
                  <a:cubicBezTo>
                    <a:pt x="1191" y="8325"/>
                    <a:pt x="1250" y="8194"/>
                    <a:pt x="1298" y="8063"/>
                  </a:cubicBezTo>
                  <a:close/>
                  <a:moveTo>
                    <a:pt x="1572" y="8480"/>
                  </a:moveTo>
                  <a:cubicBezTo>
                    <a:pt x="1667" y="8646"/>
                    <a:pt x="1762" y="8801"/>
                    <a:pt x="1870" y="8956"/>
                  </a:cubicBezTo>
                  <a:cubicBezTo>
                    <a:pt x="1858" y="8968"/>
                    <a:pt x="1858" y="8968"/>
                    <a:pt x="1858" y="8968"/>
                  </a:cubicBezTo>
                  <a:cubicBezTo>
                    <a:pt x="1774" y="9206"/>
                    <a:pt x="1703" y="9444"/>
                    <a:pt x="1620" y="9670"/>
                  </a:cubicBezTo>
                  <a:cubicBezTo>
                    <a:pt x="1584" y="9777"/>
                    <a:pt x="1548" y="9873"/>
                    <a:pt x="1512" y="9980"/>
                  </a:cubicBezTo>
                  <a:cubicBezTo>
                    <a:pt x="1512" y="9992"/>
                    <a:pt x="1500" y="10027"/>
                    <a:pt x="1489" y="10075"/>
                  </a:cubicBezTo>
                  <a:cubicBezTo>
                    <a:pt x="1453" y="10015"/>
                    <a:pt x="1429" y="9956"/>
                    <a:pt x="1405" y="9884"/>
                  </a:cubicBezTo>
                  <a:cubicBezTo>
                    <a:pt x="1358" y="9765"/>
                    <a:pt x="1274" y="9611"/>
                    <a:pt x="1179" y="9420"/>
                  </a:cubicBezTo>
                  <a:cubicBezTo>
                    <a:pt x="1179" y="9408"/>
                    <a:pt x="1191" y="9408"/>
                    <a:pt x="1191" y="9408"/>
                  </a:cubicBezTo>
                  <a:cubicBezTo>
                    <a:pt x="1286" y="9277"/>
                    <a:pt x="1334" y="9099"/>
                    <a:pt x="1393" y="8944"/>
                  </a:cubicBezTo>
                  <a:cubicBezTo>
                    <a:pt x="1453" y="8789"/>
                    <a:pt x="1512" y="8634"/>
                    <a:pt x="1572" y="8480"/>
                  </a:cubicBezTo>
                  <a:close/>
                  <a:moveTo>
                    <a:pt x="1953" y="9099"/>
                  </a:moveTo>
                  <a:cubicBezTo>
                    <a:pt x="1977" y="9146"/>
                    <a:pt x="2012" y="9182"/>
                    <a:pt x="2036" y="9230"/>
                  </a:cubicBezTo>
                  <a:cubicBezTo>
                    <a:pt x="2120" y="9361"/>
                    <a:pt x="2191" y="9492"/>
                    <a:pt x="2274" y="9611"/>
                  </a:cubicBezTo>
                  <a:cubicBezTo>
                    <a:pt x="2131" y="10039"/>
                    <a:pt x="1977" y="10444"/>
                    <a:pt x="1822" y="10861"/>
                  </a:cubicBezTo>
                  <a:cubicBezTo>
                    <a:pt x="1727" y="10646"/>
                    <a:pt x="1631" y="10432"/>
                    <a:pt x="1548" y="10218"/>
                  </a:cubicBezTo>
                  <a:cubicBezTo>
                    <a:pt x="1620" y="10063"/>
                    <a:pt x="1655" y="9896"/>
                    <a:pt x="1715" y="9754"/>
                  </a:cubicBezTo>
                  <a:cubicBezTo>
                    <a:pt x="1798" y="9539"/>
                    <a:pt x="1881" y="9313"/>
                    <a:pt x="1953" y="9099"/>
                  </a:cubicBezTo>
                  <a:close/>
                  <a:moveTo>
                    <a:pt x="10199" y="275"/>
                  </a:moveTo>
                  <a:cubicBezTo>
                    <a:pt x="11043" y="275"/>
                    <a:pt x="11904" y="1298"/>
                    <a:pt x="12442" y="1848"/>
                  </a:cubicBezTo>
                  <a:cubicBezTo>
                    <a:pt x="12677" y="2082"/>
                    <a:pt x="13812" y="3587"/>
                    <a:pt x="13983" y="3587"/>
                  </a:cubicBezTo>
                  <a:cubicBezTo>
                    <a:pt x="13986" y="3587"/>
                    <a:pt x="13988" y="3587"/>
                    <a:pt x="13990" y="3586"/>
                  </a:cubicBezTo>
                  <a:lnTo>
                    <a:pt x="13990" y="3586"/>
                  </a:lnTo>
                  <a:cubicBezTo>
                    <a:pt x="13954" y="3598"/>
                    <a:pt x="13919" y="3622"/>
                    <a:pt x="13907" y="3658"/>
                  </a:cubicBezTo>
                  <a:cubicBezTo>
                    <a:pt x="13895" y="3658"/>
                    <a:pt x="13895" y="3658"/>
                    <a:pt x="13883" y="3669"/>
                  </a:cubicBezTo>
                  <a:cubicBezTo>
                    <a:pt x="12573" y="4479"/>
                    <a:pt x="11299" y="5527"/>
                    <a:pt x="10216" y="6610"/>
                  </a:cubicBezTo>
                  <a:cubicBezTo>
                    <a:pt x="9924" y="6319"/>
                    <a:pt x="9601" y="6090"/>
                    <a:pt x="9258" y="6090"/>
                  </a:cubicBezTo>
                  <a:cubicBezTo>
                    <a:pt x="9041" y="6090"/>
                    <a:pt x="8816" y="6182"/>
                    <a:pt x="8585" y="6408"/>
                  </a:cubicBezTo>
                  <a:cubicBezTo>
                    <a:pt x="8263" y="6729"/>
                    <a:pt x="7716" y="6896"/>
                    <a:pt x="7465" y="7253"/>
                  </a:cubicBezTo>
                  <a:cubicBezTo>
                    <a:pt x="7358" y="7396"/>
                    <a:pt x="7311" y="7563"/>
                    <a:pt x="7335" y="7706"/>
                  </a:cubicBezTo>
                  <a:cubicBezTo>
                    <a:pt x="7311" y="7741"/>
                    <a:pt x="7299" y="7777"/>
                    <a:pt x="7323" y="7825"/>
                  </a:cubicBezTo>
                  <a:cubicBezTo>
                    <a:pt x="7430" y="8003"/>
                    <a:pt x="7549" y="8182"/>
                    <a:pt x="7680" y="8360"/>
                  </a:cubicBezTo>
                  <a:cubicBezTo>
                    <a:pt x="6346" y="9313"/>
                    <a:pt x="5025" y="10313"/>
                    <a:pt x="3798" y="11420"/>
                  </a:cubicBezTo>
                  <a:cubicBezTo>
                    <a:pt x="3715" y="11289"/>
                    <a:pt x="3632" y="11158"/>
                    <a:pt x="3548" y="11027"/>
                  </a:cubicBezTo>
                  <a:cubicBezTo>
                    <a:pt x="4275" y="10337"/>
                    <a:pt x="5013" y="9658"/>
                    <a:pt x="5775" y="9015"/>
                  </a:cubicBezTo>
                  <a:cubicBezTo>
                    <a:pt x="5804" y="8986"/>
                    <a:pt x="5778" y="8949"/>
                    <a:pt x="5748" y="8949"/>
                  </a:cubicBezTo>
                  <a:cubicBezTo>
                    <a:pt x="5741" y="8949"/>
                    <a:pt x="5734" y="8951"/>
                    <a:pt x="5727" y="8956"/>
                  </a:cubicBezTo>
                  <a:cubicBezTo>
                    <a:pt x="4953" y="9587"/>
                    <a:pt x="4215" y="10265"/>
                    <a:pt x="3513" y="10968"/>
                  </a:cubicBezTo>
                  <a:cubicBezTo>
                    <a:pt x="3441" y="10849"/>
                    <a:pt x="3370" y="10730"/>
                    <a:pt x="3286" y="10611"/>
                  </a:cubicBezTo>
                  <a:cubicBezTo>
                    <a:pt x="3667" y="10361"/>
                    <a:pt x="4025" y="10075"/>
                    <a:pt x="4334" y="9742"/>
                  </a:cubicBezTo>
                  <a:cubicBezTo>
                    <a:pt x="4363" y="9722"/>
                    <a:pt x="4337" y="9687"/>
                    <a:pt x="4314" y="9687"/>
                  </a:cubicBezTo>
                  <a:cubicBezTo>
                    <a:pt x="4308" y="9687"/>
                    <a:pt x="4303" y="9689"/>
                    <a:pt x="4298" y="9694"/>
                  </a:cubicBezTo>
                  <a:cubicBezTo>
                    <a:pt x="3965" y="10015"/>
                    <a:pt x="3620" y="10289"/>
                    <a:pt x="3251" y="10551"/>
                  </a:cubicBezTo>
                  <a:cubicBezTo>
                    <a:pt x="3167" y="10420"/>
                    <a:pt x="3084" y="10289"/>
                    <a:pt x="3013" y="10158"/>
                  </a:cubicBezTo>
                  <a:cubicBezTo>
                    <a:pt x="3667" y="9670"/>
                    <a:pt x="4298" y="9111"/>
                    <a:pt x="4894" y="8539"/>
                  </a:cubicBezTo>
                  <a:cubicBezTo>
                    <a:pt x="4913" y="8520"/>
                    <a:pt x="4885" y="8485"/>
                    <a:pt x="4862" y="8485"/>
                  </a:cubicBezTo>
                  <a:cubicBezTo>
                    <a:pt x="4856" y="8485"/>
                    <a:pt x="4851" y="8487"/>
                    <a:pt x="4846" y="8491"/>
                  </a:cubicBezTo>
                  <a:cubicBezTo>
                    <a:pt x="4215" y="9027"/>
                    <a:pt x="3596" y="9563"/>
                    <a:pt x="2977" y="10111"/>
                  </a:cubicBezTo>
                  <a:cubicBezTo>
                    <a:pt x="2929" y="10039"/>
                    <a:pt x="2882" y="9968"/>
                    <a:pt x="2834" y="9884"/>
                  </a:cubicBezTo>
                  <a:cubicBezTo>
                    <a:pt x="2798" y="9837"/>
                    <a:pt x="2763" y="9777"/>
                    <a:pt x="2727" y="9718"/>
                  </a:cubicBezTo>
                  <a:cubicBezTo>
                    <a:pt x="3120" y="9420"/>
                    <a:pt x="3501" y="9099"/>
                    <a:pt x="3882" y="8777"/>
                  </a:cubicBezTo>
                  <a:cubicBezTo>
                    <a:pt x="3911" y="8758"/>
                    <a:pt x="3885" y="8723"/>
                    <a:pt x="3855" y="8723"/>
                  </a:cubicBezTo>
                  <a:cubicBezTo>
                    <a:pt x="3848" y="8723"/>
                    <a:pt x="3841" y="8725"/>
                    <a:pt x="3834" y="8730"/>
                  </a:cubicBezTo>
                  <a:cubicBezTo>
                    <a:pt x="3453" y="9039"/>
                    <a:pt x="3060" y="9337"/>
                    <a:pt x="2691" y="9658"/>
                  </a:cubicBezTo>
                  <a:cubicBezTo>
                    <a:pt x="2596" y="9515"/>
                    <a:pt x="2512" y="9373"/>
                    <a:pt x="2417" y="9230"/>
                  </a:cubicBezTo>
                  <a:cubicBezTo>
                    <a:pt x="3215" y="8634"/>
                    <a:pt x="3965" y="7991"/>
                    <a:pt x="4668" y="7301"/>
                  </a:cubicBezTo>
                  <a:cubicBezTo>
                    <a:pt x="4696" y="7282"/>
                    <a:pt x="4671" y="7247"/>
                    <a:pt x="4641" y="7247"/>
                  </a:cubicBezTo>
                  <a:cubicBezTo>
                    <a:pt x="4634" y="7247"/>
                    <a:pt x="4627" y="7249"/>
                    <a:pt x="4620" y="7253"/>
                  </a:cubicBezTo>
                  <a:cubicBezTo>
                    <a:pt x="3882" y="7908"/>
                    <a:pt x="3144" y="8539"/>
                    <a:pt x="2382" y="9170"/>
                  </a:cubicBezTo>
                  <a:cubicBezTo>
                    <a:pt x="2310" y="9039"/>
                    <a:pt x="2227" y="8908"/>
                    <a:pt x="2143" y="8777"/>
                  </a:cubicBezTo>
                  <a:cubicBezTo>
                    <a:pt x="2524" y="8468"/>
                    <a:pt x="2905" y="8134"/>
                    <a:pt x="3274" y="7801"/>
                  </a:cubicBezTo>
                  <a:cubicBezTo>
                    <a:pt x="3293" y="7783"/>
                    <a:pt x="3276" y="7757"/>
                    <a:pt x="3256" y="7757"/>
                  </a:cubicBezTo>
                  <a:cubicBezTo>
                    <a:pt x="3250" y="7757"/>
                    <a:pt x="3244" y="7760"/>
                    <a:pt x="3239" y="7765"/>
                  </a:cubicBezTo>
                  <a:cubicBezTo>
                    <a:pt x="2846" y="8075"/>
                    <a:pt x="2477" y="8396"/>
                    <a:pt x="2108" y="8730"/>
                  </a:cubicBezTo>
                  <a:cubicBezTo>
                    <a:pt x="2036" y="8611"/>
                    <a:pt x="1965" y="8503"/>
                    <a:pt x="1893" y="8384"/>
                  </a:cubicBezTo>
                  <a:cubicBezTo>
                    <a:pt x="2536" y="7872"/>
                    <a:pt x="3179" y="7348"/>
                    <a:pt x="3798" y="6801"/>
                  </a:cubicBezTo>
                  <a:cubicBezTo>
                    <a:pt x="3817" y="6773"/>
                    <a:pt x="3792" y="6730"/>
                    <a:pt x="3763" y="6730"/>
                  </a:cubicBezTo>
                  <a:cubicBezTo>
                    <a:pt x="3755" y="6730"/>
                    <a:pt x="3747" y="6733"/>
                    <a:pt x="3739" y="6741"/>
                  </a:cubicBezTo>
                  <a:cubicBezTo>
                    <a:pt x="3096" y="7241"/>
                    <a:pt x="2465" y="7765"/>
                    <a:pt x="1858" y="8313"/>
                  </a:cubicBezTo>
                  <a:cubicBezTo>
                    <a:pt x="1774" y="8194"/>
                    <a:pt x="1703" y="8063"/>
                    <a:pt x="1620" y="7944"/>
                  </a:cubicBezTo>
                  <a:cubicBezTo>
                    <a:pt x="2584" y="7182"/>
                    <a:pt x="3596" y="6408"/>
                    <a:pt x="4465" y="5539"/>
                  </a:cubicBezTo>
                  <a:cubicBezTo>
                    <a:pt x="4485" y="5519"/>
                    <a:pt x="4463" y="5474"/>
                    <a:pt x="4435" y="5474"/>
                  </a:cubicBezTo>
                  <a:cubicBezTo>
                    <a:pt x="4429" y="5474"/>
                    <a:pt x="4423" y="5475"/>
                    <a:pt x="4417" y="5479"/>
                  </a:cubicBezTo>
                  <a:cubicBezTo>
                    <a:pt x="3417" y="6194"/>
                    <a:pt x="2489" y="7063"/>
                    <a:pt x="1584" y="7896"/>
                  </a:cubicBezTo>
                  <a:cubicBezTo>
                    <a:pt x="1500" y="7753"/>
                    <a:pt x="1405" y="7622"/>
                    <a:pt x="1322" y="7479"/>
                  </a:cubicBezTo>
                  <a:cubicBezTo>
                    <a:pt x="1584" y="7265"/>
                    <a:pt x="1834" y="7039"/>
                    <a:pt x="2096" y="6836"/>
                  </a:cubicBezTo>
                  <a:cubicBezTo>
                    <a:pt x="2382" y="6610"/>
                    <a:pt x="2703" y="6420"/>
                    <a:pt x="2977" y="6170"/>
                  </a:cubicBezTo>
                  <a:cubicBezTo>
                    <a:pt x="2998" y="6149"/>
                    <a:pt x="2972" y="6108"/>
                    <a:pt x="2941" y="6108"/>
                  </a:cubicBezTo>
                  <a:cubicBezTo>
                    <a:pt x="2937" y="6108"/>
                    <a:pt x="2933" y="6109"/>
                    <a:pt x="2929" y="6110"/>
                  </a:cubicBezTo>
                  <a:cubicBezTo>
                    <a:pt x="2334" y="6408"/>
                    <a:pt x="1750" y="6944"/>
                    <a:pt x="1274" y="7420"/>
                  </a:cubicBezTo>
                  <a:cubicBezTo>
                    <a:pt x="1250" y="7384"/>
                    <a:pt x="1215" y="7337"/>
                    <a:pt x="1191" y="7289"/>
                  </a:cubicBezTo>
                  <a:cubicBezTo>
                    <a:pt x="1131" y="7206"/>
                    <a:pt x="1060" y="7098"/>
                    <a:pt x="977" y="7015"/>
                  </a:cubicBezTo>
                  <a:cubicBezTo>
                    <a:pt x="2048" y="6551"/>
                    <a:pt x="3024" y="5670"/>
                    <a:pt x="3870" y="4884"/>
                  </a:cubicBezTo>
                  <a:cubicBezTo>
                    <a:pt x="3890" y="4864"/>
                    <a:pt x="3868" y="4819"/>
                    <a:pt x="3839" y="4819"/>
                  </a:cubicBezTo>
                  <a:cubicBezTo>
                    <a:pt x="3834" y="4819"/>
                    <a:pt x="3828" y="4820"/>
                    <a:pt x="3822" y="4824"/>
                  </a:cubicBezTo>
                  <a:cubicBezTo>
                    <a:pt x="2846" y="5539"/>
                    <a:pt x="2024" y="6432"/>
                    <a:pt x="929" y="6956"/>
                  </a:cubicBezTo>
                  <a:cubicBezTo>
                    <a:pt x="869" y="6896"/>
                    <a:pt x="798" y="6836"/>
                    <a:pt x="727" y="6801"/>
                  </a:cubicBezTo>
                  <a:cubicBezTo>
                    <a:pt x="1310" y="6229"/>
                    <a:pt x="2155" y="5753"/>
                    <a:pt x="2798" y="5301"/>
                  </a:cubicBezTo>
                  <a:cubicBezTo>
                    <a:pt x="3608" y="4705"/>
                    <a:pt x="4429" y="4134"/>
                    <a:pt x="5251" y="3562"/>
                  </a:cubicBezTo>
                  <a:cubicBezTo>
                    <a:pt x="6858" y="2443"/>
                    <a:pt x="8478" y="1372"/>
                    <a:pt x="10121" y="312"/>
                  </a:cubicBezTo>
                  <a:cubicBezTo>
                    <a:pt x="10144" y="300"/>
                    <a:pt x="10144" y="288"/>
                    <a:pt x="10156" y="276"/>
                  </a:cubicBezTo>
                  <a:cubicBezTo>
                    <a:pt x="10171" y="276"/>
                    <a:pt x="10185" y="275"/>
                    <a:pt x="10199" y="275"/>
                  </a:cubicBezTo>
                  <a:close/>
                  <a:moveTo>
                    <a:pt x="2346" y="9742"/>
                  </a:moveTo>
                  <a:cubicBezTo>
                    <a:pt x="2465" y="9920"/>
                    <a:pt x="2584" y="10099"/>
                    <a:pt x="2691" y="10277"/>
                  </a:cubicBezTo>
                  <a:cubicBezTo>
                    <a:pt x="2524" y="10742"/>
                    <a:pt x="2334" y="11230"/>
                    <a:pt x="2179" y="11706"/>
                  </a:cubicBezTo>
                  <a:cubicBezTo>
                    <a:pt x="2072" y="11456"/>
                    <a:pt x="1965" y="11206"/>
                    <a:pt x="1858" y="10956"/>
                  </a:cubicBezTo>
                  <a:cubicBezTo>
                    <a:pt x="2036" y="10551"/>
                    <a:pt x="2203" y="10146"/>
                    <a:pt x="2346" y="9742"/>
                  </a:cubicBezTo>
                  <a:close/>
                  <a:moveTo>
                    <a:pt x="2774" y="10420"/>
                  </a:moveTo>
                  <a:cubicBezTo>
                    <a:pt x="2858" y="10539"/>
                    <a:pt x="2929" y="10658"/>
                    <a:pt x="3001" y="10777"/>
                  </a:cubicBezTo>
                  <a:cubicBezTo>
                    <a:pt x="2739" y="11289"/>
                    <a:pt x="2596" y="11897"/>
                    <a:pt x="2512" y="12480"/>
                  </a:cubicBezTo>
                  <a:cubicBezTo>
                    <a:pt x="2489" y="12409"/>
                    <a:pt x="2453" y="12337"/>
                    <a:pt x="2417" y="12254"/>
                  </a:cubicBezTo>
                  <a:cubicBezTo>
                    <a:pt x="2370" y="12135"/>
                    <a:pt x="2310" y="12016"/>
                    <a:pt x="2262" y="11885"/>
                  </a:cubicBezTo>
                  <a:cubicBezTo>
                    <a:pt x="2477" y="11432"/>
                    <a:pt x="2655" y="10908"/>
                    <a:pt x="2774" y="10420"/>
                  </a:cubicBezTo>
                  <a:close/>
                  <a:moveTo>
                    <a:pt x="3072" y="10885"/>
                  </a:moveTo>
                  <a:cubicBezTo>
                    <a:pt x="3155" y="11016"/>
                    <a:pt x="3239" y="11158"/>
                    <a:pt x="3322" y="11289"/>
                  </a:cubicBezTo>
                  <a:cubicBezTo>
                    <a:pt x="3358" y="11349"/>
                    <a:pt x="3394" y="11408"/>
                    <a:pt x="3429" y="11468"/>
                  </a:cubicBezTo>
                  <a:cubicBezTo>
                    <a:pt x="3405" y="11468"/>
                    <a:pt x="3394" y="11480"/>
                    <a:pt x="3382" y="11504"/>
                  </a:cubicBezTo>
                  <a:cubicBezTo>
                    <a:pt x="3191" y="12063"/>
                    <a:pt x="3001" y="12623"/>
                    <a:pt x="2822" y="13183"/>
                  </a:cubicBezTo>
                  <a:cubicBezTo>
                    <a:pt x="2739" y="12992"/>
                    <a:pt x="2655" y="12790"/>
                    <a:pt x="2572" y="12599"/>
                  </a:cubicBezTo>
                  <a:cubicBezTo>
                    <a:pt x="2679" y="12004"/>
                    <a:pt x="2882" y="11456"/>
                    <a:pt x="3072" y="10885"/>
                  </a:cubicBezTo>
                  <a:close/>
                  <a:moveTo>
                    <a:pt x="3489" y="11563"/>
                  </a:moveTo>
                  <a:cubicBezTo>
                    <a:pt x="3620" y="11754"/>
                    <a:pt x="3751" y="11956"/>
                    <a:pt x="3870" y="12159"/>
                  </a:cubicBezTo>
                  <a:cubicBezTo>
                    <a:pt x="3870" y="12170"/>
                    <a:pt x="3858" y="12170"/>
                    <a:pt x="3846" y="12182"/>
                  </a:cubicBezTo>
                  <a:cubicBezTo>
                    <a:pt x="3584" y="12730"/>
                    <a:pt x="3263" y="13397"/>
                    <a:pt x="3179" y="14004"/>
                  </a:cubicBezTo>
                  <a:cubicBezTo>
                    <a:pt x="3084" y="13766"/>
                    <a:pt x="2977" y="13540"/>
                    <a:pt x="2882" y="13302"/>
                  </a:cubicBezTo>
                  <a:cubicBezTo>
                    <a:pt x="3096" y="12730"/>
                    <a:pt x="3298" y="12147"/>
                    <a:pt x="3489" y="11563"/>
                  </a:cubicBezTo>
                  <a:close/>
                  <a:moveTo>
                    <a:pt x="3941" y="12278"/>
                  </a:moveTo>
                  <a:cubicBezTo>
                    <a:pt x="4048" y="12432"/>
                    <a:pt x="4144" y="12599"/>
                    <a:pt x="4251" y="12754"/>
                  </a:cubicBezTo>
                  <a:cubicBezTo>
                    <a:pt x="3977" y="13409"/>
                    <a:pt x="3727" y="14075"/>
                    <a:pt x="3501" y="14742"/>
                  </a:cubicBezTo>
                  <a:cubicBezTo>
                    <a:pt x="3405" y="14516"/>
                    <a:pt x="3310" y="14290"/>
                    <a:pt x="3203" y="14064"/>
                  </a:cubicBezTo>
                  <a:cubicBezTo>
                    <a:pt x="3477" y="13480"/>
                    <a:pt x="3691" y="12861"/>
                    <a:pt x="3941" y="12278"/>
                  </a:cubicBezTo>
                  <a:close/>
                  <a:moveTo>
                    <a:pt x="13609" y="4229"/>
                  </a:moveTo>
                  <a:cubicBezTo>
                    <a:pt x="14050" y="4670"/>
                    <a:pt x="14323" y="5217"/>
                    <a:pt x="14693" y="5705"/>
                  </a:cubicBezTo>
                  <a:cubicBezTo>
                    <a:pt x="15097" y="6229"/>
                    <a:pt x="15538" y="6765"/>
                    <a:pt x="16038" y="7217"/>
                  </a:cubicBezTo>
                  <a:cubicBezTo>
                    <a:pt x="14574" y="8861"/>
                    <a:pt x="12788" y="10123"/>
                    <a:pt x="11014" y="11420"/>
                  </a:cubicBezTo>
                  <a:cubicBezTo>
                    <a:pt x="10263" y="11968"/>
                    <a:pt x="9501" y="12540"/>
                    <a:pt x="8787" y="13147"/>
                  </a:cubicBezTo>
                  <a:cubicBezTo>
                    <a:pt x="7930" y="13873"/>
                    <a:pt x="7180" y="14695"/>
                    <a:pt x="6263" y="15349"/>
                  </a:cubicBezTo>
                  <a:cubicBezTo>
                    <a:pt x="6203" y="15254"/>
                    <a:pt x="6144" y="15159"/>
                    <a:pt x="6096" y="15076"/>
                  </a:cubicBezTo>
                  <a:cubicBezTo>
                    <a:pt x="7049" y="14290"/>
                    <a:pt x="7977" y="13468"/>
                    <a:pt x="8859" y="12599"/>
                  </a:cubicBezTo>
                  <a:cubicBezTo>
                    <a:pt x="8886" y="12571"/>
                    <a:pt x="8856" y="12529"/>
                    <a:pt x="8824" y="12529"/>
                  </a:cubicBezTo>
                  <a:cubicBezTo>
                    <a:pt x="8816" y="12529"/>
                    <a:pt x="8807" y="12532"/>
                    <a:pt x="8799" y="12540"/>
                  </a:cubicBezTo>
                  <a:cubicBezTo>
                    <a:pt x="7882" y="13361"/>
                    <a:pt x="6965" y="14183"/>
                    <a:pt x="6061" y="15016"/>
                  </a:cubicBezTo>
                  <a:cubicBezTo>
                    <a:pt x="5965" y="14861"/>
                    <a:pt x="5870" y="14707"/>
                    <a:pt x="5775" y="14552"/>
                  </a:cubicBezTo>
                  <a:cubicBezTo>
                    <a:pt x="6275" y="14075"/>
                    <a:pt x="6799" y="13635"/>
                    <a:pt x="7335" y="13206"/>
                  </a:cubicBezTo>
                  <a:cubicBezTo>
                    <a:pt x="7354" y="13187"/>
                    <a:pt x="7342" y="13152"/>
                    <a:pt x="7318" y="13152"/>
                  </a:cubicBezTo>
                  <a:cubicBezTo>
                    <a:pt x="7312" y="13152"/>
                    <a:pt x="7306" y="13154"/>
                    <a:pt x="7299" y="13159"/>
                  </a:cubicBezTo>
                  <a:cubicBezTo>
                    <a:pt x="6751" y="13564"/>
                    <a:pt x="6227" y="14016"/>
                    <a:pt x="5739" y="14504"/>
                  </a:cubicBezTo>
                  <a:cubicBezTo>
                    <a:pt x="5620" y="14314"/>
                    <a:pt x="5513" y="14135"/>
                    <a:pt x="5406" y="13956"/>
                  </a:cubicBezTo>
                  <a:cubicBezTo>
                    <a:pt x="5870" y="13528"/>
                    <a:pt x="6382" y="13147"/>
                    <a:pt x="6918" y="12790"/>
                  </a:cubicBezTo>
                  <a:cubicBezTo>
                    <a:pt x="6950" y="12779"/>
                    <a:pt x="6925" y="12740"/>
                    <a:pt x="6902" y="12740"/>
                  </a:cubicBezTo>
                  <a:cubicBezTo>
                    <a:pt x="6899" y="12740"/>
                    <a:pt x="6897" y="12741"/>
                    <a:pt x="6894" y="12742"/>
                  </a:cubicBezTo>
                  <a:cubicBezTo>
                    <a:pt x="6334" y="13075"/>
                    <a:pt x="5834" y="13468"/>
                    <a:pt x="5370" y="13909"/>
                  </a:cubicBezTo>
                  <a:cubicBezTo>
                    <a:pt x="5239" y="13694"/>
                    <a:pt x="5108" y="13480"/>
                    <a:pt x="4965" y="13266"/>
                  </a:cubicBezTo>
                  <a:cubicBezTo>
                    <a:pt x="5632" y="12778"/>
                    <a:pt x="6287" y="12254"/>
                    <a:pt x="6918" y="11730"/>
                  </a:cubicBezTo>
                  <a:cubicBezTo>
                    <a:pt x="6947" y="11711"/>
                    <a:pt x="6929" y="11676"/>
                    <a:pt x="6908" y="11676"/>
                  </a:cubicBezTo>
                  <a:cubicBezTo>
                    <a:pt x="6904" y="11676"/>
                    <a:pt x="6899" y="11678"/>
                    <a:pt x="6894" y="11682"/>
                  </a:cubicBezTo>
                  <a:cubicBezTo>
                    <a:pt x="6227" y="12182"/>
                    <a:pt x="5572" y="12694"/>
                    <a:pt x="4941" y="13230"/>
                  </a:cubicBezTo>
                  <a:cubicBezTo>
                    <a:pt x="4810" y="13016"/>
                    <a:pt x="4691" y="12813"/>
                    <a:pt x="4560" y="12611"/>
                  </a:cubicBezTo>
                  <a:cubicBezTo>
                    <a:pt x="5096" y="12266"/>
                    <a:pt x="5620" y="11873"/>
                    <a:pt x="6096" y="11456"/>
                  </a:cubicBezTo>
                  <a:cubicBezTo>
                    <a:pt x="6125" y="11437"/>
                    <a:pt x="6107" y="11402"/>
                    <a:pt x="6081" y="11402"/>
                  </a:cubicBezTo>
                  <a:cubicBezTo>
                    <a:pt x="6074" y="11402"/>
                    <a:pt x="6067" y="11404"/>
                    <a:pt x="6061" y="11408"/>
                  </a:cubicBezTo>
                  <a:cubicBezTo>
                    <a:pt x="5549" y="11801"/>
                    <a:pt x="5037" y="12182"/>
                    <a:pt x="4525" y="12563"/>
                  </a:cubicBezTo>
                  <a:cubicBezTo>
                    <a:pt x="4322" y="12242"/>
                    <a:pt x="4120" y="11920"/>
                    <a:pt x="3917" y="11599"/>
                  </a:cubicBezTo>
                  <a:cubicBezTo>
                    <a:pt x="3929" y="11599"/>
                    <a:pt x="3941" y="11599"/>
                    <a:pt x="3941" y="11587"/>
                  </a:cubicBezTo>
                  <a:cubicBezTo>
                    <a:pt x="5239" y="10563"/>
                    <a:pt x="6513" y="9527"/>
                    <a:pt x="7846" y="8575"/>
                  </a:cubicBezTo>
                  <a:cubicBezTo>
                    <a:pt x="7954" y="8706"/>
                    <a:pt x="8061" y="8849"/>
                    <a:pt x="8204" y="8944"/>
                  </a:cubicBezTo>
                  <a:cubicBezTo>
                    <a:pt x="8283" y="9149"/>
                    <a:pt x="8434" y="9234"/>
                    <a:pt x="8624" y="9234"/>
                  </a:cubicBezTo>
                  <a:cubicBezTo>
                    <a:pt x="9375" y="9234"/>
                    <a:pt x="10745" y="7916"/>
                    <a:pt x="10811" y="7432"/>
                  </a:cubicBezTo>
                  <a:cubicBezTo>
                    <a:pt x="10823" y="7348"/>
                    <a:pt x="10752" y="7289"/>
                    <a:pt x="10680" y="7289"/>
                  </a:cubicBezTo>
                  <a:cubicBezTo>
                    <a:pt x="10704" y="7241"/>
                    <a:pt x="10704" y="7170"/>
                    <a:pt x="10656" y="7110"/>
                  </a:cubicBezTo>
                  <a:cubicBezTo>
                    <a:pt x="10561" y="6991"/>
                    <a:pt x="10454" y="6872"/>
                    <a:pt x="10347" y="6753"/>
                  </a:cubicBezTo>
                  <a:cubicBezTo>
                    <a:pt x="11466" y="5955"/>
                    <a:pt x="12538" y="5074"/>
                    <a:pt x="13609" y="4229"/>
                  </a:cubicBezTo>
                  <a:close/>
                  <a:moveTo>
                    <a:pt x="5596" y="14885"/>
                  </a:moveTo>
                  <a:cubicBezTo>
                    <a:pt x="5715" y="15076"/>
                    <a:pt x="5834" y="15266"/>
                    <a:pt x="5953" y="15445"/>
                  </a:cubicBezTo>
                  <a:cubicBezTo>
                    <a:pt x="5727" y="15445"/>
                    <a:pt x="5489" y="15480"/>
                    <a:pt x="5251" y="15540"/>
                  </a:cubicBezTo>
                  <a:cubicBezTo>
                    <a:pt x="5382" y="15326"/>
                    <a:pt x="5501" y="15111"/>
                    <a:pt x="5596" y="14885"/>
                  </a:cubicBezTo>
                  <a:close/>
                  <a:moveTo>
                    <a:pt x="5191" y="14254"/>
                  </a:moveTo>
                  <a:cubicBezTo>
                    <a:pt x="5310" y="14433"/>
                    <a:pt x="5418" y="14611"/>
                    <a:pt x="5537" y="14790"/>
                  </a:cubicBezTo>
                  <a:cubicBezTo>
                    <a:pt x="5525" y="14802"/>
                    <a:pt x="5525" y="14802"/>
                    <a:pt x="5513" y="14814"/>
                  </a:cubicBezTo>
                  <a:cubicBezTo>
                    <a:pt x="5370" y="15052"/>
                    <a:pt x="5263" y="15314"/>
                    <a:pt x="5144" y="15576"/>
                  </a:cubicBezTo>
                  <a:cubicBezTo>
                    <a:pt x="4894" y="15647"/>
                    <a:pt x="4656" y="15766"/>
                    <a:pt x="4453" y="15909"/>
                  </a:cubicBezTo>
                  <a:cubicBezTo>
                    <a:pt x="4739" y="15373"/>
                    <a:pt x="4989" y="14802"/>
                    <a:pt x="5191" y="14254"/>
                  </a:cubicBezTo>
                  <a:close/>
                  <a:moveTo>
                    <a:pt x="4334" y="12885"/>
                  </a:moveTo>
                  <a:cubicBezTo>
                    <a:pt x="4441" y="13063"/>
                    <a:pt x="4548" y="13242"/>
                    <a:pt x="4656" y="13421"/>
                  </a:cubicBezTo>
                  <a:cubicBezTo>
                    <a:pt x="4334" y="14064"/>
                    <a:pt x="4096" y="14766"/>
                    <a:pt x="3834" y="15433"/>
                  </a:cubicBezTo>
                  <a:cubicBezTo>
                    <a:pt x="3826" y="15465"/>
                    <a:pt x="3850" y="15486"/>
                    <a:pt x="3870" y="15486"/>
                  </a:cubicBezTo>
                  <a:cubicBezTo>
                    <a:pt x="3880" y="15486"/>
                    <a:pt x="3890" y="15480"/>
                    <a:pt x="3894" y="15468"/>
                  </a:cubicBezTo>
                  <a:cubicBezTo>
                    <a:pt x="4179" y="14837"/>
                    <a:pt x="4501" y="14183"/>
                    <a:pt x="4727" y="13528"/>
                  </a:cubicBezTo>
                  <a:cubicBezTo>
                    <a:pt x="4858" y="13730"/>
                    <a:pt x="4989" y="13933"/>
                    <a:pt x="5120" y="14147"/>
                  </a:cubicBezTo>
                  <a:cubicBezTo>
                    <a:pt x="4787" y="14754"/>
                    <a:pt x="4477" y="15433"/>
                    <a:pt x="4239" y="16100"/>
                  </a:cubicBezTo>
                  <a:cubicBezTo>
                    <a:pt x="4179" y="16159"/>
                    <a:pt x="4120" y="16219"/>
                    <a:pt x="4072" y="16278"/>
                  </a:cubicBezTo>
                  <a:cubicBezTo>
                    <a:pt x="3906" y="15778"/>
                    <a:pt x="3715" y="15290"/>
                    <a:pt x="3513" y="14802"/>
                  </a:cubicBezTo>
                  <a:cubicBezTo>
                    <a:pt x="3536" y="14802"/>
                    <a:pt x="3548" y="14802"/>
                    <a:pt x="3560" y="14778"/>
                  </a:cubicBezTo>
                  <a:cubicBezTo>
                    <a:pt x="3703" y="14468"/>
                    <a:pt x="3822" y="14147"/>
                    <a:pt x="3953" y="13825"/>
                  </a:cubicBezTo>
                  <a:cubicBezTo>
                    <a:pt x="4025" y="13659"/>
                    <a:pt x="4084" y="13480"/>
                    <a:pt x="4156" y="13313"/>
                  </a:cubicBezTo>
                  <a:cubicBezTo>
                    <a:pt x="4191" y="13218"/>
                    <a:pt x="4239" y="13123"/>
                    <a:pt x="4275" y="13016"/>
                  </a:cubicBezTo>
                  <a:cubicBezTo>
                    <a:pt x="4310" y="12980"/>
                    <a:pt x="4322" y="12932"/>
                    <a:pt x="4334" y="12885"/>
                  </a:cubicBezTo>
                  <a:close/>
                  <a:moveTo>
                    <a:pt x="10404" y="1"/>
                  </a:moveTo>
                  <a:cubicBezTo>
                    <a:pt x="10309" y="1"/>
                    <a:pt x="10214" y="13"/>
                    <a:pt x="10121" y="38"/>
                  </a:cubicBezTo>
                  <a:cubicBezTo>
                    <a:pt x="10101" y="25"/>
                    <a:pt x="10074" y="15"/>
                    <a:pt x="10044" y="15"/>
                  </a:cubicBezTo>
                  <a:cubicBezTo>
                    <a:pt x="10020" y="15"/>
                    <a:pt x="9993" y="22"/>
                    <a:pt x="9966" y="38"/>
                  </a:cubicBezTo>
                  <a:cubicBezTo>
                    <a:pt x="9109" y="586"/>
                    <a:pt x="8251" y="1133"/>
                    <a:pt x="7406" y="1693"/>
                  </a:cubicBezTo>
                  <a:cubicBezTo>
                    <a:pt x="7061" y="1241"/>
                    <a:pt x="6465" y="312"/>
                    <a:pt x="5870" y="264"/>
                  </a:cubicBezTo>
                  <a:cubicBezTo>
                    <a:pt x="5860" y="263"/>
                    <a:pt x="5851" y="263"/>
                    <a:pt x="5841" y="263"/>
                  </a:cubicBezTo>
                  <a:cubicBezTo>
                    <a:pt x="5595" y="263"/>
                    <a:pt x="5279" y="543"/>
                    <a:pt x="5096" y="657"/>
                  </a:cubicBezTo>
                  <a:cubicBezTo>
                    <a:pt x="4644" y="943"/>
                    <a:pt x="4191" y="1252"/>
                    <a:pt x="3763" y="1574"/>
                  </a:cubicBezTo>
                  <a:cubicBezTo>
                    <a:pt x="3298" y="1931"/>
                    <a:pt x="2417" y="2395"/>
                    <a:pt x="2286" y="3015"/>
                  </a:cubicBezTo>
                  <a:cubicBezTo>
                    <a:pt x="2167" y="3586"/>
                    <a:pt x="2727" y="4300"/>
                    <a:pt x="3108" y="4658"/>
                  </a:cubicBezTo>
                  <a:cubicBezTo>
                    <a:pt x="2739" y="4931"/>
                    <a:pt x="2358" y="5205"/>
                    <a:pt x="1989" y="5479"/>
                  </a:cubicBezTo>
                  <a:cubicBezTo>
                    <a:pt x="1489" y="5836"/>
                    <a:pt x="631" y="6253"/>
                    <a:pt x="334" y="6836"/>
                  </a:cubicBezTo>
                  <a:cubicBezTo>
                    <a:pt x="0" y="7063"/>
                    <a:pt x="250" y="7670"/>
                    <a:pt x="322" y="7968"/>
                  </a:cubicBezTo>
                  <a:cubicBezTo>
                    <a:pt x="584" y="8884"/>
                    <a:pt x="1012" y="9765"/>
                    <a:pt x="1393" y="10635"/>
                  </a:cubicBezTo>
                  <a:cubicBezTo>
                    <a:pt x="2227" y="12575"/>
                    <a:pt x="2965" y="14599"/>
                    <a:pt x="3977" y="16445"/>
                  </a:cubicBezTo>
                  <a:cubicBezTo>
                    <a:pt x="3960" y="16529"/>
                    <a:pt x="4039" y="16608"/>
                    <a:pt x="4116" y="16608"/>
                  </a:cubicBezTo>
                  <a:cubicBezTo>
                    <a:pt x="4148" y="16608"/>
                    <a:pt x="4179" y="16595"/>
                    <a:pt x="4203" y="16564"/>
                  </a:cubicBezTo>
                  <a:cubicBezTo>
                    <a:pt x="4751" y="15909"/>
                    <a:pt x="5430" y="15969"/>
                    <a:pt x="6168" y="15742"/>
                  </a:cubicBezTo>
                  <a:cubicBezTo>
                    <a:pt x="6239" y="15719"/>
                    <a:pt x="6275" y="15659"/>
                    <a:pt x="6275" y="15611"/>
                  </a:cubicBezTo>
                  <a:cubicBezTo>
                    <a:pt x="6287" y="15611"/>
                    <a:pt x="6299" y="15599"/>
                    <a:pt x="6311" y="15599"/>
                  </a:cubicBezTo>
                  <a:cubicBezTo>
                    <a:pt x="7227" y="15183"/>
                    <a:pt x="7870" y="14409"/>
                    <a:pt x="8608" y="13754"/>
                  </a:cubicBezTo>
                  <a:cubicBezTo>
                    <a:pt x="9501" y="12956"/>
                    <a:pt x="10454" y="12254"/>
                    <a:pt x="11418" y="11551"/>
                  </a:cubicBezTo>
                  <a:cubicBezTo>
                    <a:pt x="13145" y="10289"/>
                    <a:pt x="14883" y="9039"/>
                    <a:pt x="16312" y="7420"/>
                  </a:cubicBezTo>
                  <a:cubicBezTo>
                    <a:pt x="16383" y="7348"/>
                    <a:pt x="16359" y="7253"/>
                    <a:pt x="16312" y="7194"/>
                  </a:cubicBezTo>
                  <a:cubicBezTo>
                    <a:pt x="15907" y="6515"/>
                    <a:pt x="15324" y="5967"/>
                    <a:pt x="14871" y="5324"/>
                  </a:cubicBezTo>
                  <a:cubicBezTo>
                    <a:pt x="14562" y="4872"/>
                    <a:pt x="14312" y="4384"/>
                    <a:pt x="13907" y="4003"/>
                  </a:cubicBezTo>
                  <a:cubicBezTo>
                    <a:pt x="13942" y="3979"/>
                    <a:pt x="13978" y="3943"/>
                    <a:pt x="14014" y="3919"/>
                  </a:cubicBezTo>
                  <a:lnTo>
                    <a:pt x="14038" y="3919"/>
                  </a:lnTo>
                  <a:cubicBezTo>
                    <a:pt x="14919" y="3836"/>
                    <a:pt x="13240" y="2169"/>
                    <a:pt x="13085" y="1991"/>
                  </a:cubicBezTo>
                  <a:cubicBezTo>
                    <a:pt x="12508" y="1359"/>
                    <a:pt x="11423" y="1"/>
                    <a:pt x="1040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187925" y="4010325"/>
              <a:ext cx="46775" cy="42325"/>
            </a:xfrm>
            <a:custGeom>
              <a:avLst/>
              <a:gdLst/>
              <a:ahLst/>
              <a:cxnLst/>
              <a:rect l="l" t="t" r="r" b="b"/>
              <a:pathLst>
                <a:path w="1871" h="1693" extrusionOk="0">
                  <a:moveTo>
                    <a:pt x="1205" y="318"/>
                  </a:moveTo>
                  <a:cubicBezTo>
                    <a:pt x="1231" y="318"/>
                    <a:pt x="1258" y="324"/>
                    <a:pt x="1287" y="339"/>
                  </a:cubicBezTo>
                  <a:cubicBezTo>
                    <a:pt x="1358" y="386"/>
                    <a:pt x="1442" y="482"/>
                    <a:pt x="1513" y="565"/>
                  </a:cubicBezTo>
                  <a:cubicBezTo>
                    <a:pt x="1311" y="755"/>
                    <a:pt x="1108" y="946"/>
                    <a:pt x="906" y="1136"/>
                  </a:cubicBezTo>
                  <a:cubicBezTo>
                    <a:pt x="836" y="1206"/>
                    <a:pt x="700" y="1387"/>
                    <a:pt x="594" y="1387"/>
                  </a:cubicBezTo>
                  <a:cubicBezTo>
                    <a:pt x="591" y="1387"/>
                    <a:pt x="587" y="1387"/>
                    <a:pt x="584" y="1386"/>
                  </a:cubicBezTo>
                  <a:cubicBezTo>
                    <a:pt x="489" y="1374"/>
                    <a:pt x="322" y="1148"/>
                    <a:pt x="251" y="1077"/>
                  </a:cubicBezTo>
                  <a:cubicBezTo>
                    <a:pt x="251" y="1077"/>
                    <a:pt x="251" y="1065"/>
                    <a:pt x="239" y="1065"/>
                  </a:cubicBezTo>
                  <a:cubicBezTo>
                    <a:pt x="251" y="1065"/>
                    <a:pt x="251" y="1065"/>
                    <a:pt x="263" y="1053"/>
                  </a:cubicBezTo>
                  <a:cubicBezTo>
                    <a:pt x="501" y="898"/>
                    <a:pt x="691" y="672"/>
                    <a:pt x="918" y="493"/>
                  </a:cubicBezTo>
                  <a:cubicBezTo>
                    <a:pt x="1013" y="417"/>
                    <a:pt x="1101" y="318"/>
                    <a:pt x="1205" y="318"/>
                  </a:cubicBezTo>
                  <a:close/>
                  <a:moveTo>
                    <a:pt x="1207" y="1"/>
                  </a:moveTo>
                  <a:cubicBezTo>
                    <a:pt x="1157" y="1"/>
                    <a:pt x="1104" y="13"/>
                    <a:pt x="1049" y="41"/>
                  </a:cubicBezTo>
                  <a:cubicBezTo>
                    <a:pt x="715" y="208"/>
                    <a:pt x="287" y="577"/>
                    <a:pt x="96" y="898"/>
                  </a:cubicBezTo>
                  <a:cubicBezTo>
                    <a:pt x="60" y="946"/>
                    <a:pt x="84" y="1005"/>
                    <a:pt x="120" y="1041"/>
                  </a:cubicBezTo>
                  <a:cubicBezTo>
                    <a:pt x="108" y="1041"/>
                    <a:pt x="84" y="1053"/>
                    <a:pt x="72" y="1065"/>
                  </a:cubicBezTo>
                  <a:cubicBezTo>
                    <a:pt x="72" y="1065"/>
                    <a:pt x="60" y="1077"/>
                    <a:pt x="60" y="1077"/>
                  </a:cubicBezTo>
                  <a:cubicBezTo>
                    <a:pt x="25" y="1113"/>
                    <a:pt x="1" y="1196"/>
                    <a:pt x="37" y="1244"/>
                  </a:cubicBezTo>
                  <a:cubicBezTo>
                    <a:pt x="157" y="1404"/>
                    <a:pt x="380" y="1692"/>
                    <a:pt x="611" y="1692"/>
                  </a:cubicBezTo>
                  <a:cubicBezTo>
                    <a:pt x="653" y="1692"/>
                    <a:pt x="696" y="1683"/>
                    <a:pt x="739" y="1660"/>
                  </a:cubicBezTo>
                  <a:cubicBezTo>
                    <a:pt x="906" y="1577"/>
                    <a:pt x="1061" y="1386"/>
                    <a:pt x="1191" y="1255"/>
                  </a:cubicBezTo>
                  <a:cubicBezTo>
                    <a:pt x="1406" y="1065"/>
                    <a:pt x="1608" y="874"/>
                    <a:pt x="1811" y="684"/>
                  </a:cubicBezTo>
                  <a:cubicBezTo>
                    <a:pt x="1870" y="624"/>
                    <a:pt x="1870" y="529"/>
                    <a:pt x="1811" y="482"/>
                  </a:cubicBezTo>
                  <a:cubicBezTo>
                    <a:pt x="1642" y="303"/>
                    <a:pt x="1457" y="1"/>
                    <a:pt x="120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089250" y="4101325"/>
              <a:ext cx="55775" cy="43225"/>
            </a:xfrm>
            <a:custGeom>
              <a:avLst/>
              <a:gdLst/>
              <a:ahLst/>
              <a:cxnLst/>
              <a:rect l="l" t="t" r="r" b="b"/>
              <a:pathLst>
                <a:path w="2231" h="1729" extrusionOk="0">
                  <a:moveTo>
                    <a:pt x="2202" y="1"/>
                  </a:moveTo>
                  <a:cubicBezTo>
                    <a:pt x="2197" y="1"/>
                    <a:pt x="2191" y="3"/>
                    <a:pt x="2186" y="9"/>
                  </a:cubicBezTo>
                  <a:cubicBezTo>
                    <a:pt x="1519" y="628"/>
                    <a:pt x="805" y="1175"/>
                    <a:pt x="31" y="1675"/>
                  </a:cubicBezTo>
                  <a:cubicBezTo>
                    <a:pt x="1" y="1685"/>
                    <a:pt x="21" y="1729"/>
                    <a:pt x="42" y="1729"/>
                  </a:cubicBezTo>
                  <a:cubicBezTo>
                    <a:pt x="46" y="1729"/>
                    <a:pt x="51" y="1727"/>
                    <a:pt x="55" y="1723"/>
                  </a:cubicBezTo>
                  <a:cubicBezTo>
                    <a:pt x="852" y="1283"/>
                    <a:pt x="1590" y="699"/>
                    <a:pt x="2221" y="44"/>
                  </a:cubicBezTo>
                  <a:cubicBezTo>
                    <a:pt x="2231" y="26"/>
                    <a:pt x="2219" y="1"/>
                    <a:pt x="22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8"/>
          <p:cNvSpPr txBox="1">
            <a:spLocks noGrp="1"/>
          </p:cNvSpPr>
          <p:nvPr>
            <p:ph type="subTitle" idx="2"/>
          </p:nvPr>
        </p:nvSpPr>
        <p:spPr>
          <a:xfrm>
            <a:off x="838000" y="30690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Planning</a:t>
            </a:r>
            <a:r>
              <a:rPr lang="en-US" dirty="0"/>
              <a:t> with our guider will help achieve goals, and allows for efficient use of time and development resources</a:t>
            </a:r>
          </a:p>
        </p:txBody>
      </p:sp>
      <p:sp>
        <p:nvSpPr>
          <p:cNvPr id="398" name="Google Shape;398;p38"/>
          <p:cNvSpPr txBox="1">
            <a:spLocks noGrp="1"/>
          </p:cNvSpPr>
          <p:nvPr>
            <p:ph type="subTitle" idx="4"/>
          </p:nvPr>
        </p:nvSpPr>
        <p:spPr>
          <a:xfrm>
            <a:off x="3484301" y="30690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Team discussion </a:t>
            </a:r>
            <a:r>
              <a:rPr lang="en-US" dirty="0"/>
              <a:t>will help us translate the guider requirements into a fool-proof website project plan.</a:t>
            </a:r>
          </a:p>
        </p:txBody>
      </p:sp>
      <p:sp>
        <p:nvSpPr>
          <p:cNvPr id="399" name="Google Shape;399;p38"/>
          <p:cNvSpPr txBox="1">
            <a:spLocks noGrp="1"/>
          </p:cNvSpPr>
          <p:nvPr>
            <p:ph type="subTitle" idx="6"/>
          </p:nvPr>
        </p:nvSpPr>
        <p:spPr>
          <a:xfrm>
            <a:off x="6121050" y="30690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t>Design and development </a:t>
            </a:r>
            <a:r>
              <a:rPr lang="en-IN" dirty="0"/>
              <a:t>is </a:t>
            </a:r>
            <a:r>
              <a:rPr lang="en-US" dirty="0"/>
              <a:t>the process of building the web according to its design</a:t>
            </a:r>
            <a:endParaRPr dirty="0"/>
          </a:p>
        </p:txBody>
      </p:sp>
      <p:sp>
        <p:nvSpPr>
          <p:cNvPr id="400" name="Google Shape;400;p38"/>
          <p:cNvSpPr txBox="1">
            <a:spLocks noGrp="1"/>
          </p:cNvSpPr>
          <p:nvPr>
            <p:ph type="subTitle" idx="1"/>
          </p:nvPr>
        </p:nvSpPr>
        <p:spPr>
          <a:xfrm>
            <a:off x="838000" y="2532350"/>
            <a:ext cx="21753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 1</a:t>
            </a:r>
            <a:endParaRPr dirty="0"/>
          </a:p>
        </p:txBody>
      </p:sp>
      <p:sp>
        <p:nvSpPr>
          <p:cNvPr id="401" name="Google Shape;401;p38"/>
          <p:cNvSpPr txBox="1">
            <a:spLocks noGrp="1"/>
          </p:cNvSpPr>
          <p:nvPr>
            <p:ph type="subTitle" idx="3"/>
          </p:nvPr>
        </p:nvSpPr>
        <p:spPr>
          <a:xfrm>
            <a:off x="3484300" y="2532350"/>
            <a:ext cx="21753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2</a:t>
            </a:r>
            <a:endParaRPr/>
          </a:p>
        </p:txBody>
      </p:sp>
      <p:sp>
        <p:nvSpPr>
          <p:cNvPr id="402" name="Google Shape;402;p38"/>
          <p:cNvSpPr txBox="1">
            <a:spLocks noGrp="1"/>
          </p:cNvSpPr>
          <p:nvPr>
            <p:ph type="subTitle" idx="5"/>
          </p:nvPr>
        </p:nvSpPr>
        <p:spPr>
          <a:xfrm>
            <a:off x="6121050" y="2532350"/>
            <a:ext cx="21753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3</a:t>
            </a:r>
            <a:endParaRPr/>
          </a:p>
        </p:txBody>
      </p:sp>
      <p:sp>
        <p:nvSpPr>
          <p:cNvPr id="403" name="Google Shape;403;p38"/>
          <p:cNvSpPr/>
          <p:nvPr/>
        </p:nvSpPr>
        <p:spPr>
          <a:xfrm>
            <a:off x="837998" y="820458"/>
            <a:ext cx="2127300"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Goals</a:t>
            </a:r>
            <a:endParaRPr/>
          </a:p>
        </p:txBody>
      </p:sp>
      <p:grpSp>
        <p:nvGrpSpPr>
          <p:cNvPr id="405" name="Google Shape;405;p38"/>
          <p:cNvGrpSpPr/>
          <p:nvPr/>
        </p:nvGrpSpPr>
        <p:grpSpPr>
          <a:xfrm>
            <a:off x="6811759" y="1488403"/>
            <a:ext cx="793872" cy="796096"/>
            <a:chOff x="8041550" y="2046375"/>
            <a:chExt cx="366025" cy="367000"/>
          </a:xfrm>
        </p:grpSpPr>
        <p:sp>
          <p:nvSpPr>
            <p:cNvPr id="406" name="Google Shape;406;p38"/>
            <p:cNvSpPr/>
            <p:nvPr/>
          </p:nvSpPr>
          <p:spPr>
            <a:xfrm>
              <a:off x="8093600" y="2099050"/>
              <a:ext cx="267875" cy="254150"/>
            </a:xfrm>
            <a:custGeom>
              <a:avLst/>
              <a:gdLst/>
              <a:ahLst/>
              <a:cxnLst/>
              <a:rect l="l" t="t" r="r" b="b"/>
              <a:pathLst>
                <a:path w="10715" h="10166" extrusionOk="0">
                  <a:moveTo>
                    <a:pt x="5394" y="370"/>
                  </a:moveTo>
                  <a:cubicBezTo>
                    <a:pt x="7664" y="370"/>
                    <a:pt x="9461" y="2287"/>
                    <a:pt x="9835" y="4588"/>
                  </a:cubicBezTo>
                  <a:cubicBezTo>
                    <a:pt x="10273" y="7356"/>
                    <a:pt x="8373" y="9801"/>
                    <a:pt x="5544" y="9801"/>
                  </a:cubicBezTo>
                  <a:cubicBezTo>
                    <a:pt x="5489" y="9801"/>
                    <a:pt x="5434" y="9800"/>
                    <a:pt x="5378" y="9798"/>
                  </a:cubicBezTo>
                  <a:cubicBezTo>
                    <a:pt x="3157" y="9715"/>
                    <a:pt x="1076" y="8122"/>
                    <a:pt x="699" y="5887"/>
                  </a:cubicBezTo>
                  <a:cubicBezTo>
                    <a:pt x="322" y="3582"/>
                    <a:pt x="1733" y="914"/>
                    <a:pt x="4149" y="495"/>
                  </a:cubicBezTo>
                  <a:cubicBezTo>
                    <a:pt x="4170" y="516"/>
                    <a:pt x="4205" y="529"/>
                    <a:pt x="4239" y="529"/>
                  </a:cubicBezTo>
                  <a:cubicBezTo>
                    <a:pt x="4251" y="529"/>
                    <a:pt x="4264" y="527"/>
                    <a:pt x="4275" y="523"/>
                  </a:cubicBezTo>
                  <a:cubicBezTo>
                    <a:pt x="4657" y="419"/>
                    <a:pt x="5032" y="370"/>
                    <a:pt x="5394" y="370"/>
                  </a:cubicBezTo>
                  <a:close/>
                  <a:moveTo>
                    <a:pt x="5500" y="0"/>
                  </a:moveTo>
                  <a:cubicBezTo>
                    <a:pt x="5072" y="0"/>
                    <a:pt x="4633" y="68"/>
                    <a:pt x="4191" y="216"/>
                  </a:cubicBezTo>
                  <a:cubicBezTo>
                    <a:pt x="4163" y="216"/>
                    <a:pt x="4135" y="244"/>
                    <a:pt x="4121" y="272"/>
                  </a:cubicBezTo>
                  <a:cubicBezTo>
                    <a:pt x="2124" y="411"/>
                    <a:pt x="699" y="2241"/>
                    <a:pt x="350" y="4127"/>
                  </a:cubicBezTo>
                  <a:cubicBezTo>
                    <a:pt x="0" y="6083"/>
                    <a:pt x="769" y="8038"/>
                    <a:pt x="2417" y="9184"/>
                  </a:cubicBezTo>
                  <a:cubicBezTo>
                    <a:pt x="3336" y="9822"/>
                    <a:pt x="4441" y="10165"/>
                    <a:pt x="5544" y="10165"/>
                  </a:cubicBezTo>
                  <a:cubicBezTo>
                    <a:pt x="6420" y="10165"/>
                    <a:pt x="7295" y="9949"/>
                    <a:pt x="8074" y="9491"/>
                  </a:cubicBezTo>
                  <a:cubicBezTo>
                    <a:pt x="10156" y="8262"/>
                    <a:pt x="10715" y="5761"/>
                    <a:pt x="9988" y="3554"/>
                  </a:cubicBezTo>
                  <a:cubicBezTo>
                    <a:pt x="9341" y="1567"/>
                    <a:pt x="7547" y="0"/>
                    <a:pt x="5500"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8041550" y="2046375"/>
              <a:ext cx="366025" cy="367000"/>
            </a:xfrm>
            <a:custGeom>
              <a:avLst/>
              <a:gdLst/>
              <a:ahLst/>
              <a:cxnLst/>
              <a:rect l="l" t="t" r="r" b="b"/>
              <a:pathLst>
                <a:path w="14641" h="14680" extrusionOk="0">
                  <a:moveTo>
                    <a:pt x="6985" y="325"/>
                  </a:moveTo>
                  <a:cubicBezTo>
                    <a:pt x="7712" y="325"/>
                    <a:pt x="8438" y="381"/>
                    <a:pt x="9179" y="381"/>
                  </a:cubicBezTo>
                  <a:cubicBezTo>
                    <a:pt x="9067" y="507"/>
                    <a:pt x="8997" y="660"/>
                    <a:pt x="8941" y="814"/>
                  </a:cubicBezTo>
                  <a:cubicBezTo>
                    <a:pt x="8843" y="1024"/>
                    <a:pt x="8787" y="1247"/>
                    <a:pt x="8760" y="1471"/>
                  </a:cubicBezTo>
                  <a:cubicBezTo>
                    <a:pt x="8740" y="1558"/>
                    <a:pt x="8809" y="1619"/>
                    <a:pt x="8876" y="1619"/>
                  </a:cubicBezTo>
                  <a:cubicBezTo>
                    <a:pt x="8905" y="1619"/>
                    <a:pt x="8934" y="1608"/>
                    <a:pt x="8955" y="1582"/>
                  </a:cubicBezTo>
                  <a:cubicBezTo>
                    <a:pt x="9276" y="1638"/>
                    <a:pt x="9570" y="1722"/>
                    <a:pt x="9849" y="1862"/>
                  </a:cubicBezTo>
                  <a:cubicBezTo>
                    <a:pt x="10129" y="2001"/>
                    <a:pt x="10324" y="2253"/>
                    <a:pt x="10603" y="2393"/>
                  </a:cubicBezTo>
                  <a:cubicBezTo>
                    <a:pt x="10621" y="2404"/>
                    <a:pt x="10638" y="2409"/>
                    <a:pt x="10654" y="2409"/>
                  </a:cubicBezTo>
                  <a:cubicBezTo>
                    <a:pt x="10717" y="2409"/>
                    <a:pt x="10765" y="2334"/>
                    <a:pt x="10743" y="2267"/>
                  </a:cubicBezTo>
                  <a:cubicBezTo>
                    <a:pt x="10813" y="2197"/>
                    <a:pt x="10883" y="2127"/>
                    <a:pt x="10953" y="2057"/>
                  </a:cubicBezTo>
                  <a:cubicBezTo>
                    <a:pt x="11036" y="1974"/>
                    <a:pt x="11120" y="1876"/>
                    <a:pt x="11218" y="1792"/>
                  </a:cubicBezTo>
                  <a:cubicBezTo>
                    <a:pt x="11246" y="1764"/>
                    <a:pt x="11288" y="1736"/>
                    <a:pt x="11330" y="1694"/>
                  </a:cubicBezTo>
                  <a:cubicBezTo>
                    <a:pt x="11581" y="1806"/>
                    <a:pt x="11805" y="1960"/>
                    <a:pt x="12000" y="2155"/>
                  </a:cubicBezTo>
                  <a:cubicBezTo>
                    <a:pt x="12084" y="2253"/>
                    <a:pt x="12168" y="2351"/>
                    <a:pt x="12238" y="2462"/>
                  </a:cubicBezTo>
                  <a:cubicBezTo>
                    <a:pt x="12266" y="2504"/>
                    <a:pt x="12294" y="2546"/>
                    <a:pt x="12308" y="2602"/>
                  </a:cubicBezTo>
                  <a:cubicBezTo>
                    <a:pt x="12056" y="2812"/>
                    <a:pt x="11805" y="3035"/>
                    <a:pt x="11567" y="3259"/>
                  </a:cubicBezTo>
                  <a:cubicBezTo>
                    <a:pt x="11497" y="3329"/>
                    <a:pt x="11564" y="3457"/>
                    <a:pt x="11652" y="3457"/>
                  </a:cubicBezTo>
                  <a:cubicBezTo>
                    <a:pt x="11670" y="3457"/>
                    <a:pt x="11688" y="3452"/>
                    <a:pt x="11707" y="3440"/>
                  </a:cubicBezTo>
                  <a:cubicBezTo>
                    <a:pt x="11707" y="3426"/>
                    <a:pt x="11707" y="3426"/>
                    <a:pt x="11721" y="3426"/>
                  </a:cubicBezTo>
                  <a:cubicBezTo>
                    <a:pt x="11931" y="3622"/>
                    <a:pt x="12126" y="3845"/>
                    <a:pt x="12294" y="4097"/>
                  </a:cubicBezTo>
                  <a:cubicBezTo>
                    <a:pt x="12447" y="4320"/>
                    <a:pt x="12517" y="4600"/>
                    <a:pt x="12699" y="4809"/>
                  </a:cubicBezTo>
                  <a:cubicBezTo>
                    <a:pt x="12699" y="4809"/>
                    <a:pt x="12713" y="4823"/>
                    <a:pt x="12713" y="4823"/>
                  </a:cubicBezTo>
                  <a:cubicBezTo>
                    <a:pt x="12671" y="4908"/>
                    <a:pt x="12756" y="4992"/>
                    <a:pt x="12836" y="4992"/>
                  </a:cubicBezTo>
                  <a:cubicBezTo>
                    <a:pt x="12862" y="4992"/>
                    <a:pt x="12888" y="4983"/>
                    <a:pt x="12908" y="4963"/>
                  </a:cubicBezTo>
                  <a:cubicBezTo>
                    <a:pt x="13062" y="4823"/>
                    <a:pt x="13216" y="4697"/>
                    <a:pt x="13397" y="4600"/>
                  </a:cubicBezTo>
                  <a:cubicBezTo>
                    <a:pt x="13537" y="4516"/>
                    <a:pt x="13719" y="4460"/>
                    <a:pt x="13858" y="4376"/>
                  </a:cubicBezTo>
                  <a:cubicBezTo>
                    <a:pt x="13970" y="4628"/>
                    <a:pt x="14040" y="4907"/>
                    <a:pt x="14082" y="5172"/>
                  </a:cubicBezTo>
                  <a:cubicBezTo>
                    <a:pt x="14138" y="5494"/>
                    <a:pt x="14082" y="5801"/>
                    <a:pt x="14110" y="6122"/>
                  </a:cubicBezTo>
                  <a:cubicBezTo>
                    <a:pt x="13998" y="6150"/>
                    <a:pt x="13886" y="6206"/>
                    <a:pt x="13774" y="6234"/>
                  </a:cubicBezTo>
                  <a:cubicBezTo>
                    <a:pt x="13621" y="6290"/>
                    <a:pt x="13467" y="6318"/>
                    <a:pt x="13299" y="6346"/>
                  </a:cubicBezTo>
                  <a:cubicBezTo>
                    <a:pt x="13299" y="6346"/>
                    <a:pt x="13299" y="6346"/>
                    <a:pt x="13299" y="6332"/>
                  </a:cubicBezTo>
                  <a:cubicBezTo>
                    <a:pt x="13289" y="6307"/>
                    <a:pt x="13268" y="6296"/>
                    <a:pt x="13246" y="6296"/>
                  </a:cubicBezTo>
                  <a:cubicBezTo>
                    <a:pt x="13205" y="6296"/>
                    <a:pt x="13160" y="6329"/>
                    <a:pt x="13160" y="6374"/>
                  </a:cubicBezTo>
                  <a:cubicBezTo>
                    <a:pt x="13062" y="6430"/>
                    <a:pt x="13076" y="6611"/>
                    <a:pt x="13216" y="6611"/>
                  </a:cubicBezTo>
                  <a:cubicBezTo>
                    <a:pt x="13341" y="7212"/>
                    <a:pt x="13299" y="7757"/>
                    <a:pt x="13230" y="8399"/>
                  </a:cubicBezTo>
                  <a:cubicBezTo>
                    <a:pt x="13230" y="8469"/>
                    <a:pt x="13272" y="8511"/>
                    <a:pt x="13313" y="8525"/>
                  </a:cubicBezTo>
                  <a:cubicBezTo>
                    <a:pt x="13327" y="8539"/>
                    <a:pt x="13341" y="8553"/>
                    <a:pt x="13369" y="8553"/>
                  </a:cubicBezTo>
                  <a:cubicBezTo>
                    <a:pt x="13523" y="8609"/>
                    <a:pt x="13691" y="8651"/>
                    <a:pt x="13858" y="8693"/>
                  </a:cubicBezTo>
                  <a:cubicBezTo>
                    <a:pt x="13942" y="8707"/>
                    <a:pt x="14012" y="8735"/>
                    <a:pt x="14082" y="8748"/>
                  </a:cubicBezTo>
                  <a:cubicBezTo>
                    <a:pt x="14082" y="9251"/>
                    <a:pt x="13984" y="9740"/>
                    <a:pt x="13956" y="10229"/>
                  </a:cubicBezTo>
                  <a:cubicBezTo>
                    <a:pt x="13709" y="10081"/>
                    <a:pt x="13375" y="10031"/>
                    <a:pt x="13069" y="10031"/>
                  </a:cubicBezTo>
                  <a:cubicBezTo>
                    <a:pt x="13029" y="10031"/>
                    <a:pt x="12989" y="10032"/>
                    <a:pt x="12950" y="10034"/>
                  </a:cubicBezTo>
                  <a:cubicBezTo>
                    <a:pt x="12942" y="10008"/>
                    <a:pt x="12913" y="9988"/>
                    <a:pt x="12886" y="9988"/>
                  </a:cubicBezTo>
                  <a:cubicBezTo>
                    <a:pt x="12868" y="9988"/>
                    <a:pt x="12850" y="9997"/>
                    <a:pt x="12838" y="10020"/>
                  </a:cubicBezTo>
                  <a:cubicBezTo>
                    <a:pt x="12825" y="10034"/>
                    <a:pt x="12825" y="10048"/>
                    <a:pt x="12811" y="10062"/>
                  </a:cubicBezTo>
                  <a:cubicBezTo>
                    <a:pt x="12783" y="10076"/>
                    <a:pt x="12769" y="10117"/>
                    <a:pt x="12769" y="10159"/>
                  </a:cubicBezTo>
                  <a:cubicBezTo>
                    <a:pt x="12685" y="10355"/>
                    <a:pt x="12587" y="10536"/>
                    <a:pt x="12475" y="10718"/>
                  </a:cubicBezTo>
                  <a:cubicBezTo>
                    <a:pt x="12336" y="10942"/>
                    <a:pt x="12154" y="11123"/>
                    <a:pt x="12014" y="11347"/>
                  </a:cubicBezTo>
                  <a:cubicBezTo>
                    <a:pt x="12000" y="11361"/>
                    <a:pt x="12000" y="11375"/>
                    <a:pt x="12000" y="11375"/>
                  </a:cubicBezTo>
                  <a:cubicBezTo>
                    <a:pt x="11986" y="11375"/>
                    <a:pt x="11972" y="11361"/>
                    <a:pt x="11958" y="11361"/>
                  </a:cubicBezTo>
                  <a:cubicBezTo>
                    <a:pt x="11943" y="11350"/>
                    <a:pt x="11927" y="11346"/>
                    <a:pt x="11912" y="11346"/>
                  </a:cubicBezTo>
                  <a:cubicBezTo>
                    <a:pt x="11848" y="11346"/>
                    <a:pt x="11804" y="11430"/>
                    <a:pt x="11861" y="11486"/>
                  </a:cubicBezTo>
                  <a:cubicBezTo>
                    <a:pt x="12028" y="11668"/>
                    <a:pt x="12224" y="11822"/>
                    <a:pt x="12405" y="11975"/>
                  </a:cubicBezTo>
                  <a:cubicBezTo>
                    <a:pt x="12503" y="12045"/>
                    <a:pt x="12587" y="12143"/>
                    <a:pt x="12699" y="12213"/>
                  </a:cubicBezTo>
                  <a:cubicBezTo>
                    <a:pt x="12573" y="12325"/>
                    <a:pt x="12475" y="12450"/>
                    <a:pt x="12350" y="12562"/>
                  </a:cubicBezTo>
                  <a:cubicBezTo>
                    <a:pt x="12126" y="12730"/>
                    <a:pt x="11875" y="12869"/>
                    <a:pt x="11595" y="12967"/>
                  </a:cubicBezTo>
                  <a:cubicBezTo>
                    <a:pt x="11525" y="12869"/>
                    <a:pt x="11414" y="12772"/>
                    <a:pt x="11316" y="12688"/>
                  </a:cubicBezTo>
                  <a:cubicBezTo>
                    <a:pt x="11190" y="12590"/>
                    <a:pt x="11064" y="12492"/>
                    <a:pt x="10925" y="12394"/>
                  </a:cubicBezTo>
                  <a:cubicBezTo>
                    <a:pt x="10915" y="12364"/>
                    <a:pt x="10890" y="12341"/>
                    <a:pt x="10861" y="12341"/>
                  </a:cubicBezTo>
                  <a:cubicBezTo>
                    <a:pt x="10850" y="12341"/>
                    <a:pt x="10839" y="12345"/>
                    <a:pt x="10827" y="12352"/>
                  </a:cubicBezTo>
                  <a:cubicBezTo>
                    <a:pt x="10380" y="12674"/>
                    <a:pt x="9877" y="12855"/>
                    <a:pt x="9402" y="13093"/>
                  </a:cubicBezTo>
                  <a:cubicBezTo>
                    <a:pt x="9360" y="13107"/>
                    <a:pt x="9346" y="13135"/>
                    <a:pt x="9346" y="13163"/>
                  </a:cubicBezTo>
                  <a:cubicBezTo>
                    <a:pt x="9262" y="13177"/>
                    <a:pt x="9193" y="13191"/>
                    <a:pt x="9207" y="13288"/>
                  </a:cubicBezTo>
                  <a:cubicBezTo>
                    <a:pt x="9207" y="13302"/>
                    <a:pt x="9217" y="13309"/>
                    <a:pt x="9228" y="13309"/>
                  </a:cubicBezTo>
                  <a:cubicBezTo>
                    <a:pt x="9238" y="13309"/>
                    <a:pt x="9248" y="13302"/>
                    <a:pt x="9248" y="13288"/>
                  </a:cubicBezTo>
                  <a:cubicBezTo>
                    <a:pt x="9262" y="13316"/>
                    <a:pt x="9262" y="13344"/>
                    <a:pt x="9262" y="13372"/>
                  </a:cubicBezTo>
                  <a:cubicBezTo>
                    <a:pt x="9248" y="13484"/>
                    <a:pt x="9248" y="13610"/>
                    <a:pt x="9248" y="13721"/>
                  </a:cubicBezTo>
                  <a:cubicBezTo>
                    <a:pt x="9234" y="13875"/>
                    <a:pt x="9207" y="14043"/>
                    <a:pt x="9248" y="14182"/>
                  </a:cubicBezTo>
                  <a:cubicBezTo>
                    <a:pt x="9095" y="14238"/>
                    <a:pt x="8955" y="14308"/>
                    <a:pt x="8801" y="14336"/>
                  </a:cubicBezTo>
                  <a:cubicBezTo>
                    <a:pt x="8665" y="14361"/>
                    <a:pt x="8531" y="14372"/>
                    <a:pt x="8397" y="14372"/>
                  </a:cubicBezTo>
                  <a:cubicBezTo>
                    <a:pt x="8160" y="14372"/>
                    <a:pt x="7925" y="14339"/>
                    <a:pt x="7684" y="14294"/>
                  </a:cubicBezTo>
                  <a:cubicBezTo>
                    <a:pt x="7670" y="14168"/>
                    <a:pt x="7628" y="14015"/>
                    <a:pt x="7614" y="13889"/>
                  </a:cubicBezTo>
                  <a:cubicBezTo>
                    <a:pt x="7600" y="13819"/>
                    <a:pt x="7558" y="13721"/>
                    <a:pt x="7558" y="13638"/>
                  </a:cubicBezTo>
                  <a:cubicBezTo>
                    <a:pt x="7558" y="13624"/>
                    <a:pt x="7572" y="13610"/>
                    <a:pt x="7572" y="13596"/>
                  </a:cubicBezTo>
                  <a:cubicBezTo>
                    <a:pt x="7586" y="13605"/>
                    <a:pt x="7603" y="13610"/>
                    <a:pt x="7620" y="13610"/>
                  </a:cubicBezTo>
                  <a:cubicBezTo>
                    <a:pt x="7653" y="13610"/>
                    <a:pt x="7684" y="13591"/>
                    <a:pt x="7684" y="13554"/>
                  </a:cubicBezTo>
                  <a:cubicBezTo>
                    <a:pt x="7670" y="13498"/>
                    <a:pt x="7656" y="13470"/>
                    <a:pt x="7614" y="13456"/>
                  </a:cubicBezTo>
                  <a:cubicBezTo>
                    <a:pt x="7640" y="13392"/>
                    <a:pt x="7619" y="13328"/>
                    <a:pt x="7551" y="13328"/>
                  </a:cubicBezTo>
                  <a:cubicBezTo>
                    <a:pt x="7544" y="13328"/>
                    <a:pt x="7538" y="13329"/>
                    <a:pt x="7530" y="13330"/>
                  </a:cubicBezTo>
                  <a:cubicBezTo>
                    <a:pt x="7409" y="13344"/>
                    <a:pt x="7294" y="13351"/>
                    <a:pt x="7184" y="13351"/>
                  </a:cubicBezTo>
                  <a:cubicBezTo>
                    <a:pt x="6746" y="13351"/>
                    <a:pt x="6376" y="13246"/>
                    <a:pt x="5952" y="13079"/>
                  </a:cubicBezTo>
                  <a:cubicBezTo>
                    <a:pt x="5963" y="13024"/>
                    <a:pt x="5930" y="12968"/>
                    <a:pt x="5882" y="12968"/>
                  </a:cubicBezTo>
                  <a:cubicBezTo>
                    <a:pt x="5869" y="12968"/>
                    <a:pt x="5855" y="12972"/>
                    <a:pt x="5840" y="12981"/>
                  </a:cubicBezTo>
                  <a:cubicBezTo>
                    <a:pt x="5812" y="12981"/>
                    <a:pt x="5784" y="12995"/>
                    <a:pt x="5756" y="13009"/>
                  </a:cubicBezTo>
                  <a:cubicBezTo>
                    <a:pt x="5742" y="13009"/>
                    <a:pt x="5728" y="13023"/>
                    <a:pt x="5700" y="13037"/>
                  </a:cubicBezTo>
                  <a:cubicBezTo>
                    <a:pt x="5561" y="13107"/>
                    <a:pt x="5435" y="13191"/>
                    <a:pt x="5323" y="13302"/>
                  </a:cubicBezTo>
                  <a:cubicBezTo>
                    <a:pt x="5211" y="13414"/>
                    <a:pt x="5044" y="13582"/>
                    <a:pt x="5002" y="13749"/>
                  </a:cubicBezTo>
                  <a:cubicBezTo>
                    <a:pt x="4778" y="13666"/>
                    <a:pt x="4527" y="13624"/>
                    <a:pt x="4303" y="13512"/>
                  </a:cubicBezTo>
                  <a:cubicBezTo>
                    <a:pt x="4038" y="13386"/>
                    <a:pt x="3801" y="13205"/>
                    <a:pt x="3577" y="13023"/>
                  </a:cubicBezTo>
                  <a:cubicBezTo>
                    <a:pt x="3689" y="12911"/>
                    <a:pt x="3787" y="12758"/>
                    <a:pt x="3842" y="12618"/>
                  </a:cubicBezTo>
                  <a:cubicBezTo>
                    <a:pt x="3898" y="12520"/>
                    <a:pt x="3940" y="12408"/>
                    <a:pt x="3968" y="12297"/>
                  </a:cubicBezTo>
                  <a:cubicBezTo>
                    <a:pt x="3982" y="12213"/>
                    <a:pt x="3968" y="12157"/>
                    <a:pt x="3968" y="12087"/>
                  </a:cubicBezTo>
                  <a:cubicBezTo>
                    <a:pt x="4038" y="12087"/>
                    <a:pt x="4066" y="11961"/>
                    <a:pt x="3996" y="11919"/>
                  </a:cubicBezTo>
                  <a:cubicBezTo>
                    <a:pt x="3689" y="11780"/>
                    <a:pt x="3423" y="11626"/>
                    <a:pt x="3200" y="11375"/>
                  </a:cubicBezTo>
                  <a:cubicBezTo>
                    <a:pt x="2990" y="11137"/>
                    <a:pt x="2907" y="10830"/>
                    <a:pt x="2711" y="10592"/>
                  </a:cubicBezTo>
                  <a:cubicBezTo>
                    <a:pt x="2701" y="10572"/>
                    <a:pt x="2676" y="10559"/>
                    <a:pt x="2652" y="10559"/>
                  </a:cubicBezTo>
                  <a:cubicBezTo>
                    <a:pt x="2643" y="10559"/>
                    <a:pt x="2635" y="10561"/>
                    <a:pt x="2627" y="10564"/>
                  </a:cubicBezTo>
                  <a:cubicBezTo>
                    <a:pt x="2607" y="10544"/>
                    <a:pt x="2579" y="10531"/>
                    <a:pt x="2549" y="10531"/>
                  </a:cubicBezTo>
                  <a:cubicBezTo>
                    <a:pt x="2538" y="10531"/>
                    <a:pt x="2527" y="10533"/>
                    <a:pt x="2515" y="10536"/>
                  </a:cubicBezTo>
                  <a:cubicBezTo>
                    <a:pt x="2306" y="10620"/>
                    <a:pt x="2096" y="10704"/>
                    <a:pt x="1873" y="10788"/>
                  </a:cubicBezTo>
                  <a:cubicBezTo>
                    <a:pt x="1705" y="10858"/>
                    <a:pt x="1496" y="10900"/>
                    <a:pt x="1356" y="11039"/>
                  </a:cubicBezTo>
                  <a:cubicBezTo>
                    <a:pt x="1174" y="10886"/>
                    <a:pt x="993" y="10718"/>
                    <a:pt x="853" y="10509"/>
                  </a:cubicBezTo>
                  <a:cubicBezTo>
                    <a:pt x="713" y="10299"/>
                    <a:pt x="434" y="9824"/>
                    <a:pt x="518" y="9559"/>
                  </a:cubicBezTo>
                  <a:cubicBezTo>
                    <a:pt x="518" y="9545"/>
                    <a:pt x="518" y="9531"/>
                    <a:pt x="518" y="9531"/>
                  </a:cubicBezTo>
                  <a:cubicBezTo>
                    <a:pt x="741" y="9489"/>
                    <a:pt x="937" y="9279"/>
                    <a:pt x="1105" y="9154"/>
                  </a:cubicBezTo>
                  <a:cubicBezTo>
                    <a:pt x="1328" y="9000"/>
                    <a:pt x="1552" y="8832"/>
                    <a:pt x="1761" y="8651"/>
                  </a:cubicBezTo>
                  <a:cubicBezTo>
                    <a:pt x="1832" y="8579"/>
                    <a:pt x="1762" y="8488"/>
                    <a:pt x="1688" y="8488"/>
                  </a:cubicBezTo>
                  <a:cubicBezTo>
                    <a:pt x="1675" y="8488"/>
                    <a:pt x="1662" y="8491"/>
                    <a:pt x="1649" y="8497"/>
                  </a:cubicBezTo>
                  <a:cubicBezTo>
                    <a:pt x="1635" y="8497"/>
                    <a:pt x="1635" y="8511"/>
                    <a:pt x="1621" y="8511"/>
                  </a:cubicBezTo>
                  <a:cubicBezTo>
                    <a:pt x="1426" y="8190"/>
                    <a:pt x="1314" y="7840"/>
                    <a:pt x="1300" y="7463"/>
                  </a:cubicBezTo>
                  <a:cubicBezTo>
                    <a:pt x="1300" y="7114"/>
                    <a:pt x="1440" y="6835"/>
                    <a:pt x="1524" y="6499"/>
                  </a:cubicBezTo>
                  <a:cubicBezTo>
                    <a:pt x="1524" y="6472"/>
                    <a:pt x="1524" y="6458"/>
                    <a:pt x="1524" y="6430"/>
                  </a:cubicBezTo>
                  <a:cubicBezTo>
                    <a:pt x="1538" y="6388"/>
                    <a:pt x="1524" y="6304"/>
                    <a:pt x="1454" y="6276"/>
                  </a:cubicBezTo>
                  <a:cubicBezTo>
                    <a:pt x="1244" y="6206"/>
                    <a:pt x="1035" y="6150"/>
                    <a:pt x="839" y="6038"/>
                  </a:cubicBezTo>
                  <a:cubicBezTo>
                    <a:pt x="671" y="5927"/>
                    <a:pt x="532" y="5759"/>
                    <a:pt x="336" y="5689"/>
                  </a:cubicBezTo>
                  <a:cubicBezTo>
                    <a:pt x="322" y="5675"/>
                    <a:pt x="308" y="5675"/>
                    <a:pt x="294" y="5675"/>
                  </a:cubicBezTo>
                  <a:cubicBezTo>
                    <a:pt x="364" y="5312"/>
                    <a:pt x="476" y="4963"/>
                    <a:pt x="658" y="4642"/>
                  </a:cubicBezTo>
                  <a:cubicBezTo>
                    <a:pt x="839" y="4320"/>
                    <a:pt x="1118" y="4097"/>
                    <a:pt x="1342" y="3803"/>
                  </a:cubicBezTo>
                  <a:cubicBezTo>
                    <a:pt x="1426" y="3873"/>
                    <a:pt x="1524" y="3915"/>
                    <a:pt x="1607" y="3971"/>
                  </a:cubicBezTo>
                  <a:cubicBezTo>
                    <a:pt x="1817" y="4097"/>
                    <a:pt x="2013" y="4223"/>
                    <a:pt x="2236" y="4320"/>
                  </a:cubicBezTo>
                  <a:cubicBezTo>
                    <a:pt x="2256" y="4328"/>
                    <a:pt x="2274" y="4332"/>
                    <a:pt x="2291" y="4332"/>
                  </a:cubicBezTo>
                  <a:cubicBezTo>
                    <a:pt x="2335" y="4332"/>
                    <a:pt x="2370" y="4309"/>
                    <a:pt x="2390" y="4278"/>
                  </a:cubicBezTo>
                  <a:cubicBezTo>
                    <a:pt x="2418" y="4264"/>
                    <a:pt x="2446" y="4250"/>
                    <a:pt x="2446" y="4223"/>
                  </a:cubicBezTo>
                  <a:cubicBezTo>
                    <a:pt x="2557" y="3929"/>
                    <a:pt x="2683" y="3650"/>
                    <a:pt x="2893" y="3426"/>
                  </a:cubicBezTo>
                  <a:cubicBezTo>
                    <a:pt x="3074" y="3217"/>
                    <a:pt x="3340" y="3091"/>
                    <a:pt x="3507" y="2881"/>
                  </a:cubicBezTo>
                  <a:cubicBezTo>
                    <a:pt x="3549" y="2826"/>
                    <a:pt x="3535" y="2742"/>
                    <a:pt x="3465" y="2728"/>
                  </a:cubicBezTo>
                  <a:cubicBezTo>
                    <a:pt x="3465" y="2714"/>
                    <a:pt x="3465" y="2700"/>
                    <a:pt x="3465" y="2686"/>
                  </a:cubicBezTo>
                  <a:cubicBezTo>
                    <a:pt x="3409" y="2462"/>
                    <a:pt x="3340" y="2267"/>
                    <a:pt x="3242" y="2071"/>
                  </a:cubicBezTo>
                  <a:cubicBezTo>
                    <a:pt x="3172" y="1918"/>
                    <a:pt x="3102" y="1750"/>
                    <a:pt x="2990" y="1624"/>
                  </a:cubicBezTo>
                  <a:cubicBezTo>
                    <a:pt x="3284" y="1373"/>
                    <a:pt x="3591" y="1149"/>
                    <a:pt x="3968" y="1024"/>
                  </a:cubicBezTo>
                  <a:cubicBezTo>
                    <a:pt x="4206" y="940"/>
                    <a:pt x="4457" y="912"/>
                    <a:pt x="4709" y="884"/>
                  </a:cubicBezTo>
                  <a:cubicBezTo>
                    <a:pt x="4736" y="1038"/>
                    <a:pt x="4820" y="1177"/>
                    <a:pt x="4876" y="1317"/>
                  </a:cubicBezTo>
                  <a:cubicBezTo>
                    <a:pt x="4960" y="1499"/>
                    <a:pt x="5030" y="1694"/>
                    <a:pt x="5128" y="1876"/>
                  </a:cubicBezTo>
                  <a:cubicBezTo>
                    <a:pt x="5151" y="1915"/>
                    <a:pt x="5179" y="1932"/>
                    <a:pt x="5207" y="1932"/>
                  </a:cubicBezTo>
                  <a:cubicBezTo>
                    <a:pt x="5228" y="1932"/>
                    <a:pt x="5249" y="1922"/>
                    <a:pt x="5267" y="1904"/>
                  </a:cubicBezTo>
                  <a:cubicBezTo>
                    <a:pt x="5281" y="1918"/>
                    <a:pt x="5299" y="1925"/>
                    <a:pt x="5318" y="1925"/>
                  </a:cubicBezTo>
                  <a:cubicBezTo>
                    <a:pt x="5337" y="1925"/>
                    <a:pt x="5358" y="1918"/>
                    <a:pt x="5379" y="1904"/>
                  </a:cubicBezTo>
                  <a:cubicBezTo>
                    <a:pt x="5589" y="1778"/>
                    <a:pt x="5812" y="1680"/>
                    <a:pt x="6036" y="1624"/>
                  </a:cubicBezTo>
                  <a:cubicBezTo>
                    <a:pt x="6259" y="1568"/>
                    <a:pt x="6483" y="1582"/>
                    <a:pt x="6692" y="1527"/>
                  </a:cubicBezTo>
                  <a:cubicBezTo>
                    <a:pt x="6748" y="1513"/>
                    <a:pt x="6762" y="1471"/>
                    <a:pt x="6776" y="1429"/>
                  </a:cubicBezTo>
                  <a:cubicBezTo>
                    <a:pt x="6782" y="1430"/>
                    <a:pt x="6788" y="1431"/>
                    <a:pt x="6794" y="1431"/>
                  </a:cubicBezTo>
                  <a:cubicBezTo>
                    <a:pt x="6859" y="1431"/>
                    <a:pt x="6927" y="1364"/>
                    <a:pt x="6902" y="1275"/>
                  </a:cubicBezTo>
                  <a:cubicBezTo>
                    <a:pt x="6860" y="1079"/>
                    <a:pt x="6846" y="870"/>
                    <a:pt x="6888" y="674"/>
                  </a:cubicBezTo>
                  <a:cubicBezTo>
                    <a:pt x="6902" y="549"/>
                    <a:pt x="6972" y="451"/>
                    <a:pt x="6985" y="325"/>
                  </a:cubicBezTo>
                  <a:close/>
                  <a:moveTo>
                    <a:pt x="8251" y="0"/>
                  </a:moveTo>
                  <a:cubicBezTo>
                    <a:pt x="7745" y="0"/>
                    <a:pt x="7235" y="47"/>
                    <a:pt x="6748" y="102"/>
                  </a:cubicBezTo>
                  <a:cubicBezTo>
                    <a:pt x="6650" y="116"/>
                    <a:pt x="6622" y="241"/>
                    <a:pt x="6678" y="297"/>
                  </a:cubicBezTo>
                  <a:cubicBezTo>
                    <a:pt x="6622" y="409"/>
                    <a:pt x="6594" y="549"/>
                    <a:pt x="6580" y="674"/>
                  </a:cubicBezTo>
                  <a:cubicBezTo>
                    <a:pt x="6552" y="884"/>
                    <a:pt x="6580" y="1093"/>
                    <a:pt x="6650" y="1303"/>
                  </a:cubicBezTo>
                  <a:cubicBezTo>
                    <a:pt x="6568" y="1277"/>
                    <a:pt x="6480" y="1266"/>
                    <a:pt x="6390" y="1266"/>
                  </a:cubicBezTo>
                  <a:cubicBezTo>
                    <a:pt x="5995" y="1266"/>
                    <a:pt x="5555" y="1489"/>
                    <a:pt x="5281" y="1694"/>
                  </a:cubicBezTo>
                  <a:cubicBezTo>
                    <a:pt x="5239" y="1527"/>
                    <a:pt x="5183" y="1373"/>
                    <a:pt x="5128" y="1205"/>
                  </a:cubicBezTo>
                  <a:cubicBezTo>
                    <a:pt x="5086" y="1079"/>
                    <a:pt x="5072" y="940"/>
                    <a:pt x="5002" y="828"/>
                  </a:cubicBezTo>
                  <a:cubicBezTo>
                    <a:pt x="5086" y="772"/>
                    <a:pt x="5058" y="619"/>
                    <a:pt x="4960" y="591"/>
                  </a:cubicBezTo>
                  <a:cubicBezTo>
                    <a:pt x="4854" y="567"/>
                    <a:pt x="4744" y="556"/>
                    <a:pt x="4634" y="556"/>
                  </a:cubicBezTo>
                  <a:cubicBezTo>
                    <a:pt x="3948" y="556"/>
                    <a:pt x="3216" y="977"/>
                    <a:pt x="2795" y="1471"/>
                  </a:cubicBezTo>
                  <a:cubicBezTo>
                    <a:pt x="2781" y="1499"/>
                    <a:pt x="2767" y="1527"/>
                    <a:pt x="2767" y="1554"/>
                  </a:cubicBezTo>
                  <a:cubicBezTo>
                    <a:pt x="2711" y="1568"/>
                    <a:pt x="2669" y="1638"/>
                    <a:pt x="2683" y="1708"/>
                  </a:cubicBezTo>
                  <a:cubicBezTo>
                    <a:pt x="2725" y="1890"/>
                    <a:pt x="2893" y="2029"/>
                    <a:pt x="2990" y="2183"/>
                  </a:cubicBezTo>
                  <a:cubicBezTo>
                    <a:pt x="3088" y="2351"/>
                    <a:pt x="3186" y="2546"/>
                    <a:pt x="3270" y="2742"/>
                  </a:cubicBezTo>
                  <a:cubicBezTo>
                    <a:pt x="3270" y="2742"/>
                    <a:pt x="3270" y="2742"/>
                    <a:pt x="3270" y="2756"/>
                  </a:cubicBezTo>
                  <a:cubicBezTo>
                    <a:pt x="3018" y="2840"/>
                    <a:pt x="2795" y="3063"/>
                    <a:pt x="2641" y="3259"/>
                  </a:cubicBezTo>
                  <a:cubicBezTo>
                    <a:pt x="2473" y="3496"/>
                    <a:pt x="2334" y="3776"/>
                    <a:pt x="2292" y="4069"/>
                  </a:cubicBezTo>
                  <a:cubicBezTo>
                    <a:pt x="2124" y="3957"/>
                    <a:pt x="1957" y="3859"/>
                    <a:pt x="1789" y="3748"/>
                  </a:cubicBezTo>
                  <a:cubicBezTo>
                    <a:pt x="1635" y="3636"/>
                    <a:pt x="1454" y="3454"/>
                    <a:pt x="1258" y="3426"/>
                  </a:cubicBezTo>
                  <a:cubicBezTo>
                    <a:pt x="1251" y="3425"/>
                    <a:pt x="1244" y="3425"/>
                    <a:pt x="1237" y="3425"/>
                  </a:cubicBezTo>
                  <a:cubicBezTo>
                    <a:pt x="1151" y="3425"/>
                    <a:pt x="1094" y="3503"/>
                    <a:pt x="1132" y="3594"/>
                  </a:cubicBezTo>
                  <a:cubicBezTo>
                    <a:pt x="406" y="3999"/>
                    <a:pt x="29" y="5103"/>
                    <a:pt x="1" y="5857"/>
                  </a:cubicBezTo>
                  <a:cubicBezTo>
                    <a:pt x="1" y="5935"/>
                    <a:pt x="71" y="5981"/>
                    <a:pt x="138" y="5981"/>
                  </a:cubicBezTo>
                  <a:cubicBezTo>
                    <a:pt x="178" y="5981"/>
                    <a:pt x="217" y="5964"/>
                    <a:pt x="238" y="5927"/>
                  </a:cubicBezTo>
                  <a:cubicBezTo>
                    <a:pt x="420" y="6206"/>
                    <a:pt x="895" y="6416"/>
                    <a:pt x="1258" y="6472"/>
                  </a:cubicBezTo>
                  <a:cubicBezTo>
                    <a:pt x="811" y="7072"/>
                    <a:pt x="1021" y="8064"/>
                    <a:pt x="1426" y="8623"/>
                  </a:cubicBezTo>
                  <a:cubicBezTo>
                    <a:pt x="1244" y="8721"/>
                    <a:pt x="1063" y="8832"/>
                    <a:pt x="881" y="8958"/>
                  </a:cubicBezTo>
                  <a:cubicBezTo>
                    <a:pt x="685" y="9070"/>
                    <a:pt x="434" y="9168"/>
                    <a:pt x="350" y="9405"/>
                  </a:cubicBezTo>
                  <a:cubicBezTo>
                    <a:pt x="322" y="9405"/>
                    <a:pt x="294" y="9419"/>
                    <a:pt x="280" y="9461"/>
                  </a:cubicBezTo>
                  <a:cubicBezTo>
                    <a:pt x="155" y="9768"/>
                    <a:pt x="378" y="10243"/>
                    <a:pt x="532" y="10509"/>
                  </a:cubicBezTo>
                  <a:cubicBezTo>
                    <a:pt x="727" y="10872"/>
                    <a:pt x="1035" y="11249"/>
                    <a:pt x="1440" y="11417"/>
                  </a:cubicBezTo>
                  <a:cubicBezTo>
                    <a:pt x="1454" y="11422"/>
                    <a:pt x="1468" y="11424"/>
                    <a:pt x="1482" y="11424"/>
                  </a:cubicBezTo>
                  <a:cubicBezTo>
                    <a:pt x="1583" y="11424"/>
                    <a:pt x="1677" y="11307"/>
                    <a:pt x="1579" y="11221"/>
                  </a:cubicBezTo>
                  <a:cubicBezTo>
                    <a:pt x="1719" y="11179"/>
                    <a:pt x="1845" y="11095"/>
                    <a:pt x="1985" y="11039"/>
                  </a:cubicBezTo>
                  <a:cubicBezTo>
                    <a:pt x="2166" y="10942"/>
                    <a:pt x="2348" y="10858"/>
                    <a:pt x="2529" y="10760"/>
                  </a:cubicBezTo>
                  <a:cubicBezTo>
                    <a:pt x="2543" y="11067"/>
                    <a:pt x="2781" y="11389"/>
                    <a:pt x="2990" y="11584"/>
                  </a:cubicBezTo>
                  <a:cubicBezTo>
                    <a:pt x="3200" y="11808"/>
                    <a:pt x="3479" y="11975"/>
                    <a:pt x="3787" y="12059"/>
                  </a:cubicBezTo>
                  <a:cubicBezTo>
                    <a:pt x="3759" y="12087"/>
                    <a:pt x="3745" y="12129"/>
                    <a:pt x="3731" y="12157"/>
                  </a:cubicBezTo>
                  <a:cubicBezTo>
                    <a:pt x="3703" y="12269"/>
                    <a:pt x="3661" y="12380"/>
                    <a:pt x="3605" y="12478"/>
                  </a:cubicBezTo>
                  <a:cubicBezTo>
                    <a:pt x="3507" y="12660"/>
                    <a:pt x="3326" y="12786"/>
                    <a:pt x="3242" y="12953"/>
                  </a:cubicBezTo>
                  <a:cubicBezTo>
                    <a:pt x="3204" y="13041"/>
                    <a:pt x="3256" y="13139"/>
                    <a:pt x="3347" y="13139"/>
                  </a:cubicBezTo>
                  <a:cubicBezTo>
                    <a:pt x="3358" y="13139"/>
                    <a:pt x="3370" y="13138"/>
                    <a:pt x="3381" y="13135"/>
                  </a:cubicBezTo>
                  <a:cubicBezTo>
                    <a:pt x="3752" y="13545"/>
                    <a:pt x="4413" y="14019"/>
                    <a:pt x="4992" y="14019"/>
                  </a:cubicBezTo>
                  <a:cubicBezTo>
                    <a:pt x="5024" y="14019"/>
                    <a:pt x="5055" y="14018"/>
                    <a:pt x="5086" y="14015"/>
                  </a:cubicBezTo>
                  <a:cubicBezTo>
                    <a:pt x="5142" y="14015"/>
                    <a:pt x="5183" y="13973"/>
                    <a:pt x="5197" y="13931"/>
                  </a:cubicBezTo>
                  <a:cubicBezTo>
                    <a:pt x="5337" y="13833"/>
                    <a:pt x="5393" y="13652"/>
                    <a:pt x="5505" y="13526"/>
                  </a:cubicBezTo>
                  <a:cubicBezTo>
                    <a:pt x="5575" y="13428"/>
                    <a:pt x="5672" y="13344"/>
                    <a:pt x="5770" y="13274"/>
                  </a:cubicBezTo>
                  <a:cubicBezTo>
                    <a:pt x="6069" y="13522"/>
                    <a:pt x="6490" y="13640"/>
                    <a:pt x="6897" y="13640"/>
                  </a:cubicBezTo>
                  <a:cubicBezTo>
                    <a:pt x="7042" y="13640"/>
                    <a:pt x="7185" y="13625"/>
                    <a:pt x="7321" y="13596"/>
                  </a:cubicBezTo>
                  <a:cubicBezTo>
                    <a:pt x="7321" y="13666"/>
                    <a:pt x="7335" y="13749"/>
                    <a:pt x="7335" y="13833"/>
                  </a:cubicBezTo>
                  <a:cubicBezTo>
                    <a:pt x="7363" y="14043"/>
                    <a:pt x="7363" y="14280"/>
                    <a:pt x="7446" y="14476"/>
                  </a:cubicBezTo>
                  <a:cubicBezTo>
                    <a:pt x="7468" y="14527"/>
                    <a:pt x="7502" y="14547"/>
                    <a:pt x="7539" y="14547"/>
                  </a:cubicBezTo>
                  <a:cubicBezTo>
                    <a:pt x="7572" y="14547"/>
                    <a:pt x="7609" y="14530"/>
                    <a:pt x="7642" y="14504"/>
                  </a:cubicBezTo>
                  <a:cubicBezTo>
                    <a:pt x="7897" y="14611"/>
                    <a:pt x="8239" y="14680"/>
                    <a:pt x="8578" y="14680"/>
                  </a:cubicBezTo>
                  <a:cubicBezTo>
                    <a:pt x="9036" y="14680"/>
                    <a:pt x="9491" y="14554"/>
                    <a:pt x="9723" y="14224"/>
                  </a:cubicBezTo>
                  <a:cubicBezTo>
                    <a:pt x="9763" y="14159"/>
                    <a:pt x="9716" y="14069"/>
                    <a:pt x="9653" y="14069"/>
                  </a:cubicBezTo>
                  <a:cubicBezTo>
                    <a:pt x="9649" y="14069"/>
                    <a:pt x="9644" y="14070"/>
                    <a:pt x="9640" y="14071"/>
                  </a:cubicBezTo>
                  <a:cubicBezTo>
                    <a:pt x="9598" y="14071"/>
                    <a:pt x="9570" y="14071"/>
                    <a:pt x="9528" y="14085"/>
                  </a:cubicBezTo>
                  <a:cubicBezTo>
                    <a:pt x="9542" y="13973"/>
                    <a:pt x="9514" y="13847"/>
                    <a:pt x="9514" y="13721"/>
                  </a:cubicBezTo>
                  <a:cubicBezTo>
                    <a:pt x="9500" y="13596"/>
                    <a:pt x="9514" y="13456"/>
                    <a:pt x="9486" y="13330"/>
                  </a:cubicBezTo>
                  <a:cubicBezTo>
                    <a:pt x="10003" y="13288"/>
                    <a:pt x="10478" y="12953"/>
                    <a:pt x="10827" y="12576"/>
                  </a:cubicBezTo>
                  <a:cubicBezTo>
                    <a:pt x="10953" y="12674"/>
                    <a:pt x="11064" y="12772"/>
                    <a:pt x="11176" y="12883"/>
                  </a:cubicBezTo>
                  <a:cubicBezTo>
                    <a:pt x="11288" y="12995"/>
                    <a:pt x="11372" y="13121"/>
                    <a:pt x="11497" y="13205"/>
                  </a:cubicBezTo>
                  <a:cubicBezTo>
                    <a:pt x="11516" y="13223"/>
                    <a:pt x="11535" y="13231"/>
                    <a:pt x="11553" y="13231"/>
                  </a:cubicBezTo>
                  <a:cubicBezTo>
                    <a:pt x="11574" y="13231"/>
                    <a:pt x="11594" y="13220"/>
                    <a:pt x="11609" y="13205"/>
                  </a:cubicBezTo>
                  <a:cubicBezTo>
                    <a:pt x="11616" y="13212"/>
                    <a:pt x="11623" y="13215"/>
                    <a:pt x="11632" y="13215"/>
                  </a:cubicBezTo>
                  <a:cubicBezTo>
                    <a:pt x="11641" y="13215"/>
                    <a:pt x="11651" y="13212"/>
                    <a:pt x="11665" y="13205"/>
                  </a:cubicBezTo>
                  <a:cubicBezTo>
                    <a:pt x="11972" y="13121"/>
                    <a:pt x="12252" y="12995"/>
                    <a:pt x="12517" y="12813"/>
                  </a:cubicBezTo>
                  <a:cubicBezTo>
                    <a:pt x="12685" y="12674"/>
                    <a:pt x="12894" y="12520"/>
                    <a:pt x="13006" y="12325"/>
                  </a:cubicBezTo>
                  <a:cubicBezTo>
                    <a:pt x="13048" y="12297"/>
                    <a:pt x="13062" y="12255"/>
                    <a:pt x="13062" y="12213"/>
                  </a:cubicBezTo>
                  <a:cubicBezTo>
                    <a:pt x="13062" y="12199"/>
                    <a:pt x="13062" y="12199"/>
                    <a:pt x="13076" y="12185"/>
                  </a:cubicBezTo>
                  <a:cubicBezTo>
                    <a:pt x="13089" y="12107"/>
                    <a:pt x="13018" y="12030"/>
                    <a:pt x="12952" y="12030"/>
                  </a:cubicBezTo>
                  <a:cubicBezTo>
                    <a:pt x="12947" y="12030"/>
                    <a:pt x="12941" y="12030"/>
                    <a:pt x="12936" y="12031"/>
                  </a:cubicBezTo>
                  <a:cubicBezTo>
                    <a:pt x="12825" y="11933"/>
                    <a:pt x="12685" y="11850"/>
                    <a:pt x="12573" y="11766"/>
                  </a:cubicBezTo>
                  <a:cubicBezTo>
                    <a:pt x="12461" y="11696"/>
                    <a:pt x="12350" y="11612"/>
                    <a:pt x="12238" y="11528"/>
                  </a:cubicBezTo>
                  <a:cubicBezTo>
                    <a:pt x="12601" y="11235"/>
                    <a:pt x="12825" y="10704"/>
                    <a:pt x="12922" y="10243"/>
                  </a:cubicBezTo>
                  <a:cubicBezTo>
                    <a:pt x="13104" y="10243"/>
                    <a:pt x="13285" y="10271"/>
                    <a:pt x="13453" y="10313"/>
                  </a:cubicBezTo>
                  <a:cubicBezTo>
                    <a:pt x="13635" y="10369"/>
                    <a:pt x="13788" y="10453"/>
                    <a:pt x="13956" y="10509"/>
                  </a:cubicBezTo>
                  <a:cubicBezTo>
                    <a:pt x="13964" y="10551"/>
                    <a:pt x="14009" y="10583"/>
                    <a:pt x="14049" y="10583"/>
                  </a:cubicBezTo>
                  <a:cubicBezTo>
                    <a:pt x="14075" y="10583"/>
                    <a:pt x="14099" y="10569"/>
                    <a:pt x="14110" y="10536"/>
                  </a:cubicBezTo>
                  <a:cubicBezTo>
                    <a:pt x="14361" y="10006"/>
                    <a:pt x="14389" y="9335"/>
                    <a:pt x="14403" y="8748"/>
                  </a:cubicBezTo>
                  <a:cubicBezTo>
                    <a:pt x="14403" y="8707"/>
                    <a:pt x="14389" y="8665"/>
                    <a:pt x="14375" y="8651"/>
                  </a:cubicBezTo>
                  <a:cubicBezTo>
                    <a:pt x="14361" y="8609"/>
                    <a:pt x="14347" y="8581"/>
                    <a:pt x="14319" y="8553"/>
                  </a:cubicBezTo>
                  <a:cubicBezTo>
                    <a:pt x="14193" y="8469"/>
                    <a:pt x="14040" y="8469"/>
                    <a:pt x="13900" y="8441"/>
                  </a:cubicBezTo>
                  <a:cubicBezTo>
                    <a:pt x="13774" y="8413"/>
                    <a:pt x="13663" y="8399"/>
                    <a:pt x="13537" y="8385"/>
                  </a:cubicBezTo>
                  <a:cubicBezTo>
                    <a:pt x="13733" y="7813"/>
                    <a:pt x="13649" y="7142"/>
                    <a:pt x="13425" y="6583"/>
                  </a:cubicBezTo>
                  <a:cubicBezTo>
                    <a:pt x="13551" y="6569"/>
                    <a:pt x="13691" y="6555"/>
                    <a:pt x="13816" y="6527"/>
                  </a:cubicBezTo>
                  <a:cubicBezTo>
                    <a:pt x="13998" y="6485"/>
                    <a:pt x="14221" y="6444"/>
                    <a:pt x="14347" y="6290"/>
                  </a:cubicBezTo>
                  <a:cubicBezTo>
                    <a:pt x="14375" y="6262"/>
                    <a:pt x="14375" y="6220"/>
                    <a:pt x="14375" y="6178"/>
                  </a:cubicBezTo>
                  <a:cubicBezTo>
                    <a:pt x="14640" y="5536"/>
                    <a:pt x="14361" y="4711"/>
                    <a:pt x="13998" y="4153"/>
                  </a:cubicBezTo>
                  <a:cubicBezTo>
                    <a:pt x="13984" y="4125"/>
                    <a:pt x="13956" y="4111"/>
                    <a:pt x="13928" y="4097"/>
                  </a:cubicBezTo>
                  <a:cubicBezTo>
                    <a:pt x="13900" y="4083"/>
                    <a:pt x="13872" y="4069"/>
                    <a:pt x="13830" y="4069"/>
                  </a:cubicBezTo>
                  <a:cubicBezTo>
                    <a:pt x="13467" y="4083"/>
                    <a:pt x="13118" y="4348"/>
                    <a:pt x="12866" y="4628"/>
                  </a:cubicBezTo>
                  <a:cubicBezTo>
                    <a:pt x="12838" y="4362"/>
                    <a:pt x="12629" y="4083"/>
                    <a:pt x="12475" y="3887"/>
                  </a:cubicBezTo>
                  <a:cubicBezTo>
                    <a:pt x="12294" y="3650"/>
                    <a:pt x="12098" y="3482"/>
                    <a:pt x="11861" y="3329"/>
                  </a:cubicBezTo>
                  <a:cubicBezTo>
                    <a:pt x="12084" y="3161"/>
                    <a:pt x="12308" y="3007"/>
                    <a:pt x="12517" y="2840"/>
                  </a:cubicBezTo>
                  <a:cubicBezTo>
                    <a:pt x="12587" y="2840"/>
                    <a:pt x="12657" y="2798"/>
                    <a:pt x="12671" y="2714"/>
                  </a:cubicBezTo>
                  <a:cubicBezTo>
                    <a:pt x="12671" y="2421"/>
                    <a:pt x="12391" y="2099"/>
                    <a:pt x="12182" y="1918"/>
                  </a:cubicBezTo>
                  <a:cubicBezTo>
                    <a:pt x="11986" y="1722"/>
                    <a:pt x="11735" y="1596"/>
                    <a:pt x="11483" y="1513"/>
                  </a:cubicBezTo>
                  <a:cubicBezTo>
                    <a:pt x="11497" y="1457"/>
                    <a:pt x="11483" y="1415"/>
                    <a:pt x="11400" y="1373"/>
                  </a:cubicBezTo>
                  <a:cubicBezTo>
                    <a:pt x="11377" y="1358"/>
                    <a:pt x="11345" y="1346"/>
                    <a:pt x="11315" y="1346"/>
                  </a:cubicBezTo>
                  <a:cubicBezTo>
                    <a:pt x="11290" y="1346"/>
                    <a:pt x="11265" y="1354"/>
                    <a:pt x="11246" y="1373"/>
                  </a:cubicBezTo>
                  <a:cubicBezTo>
                    <a:pt x="10981" y="1540"/>
                    <a:pt x="10785" y="1806"/>
                    <a:pt x="10617" y="2071"/>
                  </a:cubicBezTo>
                  <a:cubicBezTo>
                    <a:pt x="10436" y="1862"/>
                    <a:pt x="10156" y="1708"/>
                    <a:pt x="9947" y="1610"/>
                  </a:cubicBezTo>
                  <a:cubicBezTo>
                    <a:pt x="9654" y="1471"/>
                    <a:pt x="9346" y="1387"/>
                    <a:pt x="9039" y="1373"/>
                  </a:cubicBezTo>
                  <a:cubicBezTo>
                    <a:pt x="9081" y="1233"/>
                    <a:pt x="9137" y="1079"/>
                    <a:pt x="9193" y="940"/>
                  </a:cubicBezTo>
                  <a:cubicBezTo>
                    <a:pt x="9276" y="772"/>
                    <a:pt x="9416" y="632"/>
                    <a:pt x="9444" y="451"/>
                  </a:cubicBezTo>
                  <a:cubicBezTo>
                    <a:pt x="9458" y="423"/>
                    <a:pt x="9444" y="395"/>
                    <a:pt x="9430" y="367"/>
                  </a:cubicBezTo>
                  <a:cubicBezTo>
                    <a:pt x="9542" y="311"/>
                    <a:pt x="9556" y="130"/>
                    <a:pt x="9416" y="102"/>
                  </a:cubicBezTo>
                  <a:cubicBezTo>
                    <a:pt x="9037" y="28"/>
                    <a:pt x="8645" y="0"/>
                    <a:pt x="825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38"/>
          <p:cNvGrpSpPr/>
          <p:nvPr/>
        </p:nvGrpSpPr>
        <p:grpSpPr>
          <a:xfrm>
            <a:off x="4231215" y="1479363"/>
            <a:ext cx="753171" cy="801465"/>
            <a:chOff x="8864725" y="3185113"/>
            <a:chExt cx="399200" cy="424775"/>
          </a:xfrm>
        </p:grpSpPr>
        <p:sp>
          <p:nvSpPr>
            <p:cNvPr id="409" name="Google Shape;409;p38"/>
            <p:cNvSpPr/>
            <p:nvPr/>
          </p:nvSpPr>
          <p:spPr>
            <a:xfrm>
              <a:off x="8864725" y="3185113"/>
              <a:ext cx="399200" cy="424775"/>
            </a:xfrm>
            <a:custGeom>
              <a:avLst/>
              <a:gdLst/>
              <a:ahLst/>
              <a:cxnLst/>
              <a:rect l="l" t="t" r="r" b="b"/>
              <a:pathLst>
                <a:path w="15968" h="16991" extrusionOk="0">
                  <a:moveTo>
                    <a:pt x="8834" y="301"/>
                  </a:moveTo>
                  <a:cubicBezTo>
                    <a:pt x="10547" y="301"/>
                    <a:pt x="11924" y="1145"/>
                    <a:pt x="12517" y="2833"/>
                  </a:cubicBezTo>
                  <a:cubicBezTo>
                    <a:pt x="12405" y="2861"/>
                    <a:pt x="12293" y="2889"/>
                    <a:pt x="12182" y="2945"/>
                  </a:cubicBezTo>
                  <a:cubicBezTo>
                    <a:pt x="11866" y="1496"/>
                    <a:pt x="10433" y="743"/>
                    <a:pt x="9053" y="743"/>
                  </a:cubicBezTo>
                  <a:cubicBezTo>
                    <a:pt x="8969" y="743"/>
                    <a:pt x="8885" y="746"/>
                    <a:pt x="8801" y="751"/>
                  </a:cubicBezTo>
                  <a:cubicBezTo>
                    <a:pt x="7418" y="849"/>
                    <a:pt x="5518" y="1171"/>
                    <a:pt x="5113" y="2721"/>
                  </a:cubicBezTo>
                  <a:cubicBezTo>
                    <a:pt x="4960" y="2623"/>
                    <a:pt x="4806" y="2553"/>
                    <a:pt x="4652" y="2484"/>
                  </a:cubicBezTo>
                  <a:lnTo>
                    <a:pt x="4666" y="2456"/>
                  </a:lnTo>
                  <a:cubicBezTo>
                    <a:pt x="4698" y="2403"/>
                    <a:pt x="4657" y="2357"/>
                    <a:pt x="4617" y="2357"/>
                  </a:cubicBezTo>
                  <a:cubicBezTo>
                    <a:pt x="4608" y="2357"/>
                    <a:pt x="4599" y="2360"/>
                    <a:pt x="4590" y="2365"/>
                  </a:cubicBezTo>
                  <a:lnTo>
                    <a:pt x="4590" y="2365"/>
                  </a:lnTo>
                  <a:cubicBezTo>
                    <a:pt x="4796" y="2194"/>
                    <a:pt x="4949" y="1796"/>
                    <a:pt x="5169" y="1590"/>
                  </a:cubicBezTo>
                  <a:cubicBezTo>
                    <a:pt x="5449" y="1324"/>
                    <a:pt x="5770" y="1101"/>
                    <a:pt x="6119" y="933"/>
                  </a:cubicBezTo>
                  <a:cubicBezTo>
                    <a:pt x="6818" y="570"/>
                    <a:pt x="7614" y="388"/>
                    <a:pt x="8396" y="318"/>
                  </a:cubicBezTo>
                  <a:cubicBezTo>
                    <a:pt x="8544" y="307"/>
                    <a:pt x="8690" y="301"/>
                    <a:pt x="8834" y="301"/>
                  </a:cubicBezTo>
                  <a:close/>
                  <a:moveTo>
                    <a:pt x="9130" y="1055"/>
                  </a:moveTo>
                  <a:cubicBezTo>
                    <a:pt x="10484" y="1055"/>
                    <a:pt x="11381" y="1837"/>
                    <a:pt x="11930" y="3056"/>
                  </a:cubicBezTo>
                  <a:cubicBezTo>
                    <a:pt x="11260" y="3378"/>
                    <a:pt x="10687" y="3936"/>
                    <a:pt x="10380" y="4621"/>
                  </a:cubicBezTo>
                  <a:cubicBezTo>
                    <a:pt x="10366" y="4621"/>
                    <a:pt x="10366" y="4635"/>
                    <a:pt x="10366" y="4635"/>
                  </a:cubicBezTo>
                  <a:cubicBezTo>
                    <a:pt x="9402" y="4216"/>
                    <a:pt x="8326" y="3992"/>
                    <a:pt x="7279" y="3950"/>
                  </a:cubicBezTo>
                  <a:cubicBezTo>
                    <a:pt x="7181" y="3950"/>
                    <a:pt x="7139" y="4020"/>
                    <a:pt x="7139" y="4090"/>
                  </a:cubicBezTo>
                  <a:cubicBezTo>
                    <a:pt x="6901" y="4118"/>
                    <a:pt x="6650" y="4174"/>
                    <a:pt x="6412" y="4230"/>
                  </a:cubicBezTo>
                  <a:cubicBezTo>
                    <a:pt x="6440" y="4174"/>
                    <a:pt x="6426" y="4104"/>
                    <a:pt x="6371" y="4076"/>
                  </a:cubicBezTo>
                  <a:cubicBezTo>
                    <a:pt x="5951" y="3811"/>
                    <a:pt x="5784" y="3238"/>
                    <a:pt x="5393" y="2917"/>
                  </a:cubicBezTo>
                  <a:cubicBezTo>
                    <a:pt x="5351" y="2875"/>
                    <a:pt x="5295" y="2847"/>
                    <a:pt x="5253" y="2805"/>
                  </a:cubicBezTo>
                  <a:cubicBezTo>
                    <a:pt x="5854" y="1394"/>
                    <a:pt x="7572" y="1129"/>
                    <a:pt x="8955" y="1059"/>
                  </a:cubicBezTo>
                  <a:cubicBezTo>
                    <a:pt x="9014" y="1056"/>
                    <a:pt x="9072" y="1055"/>
                    <a:pt x="9130" y="1055"/>
                  </a:cubicBezTo>
                  <a:close/>
                  <a:moveTo>
                    <a:pt x="3456" y="2550"/>
                  </a:moveTo>
                  <a:cubicBezTo>
                    <a:pt x="4080" y="2550"/>
                    <a:pt x="4703" y="2739"/>
                    <a:pt x="5183" y="3140"/>
                  </a:cubicBezTo>
                  <a:cubicBezTo>
                    <a:pt x="5602" y="3475"/>
                    <a:pt x="5756" y="4062"/>
                    <a:pt x="6231" y="4286"/>
                  </a:cubicBezTo>
                  <a:cubicBezTo>
                    <a:pt x="4596" y="4761"/>
                    <a:pt x="3172" y="6004"/>
                    <a:pt x="2320" y="7471"/>
                  </a:cubicBezTo>
                  <a:cubicBezTo>
                    <a:pt x="1705" y="6800"/>
                    <a:pt x="1118" y="6004"/>
                    <a:pt x="1062" y="5054"/>
                  </a:cubicBezTo>
                  <a:cubicBezTo>
                    <a:pt x="992" y="3964"/>
                    <a:pt x="1579" y="2945"/>
                    <a:pt x="2669" y="2651"/>
                  </a:cubicBezTo>
                  <a:cubicBezTo>
                    <a:pt x="2924" y="2584"/>
                    <a:pt x="3190" y="2550"/>
                    <a:pt x="3456" y="2550"/>
                  </a:cubicBezTo>
                  <a:close/>
                  <a:moveTo>
                    <a:pt x="13319" y="2987"/>
                  </a:moveTo>
                  <a:cubicBezTo>
                    <a:pt x="13912" y="2987"/>
                    <a:pt x="14492" y="3208"/>
                    <a:pt x="14961" y="3741"/>
                  </a:cubicBezTo>
                  <a:cubicBezTo>
                    <a:pt x="15520" y="4369"/>
                    <a:pt x="15660" y="5291"/>
                    <a:pt x="15408" y="6088"/>
                  </a:cubicBezTo>
                  <a:cubicBezTo>
                    <a:pt x="15297" y="6479"/>
                    <a:pt x="15073" y="6842"/>
                    <a:pt x="14794" y="7135"/>
                  </a:cubicBezTo>
                  <a:cubicBezTo>
                    <a:pt x="14642" y="7315"/>
                    <a:pt x="13846" y="7728"/>
                    <a:pt x="13790" y="7953"/>
                  </a:cubicBezTo>
                  <a:lnTo>
                    <a:pt x="13790" y="7953"/>
                  </a:lnTo>
                  <a:cubicBezTo>
                    <a:pt x="13805" y="7870"/>
                    <a:pt x="13730" y="7796"/>
                    <a:pt x="13657" y="7796"/>
                  </a:cubicBezTo>
                  <a:cubicBezTo>
                    <a:pt x="13635" y="7796"/>
                    <a:pt x="13612" y="7803"/>
                    <a:pt x="13592" y="7820"/>
                  </a:cubicBezTo>
                  <a:cubicBezTo>
                    <a:pt x="13062" y="6381"/>
                    <a:pt x="11902" y="5347"/>
                    <a:pt x="10505" y="4705"/>
                  </a:cubicBezTo>
                  <a:lnTo>
                    <a:pt x="10519" y="4705"/>
                  </a:lnTo>
                  <a:cubicBezTo>
                    <a:pt x="11073" y="3751"/>
                    <a:pt x="12218" y="2987"/>
                    <a:pt x="13319" y="2987"/>
                  </a:cubicBezTo>
                  <a:close/>
                  <a:moveTo>
                    <a:pt x="11860" y="15391"/>
                  </a:moveTo>
                  <a:cubicBezTo>
                    <a:pt x="12000" y="15461"/>
                    <a:pt x="12112" y="15545"/>
                    <a:pt x="12182" y="15726"/>
                  </a:cubicBezTo>
                  <a:cubicBezTo>
                    <a:pt x="12251" y="15908"/>
                    <a:pt x="12237" y="16145"/>
                    <a:pt x="12084" y="16299"/>
                  </a:cubicBezTo>
                  <a:cubicBezTo>
                    <a:pt x="11986" y="16393"/>
                    <a:pt x="11867" y="16433"/>
                    <a:pt x="11747" y="16433"/>
                  </a:cubicBezTo>
                  <a:cubicBezTo>
                    <a:pt x="11472" y="16433"/>
                    <a:pt x="11188" y="16222"/>
                    <a:pt x="11120" y="15950"/>
                  </a:cubicBezTo>
                  <a:cubicBezTo>
                    <a:pt x="11385" y="15782"/>
                    <a:pt x="11637" y="15587"/>
                    <a:pt x="11860" y="15391"/>
                  </a:cubicBezTo>
                  <a:close/>
                  <a:moveTo>
                    <a:pt x="3661" y="15433"/>
                  </a:moveTo>
                  <a:cubicBezTo>
                    <a:pt x="3730" y="15503"/>
                    <a:pt x="3800" y="15559"/>
                    <a:pt x="3884" y="15628"/>
                  </a:cubicBezTo>
                  <a:cubicBezTo>
                    <a:pt x="4010" y="15740"/>
                    <a:pt x="4149" y="15838"/>
                    <a:pt x="4275" y="15936"/>
                  </a:cubicBezTo>
                  <a:cubicBezTo>
                    <a:pt x="4093" y="16067"/>
                    <a:pt x="3764" y="16499"/>
                    <a:pt x="3486" y="16499"/>
                  </a:cubicBezTo>
                  <a:cubicBezTo>
                    <a:pt x="3379" y="16499"/>
                    <a:pt x="3280" y="16437"/>
                    <a:pt x="3200" y="16271"/>
                  </a:cubicBezTo>
                  <a:cubicBezTo>
                    <a:pt x="3004" y="15880"/>
                    <a:pt x="3325" y="15601"/>
                    <a:pt x="3661" y="15433"/>
                  </a:cubicBezTo>
                  <a:close/>
                  <a:moveTo>
                    <a:pt x="7348" y="4244"/>
                  </a:moveTo>
                  <a:cubicBezTo>
                    <a:pt x="9751" y="4355"/>
                    <a:pt x="12475" y="5515"/>
                    <a:pt x="13341" y="7946"/>
                  </a:cubicBezTo>
                  <a:cubicBezTo>
                    <a:pt x="14221" y="10404"/>
                    <a:pt x="13523" y="13701"/>
                    <a:pt x="11455" y="15363"/>
                  </a:cubicBezTo>
                  <a:cubicBezTo>
                    <a:pt x="10366" y="16228"/>
                    <a:pt x="9006" y="16703"/>
                    <a:pt x="7648" y="16703"/>
                  </a:cubicBezTo>
                  <a:cubicBezTo>
                    <a:pt x="6638" y="16703"/>
                    <a:pt x="5630" y="16440"/>
                    <a:pt x="4736" y="15880"/>
                  </a:cubicBezTo>
                  <a:cubicBezTo>
                    <a:pt x="4443" y="15698"/>
                    <a:pt x="4163" y="15489"/>
                    <a:pt x="3898" y="15251"/>
                  </a:cubicBezTo>
                  <a:lnTo>
                    <a:pt x="3884" y="15251"/>
                  </a:lnTo>
                  <a:cubicBezTo>
                    <a:pt x="2306" y="13812"/>
                    <a:pt x="1439" y="11550"/>
                    <a:pt x="1872" y="9426"/>
                  </a:cubicBezTo>
                  <a:cubicBezTo>
                    <a:pt x="2431" y="6632"/>
                    <a:pt x="4736" y="4900"/>
                    <a:pt x="7348" y="4244"/>
                  </a:cubicBezTo>
                  <a:close/>
                  <a:moveTo>
                    <a:pt x="8807" y="1"/>
                  </a:moveTo>
                  <a:cubicBezTo>
                    <a:pt x="8592" y="1"/>
                    <a:pt x="8375" y="14"/>
                    <a:pt x="8159" y="39"/>
                  </a:cubicBezTo>
                  <a:cubicBezTo>
                    <a:pt x="7251" y="151"/>
                    <a:pt x="6315" y="402"/>
                    <a:pt x="5546" y="919"/>
                  </a:cubicBezTo>
                  <a:cubicBezTo>
                    <a:pt x="5141" y="1198"/>
                    <a:pt x="4345" y="1827"/>
                    <a:pt x="4387" y="2400"/>
                  </a:cubicBezTo>
                  <a:cubicBezTo>
                    <a:pt x="4345" y="2386"/>
                    <a:pt x="4303" y="2358"/>
                    <a:pt x="4247" y="2358"/>
                  </a:cubicBezTo>
                  <a:cubicBezTo>
                    <a:pt x="3981" y="2286"/>
                    <a:pt x="3703" y="2249"/>
                    <a:pt x="3423" y="2249"/>
                  </a:cubicBezTo>
                  <a:cubicBezTo>
                    <a:pt x="2835" y="2249"/>
                    <a:pt x="2243" y="2413"/>
                    <a:pt x="1761" y="2763"/>
                  </a:cubicBezTo>
                  <a:cubicBezTo>
                    <a:pt x="1" y="4034"/>
                    <a:pt x="867" y="6451"/>
                    <a:pt x="2250" y="7610"/>
                  </a:cubicBezTo>
                  <a:cubicBezTo>
                    <a:pt x="2082" y="7904"/>
                    <a:pt x="1942" y="8211"/>
                    <a:pt x="1831" y="8518"/>
                  </a:cubicBezTo>
                  <a:cubicBezTo>
                    <a:pt x="992" y="10879"/>
                    <a:pt x="1747" y="13575"/>
                    <a:pt x="3521" y="15293"/>
                  </a:cubicBezTo>
                  <a:cubicBezTo>
                    <a:pt x="3060" y="15461"/>
                    <a:pt x="2725" y="15936"/>
                    <a:pt x="2990" y="16411"/>
                  </a:cubicBezTo>
                  <a:cubicBezTo>
                    <a:pt x="3114" y="16635"/>
                    <a:pt x="3301" y="16726"/>
                    <a:pt x="3500" y="16726"/>
                  </a:cubicBezTo>
                  <a:cubicBezTo>
                    <a:pt x="3882" y="16726"/>
                    <a:pt x="4309" y="16392"/>
                    <a:pt x="4429" y="16034"/>
                  </a:cubicBezTo>
                  <a:cubicBezTo>
                    <a:pt x="4429" y="16034"/>
                    <a:pt x="4429" y="16034"/>
                    <a:pt x="4429" y="16020"/>
                  </a:cubicBezTo>
                  <a:cubicBezTo>
                    <a:pt x="5415" y="16670"/>
                    <a:pt x="6546" y="16991"/>
                    <a:pt x="7688" y="16991"/>
                  </a:cubicBezTo>
                  <a:cubicBezTo>
                    <a:pt x="8779" y="16991"/>
                    <a:pt x="9879" y="16698"/>
                    <a:pt x="10869" y="16117"/>
                  </a:cubicBezTo>
                  <a:cubicBezTo>
                    <a:pt x="10896" y="16103"/>
                    <a:pt x="10924" y="16075"/>
                    <a:pt x="10966" y="16061"/>
                  </a:cubicBezTo>
                  <a:cubicBezTo>
                    <a:pt x="11042" y="16413"/>
                    <a:pt x="11409" y="16661"/>
                    <a:pt x="11763" y="16661"/>
                  </a:cubicBezTo>
                  <a:cubicBezTo>
                    <a:pt x="11930" y="16661"/>
                    <a:pt x="12094" y="16606"/>
                    <a:pt x="12224" y="16481"/>
                  </a:cubicBezTo>
                  <a:cubicBezTo>
                    <a:pt x="12433" y="16271"/>
                    <a:pt x="12489" y="15964"/>
                    <a:pt x="12405" y="15684"/>
                  </a:cubicBezTo>
                  <a:cubicBezTo>
                    <a:pt x="12349" y="15517"/>
                    <a:pt x="12224" y="15321"/>
                    <a:pt x="12042" y="15209"/>
                  </a:cubicBezTo>
                  <a:cubicBezTo>
                    <a:pt x="13648" y="13631"/>
                    <a:pt x="14193" y="11256"/>
                    <a:pt x="13886" y="8965"/>
                  </a:cubicBezTo>
                  <a:cubicBezTo>
                    <a:pt x="13844" y="8686"/>
                    <a:pt x="13788" y="8420"/>
                    <a:pt x="13718" y="8155"/>
                  </a:cubicBezTo>
                  <a:lnTo>
                    <a:pt x="13718" y="8155"/>
                  </a:lnTo>
                  <a:cubicBezTo>
                    <a:pt x="13760" y="8167"/>
                    <a:pt x="13802" y="8173"/>
                    <a:pt x="13846" y="8173"/>
                  </a:cubicBezTo>
                  <a:cubicBezTo>
                    <a:pt x="14454" y="8173"/>
                    <a:pt x="15270" y="7065"/>
                    <a:pt x="15478" y="6674"/>
                  </a:cubicBezTo>
                  <a:cubicBezTo>
                    <a:pt x="15939" y="5836"/>
                    <a:pt x="15967" y="4775"/>
                    <a:pt x="15478" y="3936"/>
                  </a:cubicBezTo>
                  <a:cubicBezTo>
                    <a:pt x="14976" y="3080"/>
                    <a:pt x="14184" y="2709"/>
                    <a:pt x="13354" y="2709"/>
                  </a:cubicBezTo>
                  <a:cubicBezTo>
                    <a:pt x="13169" y="2709"/>
                    <a:pt x="12982" y="2727"/>
                    <a:pt x="12796" y="2763"/>
                  </a:cubicBezTo>
                  <a:cubicBezTo>
                    <a:pt x="12297" y="892"/>
                    <a:pt x="10606" y="1"/>
                    <a:pt x="8807" y="1"/>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8883575" y="3306113"/>
              <a:ext cx="310875" cy="283225"/>
            </a:xfrm>
            <a:custGeom>
              <a:avLst/>
              <a:gdLst/>
              <a:ahLst/>
              <a:cxnLst/>
              <a:rect l="l" t="t" r="r" b="b"/>
              <a:pathLst>
                <a:path w="12435" h="11329" extrusionOk="0">
                  <a:moveTo>
                    <a:pt x="6832" y="284"/>
                  </a:moveTo>
                  <a:cubicBezTo>
                    <a:pt x="9598" y="968"/>
                    <a:pt x="12405" y="2910"/>
                    <a:pt x="11903" y="6137"/>
                  </a:cubicBezTo>
                  <a:cubicBezTo>
                    <a:pt x="11511" y="8595"/>
                    <a:pt x="9472" y="10928"/>
                    <a:pt x="6888" y="11054"/>
                  </a:cubicBezTo>
                  <a:cubicBezTo>
                    <a:pt x="6797" y="11059"/>
                    <a:pt x="6708" y="11061"/>
                    <a:pt x="6619" y="11061"/>
                  </a:cubicBezTo>
                  <a:cubicBezTo>
                    <a:pt x="3787" y="11061"/>
                    <a:pt x="2026" y="8705"/>
                    <a:pt x="2013" y="5955"/>
                  </a:cubicBezTo>
                  <a:cubicBezTo>
                    <a:pt x="1985" y="3078"/>
                    <a:pt x="3884" y="661"/>
                    <a:pt x="6776" y="326"/>
                  </a:cubicBezTo>
                  <a:cubicBezTo>
                    <a:pt x="6804" y="312"/>
                    <a:pt x="6818" y="312"/>
                    <a:pt x="6832" y="284"/>
                  </a:cubicBezTo>
                  <a:close/>
                  <a:moveTo>
                    <a:pt x="6699" y="0"/>
                  </a:moveTo>
                  <a:cubicBezTo>
                    <a:pt x="6598" y="0"/>
                    <a:pt x="6555" y="110"/>
                    <a:pt x="6580" y="186"/>
                  </a:cubicBezTo>
                  <a:cubicBezTo>
                    <a:pt x="1873" y="340"/>
                    <a:pt x="1" y="7492"/>
                    <a:pt x="3591" y="10300"/>
                  </a:cubicBezTo>
                  <a:cubicBezTo>
                    <a:pt x="4502" y="11016"/>
                    <a:pt x="5499" y="11328"/>
                    <a:pt x="6483" y="11328"/>
                  </a:cubicBezTo>
                  <a:cubicBezTo>
                    <a:pt x="9526" y="11328"/>
                    <a:pt x="12435" y="8337"/>
                    <a:pt x="12224" y="5075"/>
                  </a:cubicBezTo>
                  <a:cubicBezTo>
                    <a:pt x="12028" y="2198"/>
                    <a:pt x="9290" y="535"/>
                    <a:pt x="6734" y="4"/>
                  </a:cubicBezTo>
                  <a:cubicBezTo>
                    <a:pt x="6722" y="2"/>
                    <a:pt x="6710" y="0"/>
                    <a:pt x="6699"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8973350" y="3332888"/>
              <a:ext cx="92550" cy="131675"/>
            </a:xfrm>
            <a:custGeom>
              <a:avLst/>
              <a:gdLst/>
              <a:ahLst/>
              <a:cxnLst/>
              <a:rect l="l" t="t" r="r" b="b"/>
              <a:pathLst>
                <a:path w="3702" h="5267" extrusionOk="0">
                  <a:moveTo>
                    <a:pt x="3151" y="0"/>
                  </a:moveTo>
                  <a:cubicBezTo>
                    <a:pt x="3066" y="0"/>
                    <a:pt x="2976" y="56"/>
                    <a:pt x="2961" y="163"/>
                  </a:cubicBezTo>
                  <a:cubicBezTo>
                    <a:pt x="2864" y="931"/>
                    <a:pt x="2878" y="1713"/>
                    <a:pt x="2878" y="2468"/>
                  </a:cubicBezTo>
                  <a:cubicBezTo>
                    <a:pt x="2878" y="3110"/>
                    <a:pt x="2808" y="3795"/>
                    <a:pt x="3017" y="4395"/>
                  </a:cubicBezTo>
                  <a:cubicBezTo>
                    <a:pt x="3003" y="4409"/>
                    <a:pt x="2989" y="4423"/>
                    <a:pt x="2975" y="4437"/>
                  </a:cubicBezTo>
                  <a:cubicBezTo>
                    <a:pt x="2934" y="4437"/>
                    <a:pt x="2906" y="4451"/>
                    <a:pt x="2892" y="4465"/>
                  </a:cubicBezTo>
                  <a:cubicBezTo>
                    <a:pt x="2459" y="4437"/>
                    <a:pt x="2039" y="4423"/>
                    <a:pt x="1606" y="4395"/>
                  </a:cubicBezTo>
                  <a:cubicBezTo>
                    <a:pt x="1256" y="4373"/>
                    <a:pt x="879" y="4308"/>
                    <a:pt x="511" y="4308"/>
                  </a:cubicBezTo>
                  <a:cubicBezTo>
                    <a:pt x="410" y="4308"/>
                    <a:pt x="309" y="4313"/>
                    <a:pt x="210" y="4325"/>
                  </a:cubicBezTo>
                  <a:cubicBezTo>
                    <a:pt x="42" y="4339"/>
                    <a:pt x="0" y="4577"/>
                    <a:pt x="168" y="4633"/>
                  </a:cubicBezTo>
                  <a:cubicBezTo>
                    <a:pt x="622" y="4796"/>
                    <a:pt x="1177" y="4848"/>
                    <a:pt x="1725" y="4848"/>
                  </a:cubicBezTo>
                  <a:cubicBezTo>
                    <a:pt x="2069" y="4848"/>
                    <a:pt x="2411" y="4827"/>
                    <a:pt x="2724" y="4800"/>
                  </a:cubicBezTo>
                  <a:cubicBezTo>
                    <a:pt x="2738" y="4870"/>
                    <a:pt x="2752" y="4940"/>
                    <a:pt x="2794" y="4996"/>
                  </a:cubicBezTo>
                  <a:cubicBezTo>
                    <a:pt x="2892" y="5150"/>
                    <a:pt x="3059" y="5233"/>
                    <a:pt x="3227" y="5261"/>
                  </a:cubicBezTo>
                  <a:cubicBezTo>
                    <a:pt x="3241" y="5265"/>
                    <a:pt x="3256" y="5267"/>
                    <a:pt x="3271" y="5267"/>
                  </a:cubicBezTo>
                  <a:cubicBezTo>
                    <a:pt x="3316" y="5267"/>
                    <a:pt x="3363" y="5251"/>
                    <a:pt x="3394" y="5219"/>
                  </a:cubicBezTo>
                  <a:cubicBezTo>
                    <a:pt x="3590" y="5010"/>
                    <a:pt x="3702" y="4661"/>
                    <a:pt x="3436" y="4437"/>
                  </a:cubicBezTo>
                  <a:cubicBezTo>
                    <a:pt x="3367" y="4381"/>
                    <a:pt x="3283" y="4353"/>
                    <a:pt x="3199" y="4353"/>
                  </a:cubicBezTo>
                  <a:cubicBezTo>
                    <a:pt x="3367" y="3753"/>
                    <a:pt x="3283" y="3082"/>
                    <a:pt x="3283" y="2468"/>
                  </a:cubicBezTo>
                  <a:cubicBezTo>
                    <a:pt x="3297" y="1713"/>
                    <a:pt x="3353" y="931"/>
                    <a:pt x="3311" y="163"/>
                  </a:cubicBezTo>
                  <a:cubicBezTo>
                    <a:pt x="3311" y="53"/>
                    <a:pt x="3233" y="0"/>
                    <a:pt x="315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8"/>
          <p:cNvGrpSpPr/>
          <p:nvPr/>
        </p:nvGrpSpPr>
        <p:grpSpPr>
          <a:xfrm>
            <a:off x="1447439" y="1480909"/>
            <a:ext cx="956416" cy="793601"/>
            <a:chOff x="8001900" y="3129975"/>
            <a:chExt cx="480925" cy="398975"/>
          </a:xfrm>
        </p:grpSpPr>
        <p:sp>
          <p:nvSpPr>
            <p:cNvPr id="413" name="Google Shape;413;p38"/>
            <p:cNvSpPr/>
            <p:nvPr/>
          </p:nvSpPr>
          <p:spPr>
            <a:xfrm>
              <a:off x="8001900" y="3129975"/>
              <a:ext cx="480925" cy="398975"/>
            </a:xfrm>
            <a:custGeom>
              <a:avLst/>
              <a:gdLst/>
              <a:ahLst/>
              <a:cxnLst/>
              <a:rect l="l" t="t" r="r" b="b"/>
              <a:pathLst>
                <a:path w="19237" h="15959" extrusionOk="0">
                  <a:moveTo>
                    <a:pt x="9445" y="402"/>
                  </a:moveTo>
                  <a:cubicBezTo>
                    <a:pt x="10286" y="402"/>
                    <a:pt x="11121" y="512"/>
                    <a:pt x="11916" y="737"/>
                  </a:cubicBezTo>
                  <a:cubicBezTo>
                    <a:pt x="15981" y="1883"/>
                    <a:pt x="16987" y="6395"/>
                    <a:pt x="15129" y="9845"/>
                  </a:cubicBezTo>
                  <a:cubicBezTo>
                    <a:pt x="15073" y="9971"/>
                    <a:pt x="15157" y="10096"/>
                    <a:pt x="15283" y="10110"/>
                  </a:cubicBezTo>
                  <a:cubicBezTo>
                    <a:pt x="16722" y="10222"/>
                    <a:pt x="17965" y="10976"/>
                    <a:pt x="18691" y="12192"/>
                  </a:cubicBezTo>
                  <a:cubicBezTo>
                    <a:pt x="17855" y="12095"/>
                    <a:pt x="16931" y="11777"/>
                    <a:pt x="16084" y="11777"/>
                  </a:cubicBezTo>
                  <a:cubicBezTo>
                    <a:pt x="15460" y="11777"/>
                    <a:pt x="14877" y="11950"/>
                    <a:pt x="14403" y="12513"/>
                  </a:cubicBezTo>
                  <a:cubicBezTo>
                    <a:pt x="14375" y="12541"/>
                    <a:pt x="14361" y="12569"/>
                    <a:pt x="14361" y="12611"/>
                  </a:cubicBezTo>
                  <a:cubicBezTo>
                    <a:pt x="14179" y="12848"/>
                    <a:pt x="14054" y="13114"/>
                    <a:pt x="13914" y="13393"/>
                  </a:cubicBezTo>
                  <a:cubicBezTo>
                    <a:pt x="13062" y="14022"/>
                    <a:pt x="12224" y="14650"/>
                    <a:pt x="11190" y="15041"/>
                  </a:cubicBezTo>
                  <a:cubicBezTo>
                    <a:pt x="10239" y="15384"/>
                    <a:pt x="9227" y="15569"/>
                    <a:pt x="8216" y="15569"/>
                  </a:cubicBezTo>
                  <a:cubicBezTo>
                    <a:pt x="7950" y="15569"/>
                    <a:pt x="7683" y="15557"/>
                    <a:pt x="7418" y="15530"/>
                  </a:cubicBezTo>
                  <a:cubicBezTo>
                    <a:pt x="4569" y="15237"/>
                    <a:pt x="2194" y="13281"/>
                    <a:pt x="1188" y="10627"/>
                  </a:cubicBezTo>
                  <a:cubicBezTo>
                    <a:pt x="141" y="7833"/>
                    <a:pt x="1021" y="4774"/>
                    <a:pt x="3172" y="2763"/>
                  </a:cubicBezTo>
                  <a:cubicBezTo>
                    <a:pt x="4827" y="1220"/>
                    <a:pt x="7155" y="402"/>
                    <a:pt x="9445" y="402"/>
                  </a:cubicBezTo>
                  <a:close/>
                  <a:moveTo>
                    <a:pt x="9583" y="0"/>
                  </a:moveTo>
                  <a:cubicBezTo>
                    <a:pt x="7733" y="0"/>
                    <a:pt x="5850" y="525"/>
                    <a:pt x="4373" y="1408"/>
                  </a:cubicBezTo>
                  <a:cubicBezTo>
                    <a:pt x="1733" y="3000"/>
                    <a:pt x="1" y="6017"/>
                    <a:pt x="420" y="9119"/>
                  </a:cubicBezTo>
                  <a:cubicBezTo>
                    <a:pt x="825" y="12038"/>
                    <a:pt x="2906" y="14622"/>
                    <a:pt x="5700" y="15558"/>
                  </a:cubicBezTo>
                  <a:cubicBezTo>
                    <a:pt x="6482" y="15820"/>
                    <a:pt x="7394" y="15958"/>
                    <a:pt x="8335" y="15958"/>
                  </a:cubicBezTo>
                  <a:cubicBezTo>
                    <a:pt x="10353" y="15958"/>
                    <a:pt x="12507" y="15324"/>
                    <a:pt x="13802" y="13924"/>
                  </a:cubicBezTo>
                  <a:cubicBezTo>
                    <a:pt x="13830" y="13924"/>
                    <a:pt x="13872" y="13924"/>
                    <a:pt x="13914" y="13882"/>
                  </a:cubicBezTo>
                  <a:cubicBezTo>
                    <a:pt x="14165" y="13533"/>
                    <a:pt x="14459" y="13170"/>
                    <a:pt x="14654" y="12778"/>
                  </a:cubicBezTo>
                  <a:lnTo>
                    <a:pt x="14668" y="12778"/>
                  </a:lnTo>
                  <a:cubicBezTo>
                    <a:pt x="15080" y="12287"/>
                    <a:pt x="15604" y="12132"/>
                    <a:pt x="16171" y="12132"/>
                  </a:cubicBezTo>
                  <a:cubicBezTo>
                    <a:pt x="17103" y="12132"/>
                    <a:pt x="18153" y="12553"/>
                    <a:pt x="19013" y="12597"/>
                  </a:cubicBezTo>
                  <a:cubicBezTo>
                    <a:pt x="19166" y="12597"/>
                    <a:pt x="19236" y="12429"/>
                    <a:pt x="19180" y="12317"/>
                  </a:cubicBezTo>
                  <a:cubicBezTo>
                    <a:pt x="18482" y="10893"/>
                    <a:pt x="17127" y="9943"/>
                    <a:pt x="15562" y="9775"/>
                  </a:cubicBezTo>
                  <a:cubicBezTo>
                    <a:pt x="16945" y="6967"/>
                    <a:pt x="16820" y="3321"/>
                    <a:pt x="14096" y="1338"/>
                  </a:cubicBezTo>
                  <a:cubicBezTo>
                    <a:pt x="12819" y="408"/>
                    <a:pt x="11214" y="0"/>
                    <a:pt x="9583"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8103250" y="3187050"/>
              <a:ext cx="220675" cy="221950"/>
            </a:xfrm>
            <a:custGeom>
              <a:avLst/>
              <a:gdLst/>
              <a:ahLst/>
              <a:cxnLst/>
              <a:rect l="l" t="t" r="r" b="b"/>
              <a:pathLst>
                <a:path w="8827" h="8878" extrusionOk="0">
                  <a:moveTo>
                    <a:pt x="5358" y="343"/>
                  </a:moveTo>
                  <a:cubicBezTo>
                    <a:pt x="6310" y="343"/>
                    <a:pt x="7231" y="747"/>
                    <a:pt x="7821" y="1709"/>
                  </a:cubicBezTo>
                  <a:cubicBezTo>
                    <a:pt x="8715" y="3176"/>
                    <a:pt x="8016" y="4950"/>
                    <a:pt x="6619" y="5788"/>
                  </a:cubicBezTo>
                  <a:cubicBezTo>
                    <a:pt x="6298" y="5983"/>
                    <a:pt x="6116" y="6053"/>
                    <a:pt x="5977" y="6403"/>
                  </a:cubicBezTo>
                  <a:cubicBezTo>
                    <a:pt x="5781" y="6961"/>
                    <a:pt x="5823" y="7730"/>
                    <a:pt x="5795" y="8358"/>
                  </a:cubicBezTo>
                  <a:cubicBezTo>
                    <a:pt x="5548" y="8401"/>
                    <a:pt x="5021" y="8502"/>
                    <a:pt x="4733" y="8502"/>
                  </a:cubicBezTo>
                  <a:cubicBezTo>
                    <a:pt x="4646" y="8502"/>
                    <a:pt x="4581" y="8493"/>
                    <a:pt x="4552" y="8470"/>
                  </a:cubicBezTo>
                  <a:cubicBezTo>
                    <a:pt x="4370" y="8302"/>
                    <a:pt x="4566" y="7269"/>
                    <a:pt x="4566" y="7017"/>
                  </a:cubicBezTo>
                  <a:cubicBezTo>
                    <a:pt x="4580" y="6612"/>
                    <a:pt x="4552" y="6151"/>
                    <a:pt x="4622" y="5746"/>
                  </a:cubicBezTo>
                  <a:cubicBezTo>
                    <a:pt x="4692" y="5341"/>
                    <a:pt x="4775" y="5369"/>
                    <a:pt x="5125" y="5187"/>
                  </a:cubicBezTo>
                  <a:cubicBezTo>
                    <a:pt x="6005" y="4712"/>
                    <a:pt x="6689" y="3748"/>
                    <a:pt x="6312" y="2729"/>
                  </a:cubicBezTo>
                  <a:cubicBezTo>
                    <a:pt x="6086" y="2119"/>
                    <a:pt x="5548" y="1724"/>
                    <a:pt x="4966" y="1724"/>
                  </a:cubicBezTo>
                  <a:cubicBezTo>
                    <a:pt x="4722" y="1724"/>
                    <a:pt x="4470" y="1794"/>
                    <a:pt x="4231" y="1946"/>
                  </a:cubicBezTo>
                  <a:cubicBezTo>
                    <a:pt x="3797" y="2226"/>
                    <a:pt x="3546" y="2673"/>
                    <a:pt x="3406" y="3148"/>
                  </a:cubicBezTo>
                  <a:cubicBezTo>
                    <a:pt x="3295" y="3511"/>
                    <a:pt x="3350" y="3958"/>
                    <a:pt x="3141" y="4279"/>
                  </a:cubicBezTo>
                  <a:cubicBezTo>
                    <a:pt x="2917" y="4615"/>
                    <a:pt x="2429" y="4754"/>
                    <a:pt x="2065" y="4936"/>
                  </a:cubicBezTo>
                  <a:cubicBezTo>
                    <a:pt x="2037" y="4950"/>
                    <a:pt x="2009" y="4964"/>
                    <a:pt x="1995" y="4992"/>
                  </a:cubicBezTo>
                  <a:cubicBezTo>
                    <a:pt x="1995" y="4992"/>
                    <a:pt x="1995" y="4978"/>
                    <a:pt x="1995" y="4978"/>
                  </a:cubicBezTo>
                  <a:cubicBezTo>
                    <a:pt x="733" y="2551"/>
                    <a:pt x="3131" y="343"/>
                    <a:pt x="5358" y="343"/>
                  </a:cubicBezTo>
                  <a:close/>
                  <a:moveTo>
                    <a:pt x="5399" y="0"/>
                  </a:moveTo>
                  <a:cubicBezTo>
                    <a:pt x="2846" y="0"/>
                    <a:pt x="1" y="2633"/>
                    <a:pt x="1842" y="5076"/>
                  </a:cubicBezTo>
                  <a:cubicBezTo>
                    <a:pt x="1861" y="5101"/>
                    <a:pt x="1887" y="5112"/>
                    <a:pt x="1911" y="5112"/>
                  </a:cubicBezTo>
                  <a:cubicBezTo>
                    <a:pt x="1940" y="5112"/>
                    <a:pt x="1967" y="5098"/>
                    <a:pt x="1982" y="5076"/>
                  </a:cubicBezTo>
                  <a:cubicBezTo>
                    <a:pt x="1992" y="5163"/>
                    <a:pt x="2063" y="5233"/>
                    <a:pt x="2153" y="5233"/>
                  </a:cubicBezTo>
                  <a:cubicBezTo>
                    <a:pt x="2179" y="5233"/>
                    <a:pt x="2205" y="5227"/>
                    <a:pt x="2233" y="5215"/>
                  </a:cubicBezTo>
                  <a:cubicBezTo>
                    <a:pt x="2610" y="5048"/>
                    <a:pt x="3239" y="4908"/>
                    <a:pt x="3504" y="4559"/>
                  </a:cubicBezTo>
                  <a:cubicBezTo>
                    <a:pt x="3728" y="4251"/>
                    <a:pt x="3644" y="3734"/>
                    <a:pt x="3728" y="3399"/>
                  </a:cubicBezTo>
                  <a:cubicBezTo>
                    <a:pt x="3864" y="2815"/>
                    <a:pt x="4238" y="2084"/>
                    <a:pt x="4953" y="2084"/>
                  </a:cubicBezTo>
                  <a:cubicBezTo>
                    <a:pt x="4973" y="2084"/>
                    <a:pt x="4993" y="2085"/>
                    <a:pt x="5013" y="2086"/>
                  </a:cubicBezTo>
                  <a:cubicBezTo>
                    <a:pt x="5516" y="2100"/>
                    <a:pt x="5935" y="2617"/>
                    <a:pt x="6019" y="3064"/>
                  </a:cubicBezTo>
                  <a:cubicBezTo>
                    <a:pt x="6228" y="4098"/>
                    <a:pt x="5236" y="4796"/>
                    <a:pt x="4398" y="5089"/>
                  </a:cubicBezTo>
                  <a:cubicBezTo>
                    <a:pt x="4328" y="5117"/>
                    <a:pt x="4272" y="5173"/>
                    <a:pt x="4272" y="5271"/>
                  </a:cubicBezTo>
                  <a:cubicBezTo>
                    <a:pt x="4244" y="5900"/>
                    <a:pt x="4217" y="6542"/>
                    <a:pt x="4189" y="7185"/>
                  </a:cubicBezTo>
                  <a:cubicBezTo>
                    <a:pt x="4175" y="7548"/>
                    <a:pt x="4021" y="8246"/>
                    <a:pt x="4175" y="8582"/>
                  </a:cubicBezTo>
                  <a:cubicBezTo>
                    <a:pt x="4276" y="8808"/>
                    <a:pt x="4513" y="8877"/>
                    <a:pt x="4788" y="8877"/>
                  </a:cubicBezTo>
                  <a:cubicBezTo>
                    <a:pt x="5158" y="8877"/>
                    <a:pt x="5599" y="8753"/>
                    <a:pt x="5879" y="8721"/>
                  </a:cubicBezTo>
                  <a:cubicBezTo>
                    <a:pt x="5900" y="8730"/>
                    <a:pt x="5924" y="8735"/>
                    <a:pt x="5949" y="8735"/>
                  </a:cubicBezTo>
                  <a:cubicBezTo>
                    <a:pt x="6041" y="8735"/>
                    <a:pt x="6147" y="8675"/>
                    <a:pt x="6158" y="8554"/>
                  </a:cubicBezTo>
                  <a:cubicBezTo>
                    <a:pt x="6200" y="7995"/>
                    <a:pt x="6158" y="7338"/>
                    <a:pt x="6298" y="6808"/>
                  </a:cubicBezTo>
                  <a:cubicBezTo>
                    <a:pt x="6452" y="6193"/>
                    <a:pt x="6941" y="6081"/>
                    <a:pt x="7360" y="5718"/>
                  </a:cubicBezTo>
                  <a:cubicBezTo>
                    <a:pt x="7946" y="5229"/>
                    <a:pt x="8365" y="4545"/>
                    <a:pt x="8519" y="3804"/>
                  </a:cubicBezTo>
                  <a:cubicBezTo>
                    <a:pt x="8826" y="2379"/>
                    <a:pt x="8072" y="885"/>
                    <a:pt x="6745" y="284"/>
                  </a:cubicBezTo>
                  <a:cubicBezTo>
                    <a:pt x="6327" y="89"/>
                    <a:pt x="5868" y="0"/>
                    <a:pt x="5399"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8203425" y="3431175"/>
              <a:ext cx="52750" cy="42050"/>
            </a:xfrm>
            <a:custGeom>
              <a:avLst/>
              <a:gdLst/>
              <a:ahLst/>
              <a:cxnLst/>
              <a:rect l="l" t="t" r="r" b="b"/>
              <a:pathLst>
                <a:path w="2110" h="1682" extrusionOk="0">
                  <a:moveTo>
                    <a:pt x="1591" y="349"/>
                  </a:moveTo>
                  <a:cubicBezTo>
                    <a:pt x="1643" y="349"/>
                    <a:pt x="1690" y="359"/>
                    <a:pt x="1732" y="409"/>
                  </a:cubicBezTo>
                  <a:cubicBezTo>
                    <a:pt x="1774" y="451"/>
                    <a:pt x="1718" y="689"/>
                    <a:pt x="1718" y="744"/>
                  </a:cubicBezTo>
                  <a:cubicBezTo>
                    <a:pt x="1718" y="926"/>
                    <a:pt x="1718" y="1108"/>
                    <a:pt x="1704" y="1289"/>
                  </a:cubicBezTo>
                  <a:cubicBezTo>
                    <a:pt x="1285" y="1233"/>
                    <a:pt x="866" y="1219"/>
                    <a:pt x="433" y="1219"/>
                  </a:cubicBezTo>
                  <a:cubicBezTo>
                    <a:pt x="419" y="940"/>
                    <a:pt x="489" y="675"/>
                    <a:pt x="503" y="381"/>
                  </a:cubicBezTo>
                  <a:cubicBezTo>
                    <a:pt x="503" y="373"/>
                    <a:pt x="503" y="370"/>
                    <a:pt x="500" y="368"/>
                  </a:cubicBezTo>
                  <a:lnTo>
                    <a:pt x="500" y="368"/>
                  </a:lnTo>
                  <a:cubicBezTo>
                    <a:pt x="580" y="374"/>
                    <a:pt x="661" y="377"/>
                    <a:pt x="742" y="377"/>
                  </a:cubicBezTo>
                  <a:cubicBezTo>
                    <a:pt x="996" y="377"/>
                    <a:pt x="1250" y="353"/>
                    <a:pt x="1481" y="353"/>
                  </a:cubicBezTo>
                  <a:cubicBezTo>
                    <a:pt x="1520" y="353"/>
                    <a:pt x="1557" y="349"/>
                    <a:pt x="1591" y="349"/>
                  </a:cubicBezTo>
                  <a:close/>
                  <a:moveTo>
                    <a:pt x="1580" y="1"/>
                  </a:moveTo>
                  <a:cubicBezTo>
                    <a:pt x="1428" y="1"/>
                    <a:pt x="1269" y="24"/>
                    <a:pt x="1145" y="32"/>
                  </a:cubicBezTo>
                  <a:cubicBezTo>
                    <a:pt x="824" y="46"/>
                    <a:pt x="475" y="18"/>
                    <a:pt x="182" y="116"/>
                  </a:cubicBezTo>
                  <a:cubicBezTo>
                    <a:pt x="98" y="158"/>
                    <a:pt x="84" y="269"/>
                    <a:pt x="182" y="297"/>
                  </a:cubicBezTo>
                  <a:cubicBezTo>
                    <a:pt x="182" y="297"/>
                    <a:pt x="196" y="297"/>
                    <a:pt x="210" y="311"/>
                  </a:cubicBezTo>
                  <a:cubicBezTo>
                    <a:pt x="0" y="633"/>
                    <a:pt x="28" y="1094"/>
                    <a:pt x="84" y="1471"/>
                  </a:cubicBezTo>
                  <a:cubicBezTo>
                    <a:pt x="97" y="1535"/>
                    <a:pt x="179" y="1598"/>
                    <a:pt x="247" y="1598"/>
                  </a:cubicBezTo>
                  <a:cubicBezTo>
                    <a:pt x="253" y="1598"/>
                    <a:pt x="259" y="1598"/>
                    <a:pt x="265" y="1597"/>
                  </a:cubicBezTo>
                  <a:cubicBezTo>
                    <a:pt x="356" y="1594"/>
                    <a:pt x="447" y="1593"/>
                    <a:pt x="538" y="1593"/>
                  </a:cubicBezTo>
                  <a:cubicBezTo>
                    <a:pt x="991" y="1593"/>
                    <a:pt x="1443" y="1622"/>
                    <a:pt x="1886" y="1680"/>
                  </a:cubicBezTo>
                  <a:cubicBezTo>
                    <a:pt x="1891" y="1681"/>
                    <a:pt x="1897" y="1682"/>
                    <a:pt x="1903" y="1682"/>
                  </a:cubicBezTo>
                  <a:cubicBezTo>
                    <a:pt x="1993" y="1682"/>
                    <a:pt x="2067" y="1578"/>
                    <a:pt x="2067" y="1499"/>
                  </a:cubicBezTo>
                  <a:cubicBezTo>
                    <a:pt x="2081" y="1136"/>
                    <a:pt x="2109" y="772"/>
                    <a:pt x="2081" y="409"/>
                  </a:cubicBezTo>
                  <a:cubicBezTo>
                    <a:pt x="2081" y="242"/>
                    <a:pt x="2040" y="102"/>
                    <a:pt x="1872" y="46"/>
                  </a:cubicBezTo>
                  <a:cubicBezTo>
                    <a:pt x="1786" y="12"/>
                    <a:pt x="1684" y="1"/>
                    <a:pt x="1580" y="1"/>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8"/>
          <p:cNvSpPr/>
          <p:nvPr/>
        </p:nvSpPr>
        <p:spPr>
          <a:xfrm rot="473698">
            <a:off x="2911637" y="1769889"/>
            <a:ext cx="811810" cy="296193"/>
          </a:xfrm>
          <a:custGeom>
            <a:avLst/>
            <a:gdLst/>
            <a:ahLst/>
            <a:cxnLst/>
            <a:rect l="l" t="t" r="r" b="b"/>
            <a:pathLst>
              <a:path w="25887" h="9445" extrusionOk="0">
                <a:moveTo>
                  <a:pt x="7950" y="3636"/>
                </a:moveTo>
                <a:cubicBezTo>
                  <a:pt x="8186" y="3636"/>
                  <a:pt x="8426" y="3693"/>
                  <a:pt x="8659" y="3823"/>
                </a:cubicBezTo>
                <a:cubicBezTo>
                  <a:pt x="9944" y="4521"/>
                  <a:pt x="8645" y="5932"/>
                  <a:pt x="7849" y="6295"/>
                </a:cubicBezTo>
                <a:cubicBezTo>
                  <a:pt x="7248" y="6575"/>
                  <a:pt x="6550" y="6770"/>
                  <a:pt x="5879" y="6896"/>
                </a:cubicBezTo>
                <a:cubicBezTo>
                  <a:pt x="5837" y="6812"/>
                  <a:pt x="5796" y="6729"/>
                  <a:pt x="5768" y="6631"/>
                </a:cubicBezTo>
                <a:cubicBezTo>
                  <a:pt x="5412" y="5434"/>
                  <a:pt x="6634" y="3636"/>
                  <a:pt x="7950" y="3636"/>
                </a:cubicBezTo>
                <a:close/>
                <a:moveTo>
                  <a:pt x="15097" y="2799"/>
                </a:moveTo>
                <a:cubicBezTo>
                  <a:pt x="15538" y="2799"/>
                  <a:pt x="15926" y="3064"/>
                  <a:pt x="16035" y="3711"/>
                </a:cubicBezTo>
                <a:cubicBezTo>
                  <a:pt x="16258" y="5010"/>
                  <a:pt x="15253" y="6240"/>
                  <a:pt x="14247" y="6980"/>
                </a:cubicBezTo>
                <a:cubicBezTo>
                  <a:pt x="13814" y="6659"/>
                  <a:pt x="13506" y="6198"/>
                  <a:pt x="13381" y="5569"/>
                </a:cubicBezTo>
                <a:cubicBezTo>
                  <a:pt x="13241" y="4871"/>
                  <a:pt x="13367" y="4130"/>
                  <a:pt x="13786" y="3544"/>
                </a:cubicBezTo>
                <a:cubicBezTo>
                  <a:pt x="14108" y="3093"/>
                  <a:pt x="14632" y="2799"/>
                  <a:pt x="15097" y="2799"/>
                </a:cubicBezTo>
                <a:close/>
                <a:moveTo>
                  <a:pt x="22322" y="1"/>
                </a:moveTo>
                <a:cubicBezTo>
                  <a:pt x="22164" y="1"/>
                  <a:pt x="22003" y="108"/>
                  <a:pt x="21958" y="261"/>
                </a:cubicBezTo>
                <a:cubicBezTo>
                  <a:pt x="21678" y="1239"/>
                  <a:pt x="21189" y="2049"/>
                  <a:pt x="20575" y="2845"/>
                </a:cubicBezTo>
                <a:cubicBezTo>
                  <a:pt x="20438" y="3035"/>
                  <a:pt x="20626" y="3240"/>
                  <a:pt x="20817" y="3240"/>
                </a:cubicBezTo>
                <a:cubicBezTo>
                  <a:pt x="20880" y="3240"/>
                  <a:pt x="20942" y="3218"/>
                  <a:pt x="20994" y="3166"/>
                </a:cubicBezTo>
                <a:cubicBezTo>
                  <a:pt x="21553" y="2622"/>
                  <a:pt x="21972" y="1993"/>
                  <a:pt x="22293" y="1309"/>
                </a:cubicBezTo>
                <a:lnTo>
                  <a:pt x="22293" y="1309"/>
                </a:lnTo>
                <a:cubicBezTo>
                  <a:pt x="23131" y="4605"/>
                  <a:pt x="19876" y="7036"/>
                  <a:pt x="16957" y="7511"/>
                </a:cubicBezTo>
                <a:cubicBezTo>
                  <a:pt x="16716" y="7547"/>
                  <a:pt x="16474" y="7566"/>
                  <a:pt x="16233" y="7566"/>
                </a:cubicBezTo>
                <a:cubicBezTo>
                  <a:pt x="15818" y="7566"/>
                  <a:pt x="15410" y="7509"/>
                  <a:pt x="15029" y="7385"/>
                </a:cubicBezTo>
                <a:cubicBezTo>
                  <a:pt x="15895" y="6659"/>
                  <a:pt x="16566" y="5709"/>
                  <a:pt x="16705" y="4577"/>
                </a:cubicBezTo>
                <a:cubicBezTo>
                  <a:pt x="16858" y="3288"/>
                  <a:pt x="16080" y="2197"/>
                  <a:pt x="15042" y="2197"/>
                </a:cubicBezTo>
                <a:cubicBezTo>
                  <a:pt x="14653" y="2197"/>
                  <a:pt x="14227" y="2351"/>
                  <a:pt x="13800" y="2705"/>
                </a:cubicBezTo>
                <a:cubicBezTo>
                  <a:pt x="12501" y="3767"/>
                  <a:pt x="12403" y="5988"/>
                  <a:pt x="13506" y="7231"/>
                </a:cubicBezTo>
                <a:cubicBezTo>
                  <a:pt x="13548" y="7273"/>
                  <a:pt x="13590" y="7329"/>
                  <a:pt x="13632" y="7371"/>
                </a:cubicBezTo>
                <a:cubicBezTo>
                  <a:pt x="12571" y="7986"/>
                  <a:pt x="11341" y="8321"/>
                  <a:pt x="10126" y="8461"/>
                </a:cubicBezTo>
                <a:cubicBezTo>
                  <a:pt x="9856" y="8490"/>
                  <a:pt x="9564" y="8508"/>
                  <a:pt x="9262" y="8508"/>
                </a:cubicBezTo>
                <a:cubicBezTo>
                  <a:pt x="8271" y="8508"/>
                  <a:pt x="7184" y="8314"/>
                  <a:pt x="6466" y="7692"/>
                </a:cubicBezTo>
                <a:cubicBezTo>
                  <a:pt x="8031" y="7301"/>
                  <a:pt x="9623" y="6477"/>
                  <a:pt x="9777" y="4954"/>
                </a:cubicBezTo>
                <a:cubicBezTo>
                  <a:pt x="9900" y="3645"/>
                  <a:pt x="8978" y="3093"/>
                  <a:pt x="7951" y="3093"/>
                </a:cubicBezTo>
                <a:cubicBezTo>
                  <a:pt x="7345" y="3093"/>
                  <a:pt x="6702" y="3285"/>
                  <a:pt x="6215" y="3627"/>
                </a:cubicBezTo>
                <a:cubicBezTo>
                  <a:pt x="5027" y="4452"/>
                  <a:pt x="4622" y="5821"/>
                  <a:pt x="5013" y="7022"/>
                </a:cubicBezTo>
                <a:cubicBezTo>
                  <a:pt x="4887" y="7031"/>
                  <a:pt x="4759" y="7035"/>
                  <a:pt x="4631" y="7035"/>
                </a:cubicBezTo>
                <a:cubicBezTo>
                  <a:pt x="2929" y="7035"/>
                  <a:pt x="1124" y="6246"/>
                  <a:pt x="1046" y="4298"/>
                </a:cubicBezTo>
                <a:cubicBezTo>
                  <a:pt x="1032" y="4027"/>
                  <a:pt x="836" y="3895"/>
                  <a:pt x="636" y="3895"/>
                </a:cubicBezTo>
                <a:cubicBezTo>
                  <a:pt x="434" y="3895"/>
                  <a:pt x="229" y="4031"/>
                  <a:pt x="208" y="4298"/>
                </a:cubicBezTo>
                <a:cubicBezTo>
                  <a:pt x="0" y="6567"/>
                  <a:pt x="2313" y="7972"/>
                  <a:pt x="4325" y="7972"/>
                </a:cubicBezTo>
                <a:cubicBezTo>
                  <a:pt x="4345" y="7972"/>
                  <a:pt x="4365" y="7972"/>
                  <a:pt x="4385" y="7972"/>
                </a:cubicBezTo>
                <a:cubicBezTo>
                  <a:pt x="4706" y="7972"/>
                  <a:pt x="5069" y="7944"/>
                  <a:pt x="5460" y="7888"/>
                </a:cubicBezTo>
                <a:cubicBezTo>
                  <a:pt x="5628" y="8125"/>
                  <a:pt x="5837" y="8335"/>
                  <a:pt x="6089" y="8531"/>
                </a:cubicBezTo>
                <a:cubicBezTo>
                  <a:pt x="6933" y="9193"/>
                  <a:pt x="8009" y="9445"/>
                  <a:pt x="9120" y="9445"/>
                </a:cubicBezTo>
                <a:cubicBezTo>
                  <a:pt x="10399" y="9445"/>
                  <a:pt x="11725" y="9110"/>
                  <a:pt x="12794" y="8684"/>
                </a:cubicBezTo>
                <a:cubicBezTo>
                  <a:pt x="13311" y="8489"/>
                  <a:pt x="13842" y="8223"/>
                  <a:pt x="14331" y="7888"/>
                </a:cubicBezTo>
                <a:cubicBezTo>
                  <a:pt x="14945" y="8231"/>
                  <a:pt x="15665" y="8374"/>
                  <a:pt x="16410" y="8374"/>
                </a:cubicBezTo>
                <a:cubicBezTo>
                  <a:pt x="17817" y="8374"/>
                  <a:pt x="19315" y="7866"/>
                  <a:pt x="20365" y="7245"/>
                </a:cubicBezTo>
                <a:cubicBezTo>
                  <a:pt x="22321" y="6086"/>
                  <a:pt x="23564" y="3921"/>
                  <a:pt x="23033" y="1728"/>
                </a:cubicBezTo>
                <a:lnTo>
                  <a:pt x="23033" y="1728"/>
                </a:lnTo>
                <a:cubicBezTo>
                  <a:pt x="23648" y="2231"/>
                  <a:pt x="24402" y="2594"/>
                  <a:pt x="25171" y="2691"/>
                </a:cubicBezTo>
                <a:cubicBezTo>
                  <a:pt x="25194" y="2695"/>
                  <a:pt x="25218" y="2696"/>
                  <a:pt x="25240" y="2696"/>
                </a:cubicBezTo>
                <a:cubicBezTo>
                  <a:pt x="25694" y="2696"/>
                  <a:pt x="25886" y="2056"/>
                  <a:pt x="25394" y="1909"/>
                </a:cubicBezTo>
                <a:cubicBezTo>
                  <a:pt x="24193" y="1574"/>
                  <a:pt x="23355" y="1057"/>
                  <a:pt x="22558" y="107"/>
                </a:cubicBezTo>
                <a:cubicBezTo>
                  <a:pt x="22494" y="33"/>
                  <a:pt x="22409" y="1"/>
                  <a:pt x="22322"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8"/>
          <p:cNvSpPr/>
          <p:nvPr/>
        </p:nvSpPr>
        <p:spPr>
          <a:xfrm rot="10235955" flipH="1">
            <a:off x="5492137" y="1769865"/>
            <a:ext cx="811847" cy="296206"/>
          </a:xfrm>
          <a:custGeom>
            <a:avLst/>
            <a:gdLst/>
            <a:ahLst/>
            <a:cxnLst/>
            <a:rect l="l" t="t" r="r" b="b"/>
            <a:pathLst>
              <a:path w="25887" h="9445" extrusionOk="0">
                <a:moveTo>
                  <a:pt x="7950" y="3636"/>
                </a:moveTo>
                <a:cubicBezTo>
                  <a:pt x="8186" y="3636"/>
                  <a:pt x="8426" y="3693"/>
                  <a:pt x="8659" y="3823"/>
                </a:cubicBezTo>
                <a:cubicBezTo>
                  <a:pt x="9944" y="4521"/>
                  <a:pt x="8645" y="5932"/>
                  <a:pt x="7849" y="6295"/>
                </a:cubicBezTo>
                <a:cubicBezTo>
                  <a:pt x="7248" y="6575"/>
                  <a:pt x="6550" y="6770"/>
                  <a:pt x="5879" y="6896"/>
                </a:cubicBezTo>
                <a:cubicBezTo>
                  <a:pt x="5837" y="6812"/>
                  <a:pt x="5796" y="6729"/>
                  <a:pt x="5768" y="6631"/>
                </a:cubicBezTo>
                <a:cubicBezTo>
                  <a:pt x="5412" y="5434"/>
                  <a:pt x="6634" y="3636"/>
                  <a:pt x="7950" y="3636"/>
                </a:cubicBezTo>
                <a:close/>
                <a:moveTo>
                  <a:pt x="15097" y="2799"/>
                </a:moveTo>
                <a:cubicBezTo>
                  <a:pt x="15538" y="2799"/>
                  <a:pt x="15926" y="3064"/>
                  <a:pt x="16035" y="3711"/>
                </a:cubicBezTo>
                <a:cubicBezTo>
                  <a:pt x="16258" y="5010"/>
                  <a:pt x="15253" y="6240"/>
                  <a:pt x="14247" y="6980"/>
                </a:cubicBezTo>
                <a:cubicBezTo>
                  <a:pt x="13814" y="6659"/>
                  <a:pt x="13506" y="6198"/>
                  <a:pt x="13381" y="5569"/>
                </a:cubicBezTo>
                <a:cubicBezTo>
                  <a:pt x="13241" y="4871"/>
                  <a:pt x="13367" y="4130"/>
                  <a:pt x="13786" y="3544"/>
                </a:cubicBezTo>
                <a:cubicBezTo>
                  <a:pt x="14108" y="3093"/>
                  <a:pt x="14632" y="2799"/>
                  <a:pt x="15097" y="2799"/>
                </a:cubicBezTo>
                <a:close/>
                <a:moveTo>
                  <a:pt x="22322" y="1"/>
                </a:moveTo>
                <a:cubicBezTo>
                  <a:pt x="22164" y="1"/>
                  <a:pt x="22003" y="108"/>
                  <a:pt x="21958" y="261"/>
                </a:cubicBezTo>
                <a:cubicBezTo>
                  <a:pt x="21678" y="1239"/>
                  <a:pt x="21189" y="2049"/>
                  <a:pt x="20575" y="2845"/>
                </a:cubicBezTo>
                <a:cubicBezTo>
                  <a:pt x="20438" y="3035"/>
                  <a:pt x="20626" y="3240"/>
                  <a:pt x="20817" y="3240"/>
                </a:cubicBezTo>
                <a:cubicBezTo>
                  <a:pt x="20880" y="3240"/>
                  <a:pt x="20942" y="3218"/>
                  <a:pt x="20994" y="3166"/>
                </a:cubicBezTo>
                <a:cubicBezTo>
                  <a:pt x="21553" y="2622"/>
                  <a:pt x="21972" y="1993"/>
                  <a:pt x="22293" y="1309"/>
                </a:cubicBezTo>
                <a:lnTo>
                  <a:pt x="22293" y="1309"/>
                </a:lnTo>
                <a:cubicBezTo>
                  <a:pt x="23131" y="4605"/>
                  <a:pt x="19876" y="7036"/>
                  <a:pt x="16957" y="7511"/>
                </a:cubicBezTo>
                <a:cubicBezTo>
                  <a:pt x="16716" y="7547"/>
                  <a:pt x="16474" y="7566"/>
                  <a:pt x="16233" y="7566"/>
                </a:cubicBezTo>
                <a:cubicBezTo>
                  <a:pt x="15818" y="7566"/>
                  <a:pt x="15410" y="7509"/>
                  <a:pt x="15029" y="7385"/>
                </a:cubicBezTo>
                <a:cubicBezTo>
                  <a:pt x="15895" y="6659"/>
                  <a:pt x="16566" y="5709"/>
                  <a:pt x="16705" y="4577"/>
                </a:cubicBezTo>
                <a:cubicBezTo>
                  <a:pt x="16858" y="3288"/>
                  <a:pt x="16080" y="2197"/>
                  <a:pt x="15042" y="2197"/>
                </a:cubicBezTo>
                <a:cubicBezTo>
                  <a:pt x="14653" y="2197"/>
                  <a:pt x="14227" y="2351"/>
                  <a:pt x="13800" y="2705"/>
                </a:cubicBezTo>
                <a:cubicBezTo>
                  <a:pt x="12501" y="3767"/>
                  <a:pt x="12403" y="5988"/>
                  <a:pt x="13506" y="7231"/>
                </a:cubicBezTo>
                <a:cubicBezTo>
                  <a:pt x="13548" y="7273"/>
                  <a:pt x="13590" y="7329"/>
                  <a:pt x="13632" y="7371"/>
                </a:cubicBezTo>
                <a:cubicBezTo>
                  <a:pt x="12571" y="7986"/>
                  <a:pt x="11341" y="8321"/>
                  <a:pt x="10126" y="8461"/>
                </a:cubicBezTo>
                <a:cubicBezTo>
                  <a:pt x="9856" y="8490"/>
                  <a:pt x="9564" y="8508"/>
                  <a:pt x="9262" y="8508"/>
                </a:cubicBezTo>
                <a:cubicBezTo>
                  <a:pt x="8271" y="8508"/>
                  <a:pt x="7184" y="8314"/>
                  <a:pt x="6466" y="7692"/>
                </a:cubicBezTo>
                <a:cubicBezTo>
                  <a:pt x="8031" y="7301"/>
                  <a:pt x="9623" y="6477"/>
                  <a:pt x="9777" y="4954"/>
                </a:cubicBezTo>
                <a:cubicBezTo>
                  <a:pt x="9900" y="3645"/>
                  <a:pt x="8978" y="3093"/>
                  <a:pt x="7951" y="3093"/>
                </a:cubicBezTo>
                <a:cubicBezTo>
                  <a:pt x="7345" y="3093"/>
                  <a:pt x="6702" y="3285"/>
                  <a:pt x="6215" y="3627"/>
                </a:cubicBezTo>
                <a:cubicBezTo>
                  <a:pt x="5027" y="4452"/>
                  <a:pt x="4622" y="5821"/>
                  <a:pt x="5013" y="7022"/>
                </a:cubicBezTo>
                <a:cubicBezTo>
                  <a:pt x="4887" y="7031"/>
                  <a:pt x="4759" y="7035"/>
                  <a:pt x="4631" y="7035"/>
                </a:cubicBezTo>
                <a:cubicBezTo>
                  <a:pt x="2929" y="7035"/>
                  <a:pt x="1124" y="6246"/>
                  <a:pt x="1046" y="4298"/>
                </a:cubicBezTo>
                <a:cubicBezTo>
                  <a:pt x="1032" y="4027"/>
                  <a:pt x="836" y="3895"/>
                  <a:pt x="636" y="3895"/>
                </a:cubicBezTo>
                <a:cubicBezTo>
                  <a:pt x="434" y="3895"/>
                  <a:pt x="229" y="4031"/>
                  <a:pt x="208" y="4298"/>
                </a:cubicBezTo>
                <a:cubicBezTo>
                  <a:pt x="0" y="6567"/>
                  <a:pt x="2313" y="7972"/>
                  <a:pt x="4325" y="7972"/>
                </a:cubicBezTo>
                <a:cubicBezTo>
                  <a:pt x="4345" y="7972"/>
                  <a:pt x="4365" y="7972"/>
                  <a:pt x="4385" y="7972"/>
                </a:cubicBezTo>
                <a:cubicBezTo>
                  <a:pt x="4706" y="7972"/>
                  <a:pt x="5069" y="7944"/>
                  <a:pt x="5460" y="7888"/>
                </a:cubicBezTo>
                <a:cubicBezTo>
                  <a:pt x="5628" y="8125"/>
                  <a:pt x="5837" y="8335"/>
                  <a:pt x="6089" y="8531"/>
                </a:cubicBezTo>
                <a:cubicBezTo>
                  <a:pt x="6933" y="9193"/>
                  <a:pt x="8009" y="9445"/>
                  <a:pt x="9120" y="9445"/>
                </a:cubicBezTo>
                <a:cubicBezTo>
                  <a:pt x="10399" y="9445"/>
                  <a:pt x="11725" y="9110"/>
                  <a:pt x="12794" y="8684"/>
                </a:cubicBezTo>
                <a:cubicBezTo>
                  <a:pt x="13311" y="8489"/>
                  <a:pt x="13842" y="8223"/>
                  <a:pt x="14331" y="7888"/>
                </a:cubicBezTo>
                <a:cubicBezTo>
                  <a:pt x="14945" y="8231"/>
                  <a:pt x="15665" y="8374"/>
                  <a:pt x="16410" y="8374"/>
                </a:cubicBezTo>
                <a:cubicBezTo>
                  <a:pt x="17817" y="8374"/>
                  <a:pt x="19315" y="7866"/>
                  <a:pt x="20365" y="7245"/>
                </a:cubicBezTo>
                <a:cubicBezTo>
                  <a:pt x="22321" y="6086"/>
                  <a:pt x="23564" y="3921"/>
                  <a:pt x="23033" y="1728"/>
                </a:cubicBezTo>
                <a:lnTo>
                  <a:pt x="23033" y="1728"/>
                </a:lnTo>
                <a:cubicBezTo>
                  <a:pt x="23648" y="2231"/>
                  <a:pt x="24402" y="2594"/>
                  <a:pt x="25171" y="2691"/>
                </a:cubicBezTo>
                <a:cubicBezTo>
                  <a:pt x="25194" y="2695"/>
                  <a:pt x="25218" y="2696"/>
                  <a:pt x="25240" y="2696"/>
                </a:cubicBezTo>
                <a:cubicBezTo>
                  <a:pt x="25694" y="2696"/>
                  <a:pt x="25886" y="2056"/>
                  <a:pt x="25394" y="1909"/>
                </a:cubicBezTo>
                <a:cubicBezTo>
                  <a:pt x="24193" y="1574"/>
                  <a:pt x="23355" y="1057"/>
                  <a:pt x="22558" y="107"/>
                </a:cubicBezTo>
                <a:cubicBezTo>
                  <a:pt x="22494" y="33"/>
                  <a:pt x="22409" y="1"/>
                  <a:pt x="22322"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16;p38">
            <a:extLst>
              <a:ext uri="{FF2B5EF4-FFF2-40B4-BE49-F238E27FC236}">
                <a16:creationId xmlns:a16="http://schemas.microsoft.com/office/drawing/2014/main" id="{9D08C030-E867-E294-0CC7-3E49EC43A8C9}"/>
              </a:ext>
            </a:extLst>
          </p:cNvPr>
          <p:cNvSpPr/>
          <p:nvPr/>
        </p:nvSpPr>
        <p:spPr>
          <a:xfrm rot="473698">
            <a:off x="2890535" y="1779308"/>
            <a:ext cx="811810" cy="296193"/>
          </a:xfrm>
          <a:custGeom>
            <a:avLst/>
            <a:gdLst/>
            <a:ahLst/>
            <a:cxnLst/>
            <a:rect l="l" t="t" r="r" b="b"/>
            <a:pathLst>
              <a:path w="25887" h="9445" extrusionOk="0">
                <a:moveTo>
                  <a:pt x="7950" y="3636"/>
                </a:moveTo>
                <a:cubicBezTo>
                  <a:pt x="8186" y="3636"/>
                  <a:pt x="8426" y="3693"/>
                  <a:pt x="8659" y="3823"/>
                </a:cubicBezTo>
                <a:cubicBezTo>
                  <a:pt x="9944" y="4521"/>
                  <a:pt x="8645" y="5932"/>
                  <a:pt x="7849" y="6295"/>
                </a:cubicBezTo>
                <a:cubicBezTo>
                  <a:pt x="7248" y="6575"/>
                  <a:pt x="6550" y="6770"/>
                  <a:pt x="5879" y="6896"/>
                </a:cubicBezTo>
                <a:cubicBezTo>
                  <a:pt x="5837" y="6812"/>
                  <a:pt x="5796" y="6729"/>
                  <a:pt x="5768" y="6631"/>
                </a:cubicBezTo>
                <a:cubicBezTo>
                  <a:pt x="5412" y="5434"/>
                  <a:pt x="6634" y="3636"/>
                  <a:pt x="7950" y="3636"/>
                </a:cubicBezTo>
                <a:close/>
                <a:moveTo>
                  <a:pt x="15097" y="2799"/>
                </a:moveTo>
                <a:cubicBezTo>
                  <a:pt x="15538" y="2799"/>
                  <a:pt x="15926" y="3064"/>
                  <a:pt x="16035" y="3711"/>
                </a:cubicBezTo>
                <a:cubicBezTo>
                  <a:pt x="16258" y="5010"/>
                  <a:pt x="15253" y="6240"/>
                  <a:pt x="14247" y="6980"/>
                </a:cubicBezTo>
                <a:cubicBezTo>
                  <a:pt x="13814" y="6659"/>
                  <a:pt x="13506" y="6198"/>
                  <a:pt x="13381" y="5569"/>
                </a:cubicBezTo>
                <a:cubicBezTo>
                  <a:pt x="13241" y="4871"/>
                  <a:pt x="13367" y="4130"/>
                  <a:pt x="13786" y="3544"/>
                </a:cubicBezTo>
                <a:cubicBezTo>
                  <a:pt x="14108" y="3093"/>
                  <a:pt x="14632" y="2799"/>
                  <a:pt x="15097" y="2799"/>
                </a:cubicBezTo>
                <a:close/>
                <a:moveTo>
                  <a:pt x="22322" y="1"/>
                </a:moveTo>
                <a:cubicBezTo>
                  <a:pt x="22164" y="1"/>
                  <a:pt x="22003" y="108"/>
                  <a:pt x="21958" y="261"/>
                </a:cubicBezTo>
                <a:cubicBezTo>
                  <a:pt x="21678" y="1239"/>
                  <a:pt x="21189" y="2049"/>
                  <a:pt x="20575" y="2845"/>
                </a:cubicBezTo>
                <a:cubicBezTo>
                  <a:pt x="20438" y="3035"/>
                  <a:pt x="20626" y="3240"/>
                  <a:pt x="20817" y="3240"/>
                </a:cubicBezTo>
                <a:cubicBezTo>
                  <a:pt x="20880" y="3240"/>
                  <a:pt x="20942" y="3218"/>
                  <a:pt x="20994" y="3166"/>
                </a:cubicBezTo>
                <a:cubicBezTo>
                  <a:pt x="21553" y="2622"/>
                  <a:pt x="21972" y="1993"/>
                  <a:pt x="22293" y="1309"/>
                </a:cubicBezTo>
                <a:lnTo>
                  <a:pt x="22293" y="1309"/>
                </a:lnTo>
                <a:cubicBezTo>
                  <a:pt x="23131" y="4605"/>
                  <a:pt x="19876" y="7036"/>
                  <a:pt x="16957" y="7511"/>
                </a:cubicBezTo>
                <a:cubicBezTo>
                  <a:pt x="16716" y="7547"/>
                  <a:pt x="16474" y="7566"/>
                  <a:pt x="16233" y="7566"/>
                </a:cubicBezTo>
                <a:cubicBezTo>
                  <a:pt x="15818" y="7566"/>
                  <a:pt x="15410" y="7509"/>
                  <a:pt x="15029" y="7385"/>
                </a:cubicBezTo>
                <a:cubicBezTo>
                  <a:pt x="15895" y="6659"/>
                  <a:pt x="16566" y="5709"/>
                  <a:pt x="16705" y="4577"/>
                </a:cubicBezTo>
                <a:cubicBezTo>
                  <a:pt x="16858" y="3288"/>
                  <a:pt x="16080" y="2197"/>
                  <a:pt x="15042" y="2197"/>
                </a:cubicBezTo>
                <a:cubicBezTo>
                  <a:pt x="14653" y="2197"/>
                  <a:pt x="14227" y="2351"/>
                  <a:pt x="13800" y="2705"/>
                </a:cubicBezTo>
                <a:cubicBezTo>
                  <a:pt x="12501" y="3767"/>
                  <a:pt x="12403" y="5988"/>
                  <a:pt x="13506" y="7231"/>
                </a:cubicBezTo>
                <a:cubicBezTo>
                  <a:pt x="13548" y="7273"/>
                  <a:pt x="13590" y="7329"/>
                  <a:pt x="13632" y="7371"/>
                </a:cubicBezTo>
                <a:cubicBezTo>
                  <a:pt x="12571" y="7986"/>
                  <a:pt x="11341" y="8321"/>
                  <a:pt x="10126" y="8461"/>
                </a:cubicBezTo>
                <a:cubicBezTo>
                  <a:pt x="9856" y="8490"/>
                  <a:pt x="9564" y="8508"/>
                  <a:pt x="9262" y="8508"/>
                </a:cubicBezTo>
                <a:cubicBezTo>
                  <a:pt x="8271" y="8508"/>
                  <a:pt x="7184" y="8314"/>
                  <a:pt x="6466" y="7692"/>
                </a:cubicBezTo>
                <a:cubicBezTo>
                  <a:pt x="8031" y="7301"/>
                  <a:pt x="9623" y="6477"/>
                  <a:pt x="9777" y="4954"/>
                </a:cubicBezTo>
                <a:cubicBezTo>
                  <a:pt x="9900" y="3645"/>
                  <a:pt x="8978" y="3093"/>
                  <a:pt x="7951" y="3093"/>
                </a:cubicBezTo>
                <a:cubicBezTo>
                  <a:pt x="7345" y="3093"/>
                  <a:pt x="6702" y="3285"/>
                  <a:pt x="6215" y="3627"/>
                </a:cubicBezTo>
                <a:cubicBezTo>
                  <a:pt x="5027" y="4452"/>
                  <a:pt x="4622" y="5821"/>
                  <a:pt x="5013" y="7022"/>
                </a:cubicBezTo>
                <a:cubicBezTo>
                  <a:pt x="4887" y="7031"/>
                  <a:pt x="4759" y="7035"/>
                  <a:pt x="4631" y="7035"/>
                </a:cubicBezTo>
                <a:cubicBezTo>
                  <a:pt x="2929" y="7035"/>
                  <a:pt x="1124" y="6246"/>
                  <a:pt x="1046" y="4298"/>
                </a:cubicBezTo>
                <a:cubicBezTo>
                  <a:pt x="1032" y="4027"/>
                  <a:pt x="836" y="3895"/>
                  <a:pt x="636" y="3895"/>
                </a:cubicBezTo>
                <a:cubicBezTo>
                  <a:pt x="434" y="3895"/>
                  <a:pt x="229" y="4031"/>
                  <a:pt x="208" y="4298"/>
                </a:cubicBezTo>
                <a:cubicBezTo>
                  <a:pt x="0" y="6567"/>
                  <a:pt x="2313" y="7972"/>
                  <a:pt x="4325" y="7972"/>
                </a:cubicBezTo>
                <a:cubicBezTo>
                  <a:pt x="4345" y="7972"/>
                  <a:pt x="4365" y="7972"/>
                  <a:pt x="4385" y="7972"/>
                </a:cubicBezTo>
                <a:cubicBezTo>
                  <a:pt x="4706" y="7972"/>
                  <a:pt x="5069" y="7944"/>
                  <a:pt x="5460" y="7888"/>
                </a:cubicBezTo>
                <a:cubicBezTo>
                  <a:pt x="5628" y="8125"/>
                  <a:pt x="5837" y="8335"/>
                  <a:pt x="6089" y="8531"/>
                </a:cubicBezTo>
                <a:cubicBezTo>
                  <a:pt x="6933" y="9193"/>
                  <a:pt x="8009" y="9445"/>
                  <a:pt x="9120" y="9445"/>
                </a:cubicBezTo>
                <a:cubicBezTo>
                  <a:pt x="10399" y="9445"/>
                  <a:pt x="11725" y="9110"/>
                  <a:pt x="12794" y="8684"/>
                </a:cubicBezTo>
                <a:cubicBezTo>
                  <a:pt x="13311" y="8489"/>
                  <a:pt x="13842" y="8223"/>
                  <a:pt x="14331" y="7888"/>
                </a:cubicBezTo>
                <a:cubicBezTo>
                  <a:pt x="14945" y="8231"/>
                  <a:pt x="15665" y="8374"/>
                  <a:pt x="16410" y="8374"/>
                </a:cubicBezTo>
                <a:cubicBezTo>
                  <a:pt x="17817" y="8374"/>
                  <a:pt x="19315" y="7866"/>
                  <a:pt x="20365" y="7245"/>
                </a:cubicBezTo>
                <a:cubicBezTo>
                  <a:pt x="22321" y="6086"/>
                  <a:pt x="23564" y="3921"/>
                  <a:pt x="23033" y="1728"/>
                </a:cubicBezTo>
                <a:lnTo>
                  <a:pt x="23033" y="1728"/>
                </a:lnTo>
                <a:cubicBezTo>
                  <a:pt x="23648" y="2231"/>
                  <a:pt x="24402" y="2594"/>
                  <a:pt x="25171" y="2691"/>
                </a:cubicBezTo>
                <a:cubicBezTo>
                  <a:pt x="25194" y="2695"/>
                  <a:pt x="25218" y="2696"/>
                  <a:pt x="25240" y="2696"/>
                </a:cubicBezTo>
                <a:cubicBezTo>
                  <a:pt x="25694" y="2696"/>
                  <a:pt x="25886" y="2056"/>
                  <a:pt x="25394" y="1909"/>
                </a:cubicBezTo>
                <a:cubicBezTo>
                  <a:pt x="24193" y="1574"/>
                  <a:pt x="23355" y="1057"/>
                  <a:pt x="22558" y="107"/>
                </a:cubicBezTo>
                <a:cubicBezTo>
                  <a:pt x="22494" y="33"/>
                  <a:pt x="22409" y="1"/>
                  <a:pt x="22322"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 name="Google Shape;1414;p53">
            <a:extLst>
              <a:ext uri="{FF2B5EF4-FFF2-40B4-BE49-F238E27FC236}">
                <a16:creationId xmlns:a16="http://schemas.microsoft.com/office/drawing/2014/main" id="{5D3FFDE8-9D72-C867-862F-08CC3093C9D7}"/>
              </a:ext>
            </a:extLst>
          </p:cNvPr>
          <p:cNvGrpSpPr/>
          <p:nvPr/>
        </p:nvGrpSpPr>
        <p:grpSpPr>
          <a:xfrm>
            <a:off x="8204882" y="2474450"/>
            <a:ext cx="552918" cy="474845"/>
            <a:chOff x="8322663" y="5131900"/>
            <a:chExt cx="394125" cy="338450"/>
          </a:xfrm>
        </p:grpSpPr>
        <p:sp>
          <p:nvSpPr>
            <p:cNvPr id="4" name="Google Shape;1415;p53">
              <a:extLst>
                <a:ext uri="{FF2B5EF4-FFF2-40B4-BE49-F238E27FC236}">
                  <a16:creationId xmlns:a16="http://schemas.microsoft.com/office/drawing/2014/main" id="{D26482A1-66DD-A543-211E-E3E0441FF691}"/>
                </a:ext>
              </a:extLst>
            </p:cNvPr>
            <p:cNvSpPr/>
            <p:nvPr/>
          </p:nvSpPr>
          <p:spPr>
            <a:xfrm>
              <a:off x="8322663" y="5131900"/>
              <a:ext cx="328350" cy="308925"/>
            </a:xfrm>
            <a:custGeom>
              <a:avLst/>
              <a:gdLst/>
              <a:ahLst/>
              <a:cxnLst/>
              <a:rect l="l" t="t" r="r" b="b"/>
              <a:pathLst>
                <a:path w="13134" h="12357" extrusionOk="0">
                  <a:moveTo>
                    <a:pt x="6746" y="397"/>
                  </a:moveTo>
                  <a:cubicBezTo>
                    <a:pt x="8786" y="397"/>
                    <a:pt x="10605" y="1526"/>
                    <a:pt x="11633" y="3391"/>
                  </a:cubicBezTo>
                  <a:cubicBezTo>
                    <a:pt x="12871" y="5641"/>
                    <a:pt x="12895" y="8332"/>
                    <a:pt x="10990" y="10213"/>
                  </a:cubicBezTo>
                  <a:cubicBezTo>
                    <a:pt x="9832" y="11345"/>
                    <a:pt x="8273" y="11964"/>
                    <a:pt x="6695" y="11964"/>
                  </a:cubicBezTo>
                  <a:cubicBezTo>
                    <a:pt x="6033" y="11964"/>
                    <a:pt x="5368" y="11855"/>
                    <a:pt x="4727" y="11630"/>
                  </a:cubicBezTo>
                  <a:cubicBezTo>
                    <a:pt x="2537" y="10868"/>
                    <a:pt x="810" y="8796"/>
                    <a:pt x="858" y="6415"/>
                  </a:cubicBezTo>
                  <a:cubicBezTo>
                    <a:pt x="882" y="5058"/>
                    <a:pt x="1584" y="3831"/>
                    <a:pt x="2358" y="2760"/>
                  </a:cubicBezTo>
                  <a:cubicBezTo>
                    <a:pt x="3182" y="1630"/>
                    <a:pt x="4274" y="604"/>
                    <a:pt x="5748" y="604"/>
                  </a:cubicBezTo>
                  <a:cubicBezTo>
                    <a:pt x="5765" y="604"/>
                    <a:pt x="5782" y="604"/>
                    <a:pt x="5799" y="605"/>
                  </a:cubicBezTo>
                  <a:cubicBezTo>
                    <a:pt x="5918" y="605"/>
                    <a:pt x="5978" y="533"/>
                    <a:pt x="5978" y="450"/>
                  </a:cubicBezTo>
                  <a:cubicBezTo>
                    <a:pt x="6236" y="414"/>
                    <a:pt x="6493" y="397"/>
                    <a:pt x="6746" y="397"/>
                  </a:cubicBezTo>
                  <a:close/>
                  <a:moveTo>
                    <a:pt x="7012" y="0"/>
                  </a:moveTo>
                  <a:cubicBezTo>
                    <a:pt x="6551" y="0"/>
                    <a:pt x="6080" y="71"/>
                    <a:pt x="5608" y="224"/>
                  </a:cubicBezTo>
                  <a:cubicBezTo>
                    <a:pt x="5598" y="223"/>
                    <a:pt x="5588" y="223"/>
                    <a:pt x="5578" y="223"/>
                  </a:cubicBezTo>
                  <a:cubicBezTo>
                    <a:pt x="4448" y="223"/>
                    <a:pt x="3470" y="886"/>
                    <a:pt x="2715" y="1700"/>
                  </a:cubicBezTo>
                  <a:cubicBezTo>
                    <a:pt x="1775" y="2700"/>
                    <a:pt x="929" y="3998"/>
                    <a:pt x="596" y="5343"/>
                  </a:cubicBezTo>
                  <a:cubicBezTo>
                    <a:pt x="1" y="7772"/>
                    <a:pt x="1382" y="10320"/>
                    <a:pt x="3501" y="11523"/>
                  </a:cubicBezTo>
                  <a:cubicBezTo>
                    <a:pt x="4494" y="12081"/>
                    <a:pt x="5598" y="12357"/>
                    <a:pt x="6698" y="12357"/>
                  </a:cubicBezTo>
                  <a:cubicBezTo>
                    <a:pt x="8130" y="12357"/>
                    <a:pt x="9557" y="11890"/>
                    <a:pt x="10728" y="10975"/>
                  </a:cubicBezTo>
                  <a:cubicBezTo>
                    <a:pt x="11693" y="10213"/>
                    <a:pt x="12502" y="9141"/>
                    <a:pt x="12812" y="7927"/>
                  </a:cubicBezTo>
                  <a:cubicBezTo>
                    <a:pt x="13133" y="6629"/>
                    <a:pt x="12847" y="5188"/>
                    <a:pt x="12347" y="3974"/>
                  </a:cubicBezTo>
                  <a:cubicBezTo>
                    <a:pt x="11472" y="1825"/>
                    <a:pt x="9358" y="0"/>
                    <a:pt x="7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6;p53">
              <a:extLst>
                <a:ext uri="{FF2B5EF4-FFF2-40B4-BE49-F238E27FC236}">
                  <a16:creationId xmlns:a16="http://schemas.microsoft.com/office/drawing/2014/main" id="{447D69F6-2573-9DEA-3CD5-F7DA897350D7}"/>
                </a:ext>
              </a:extLst>
            </p:cNvPr>
            <p:cNvSpPr/>
            <p:nvPr/>
          </p:nvSpPr>
          <p:spPr>
            <a:xfrm>
              <a:off x="8337188" y="5148700"/>
              <a:ext cx="379600" cy="321650"/>
            </a:xfrm>
            <a:custGeom>
              <a:avLst/>
              <a:gdLst/>
              <a:ahLst/>
              <a:cxnLst/>
              <a:rect l="l" t="t" r="r" b="b"/>
              <a:pathLst>
                <a:path w="15184" h="12866" extrusionOk="0">
                  <a:moveTo>
                    <a:pt x="6527" y="4609"/>
                  </a:moveTo>
                  <a:cubicBezTo>
                    <a:pt x="6649" y="4609"/>
                    <a:pt x="6766" y="4666"/>
                    <a:pt x="6861" y="4814"/>
                  </a:cubicBezTo>
                  <a:cubicBezTo>
                    <a:pt x="6897" y="4886"/>
                    <a:pt x="6921" y="4957"/>
                    <a:pt x="6932" y="5028"/>
                  </a:cubicBezTo>
                  <a:cubicBezTo>
                    <a:pt x="6885" y="5005"/>
                    <a:pt x="6849" y="4993"/>
                    <a:pt x="6813" y="4981"/>
                  </a:cubicBezTo>
                  <a:cubicBezTo>
                    <a:pt x="6791" y="4972"/>
                    <a:pt x="6770" y="4968"/>
                    <a:pt x="6750" y="4968"/>
                  </a:cubicBezTo>
                  <a:cubicBezTo>
                    <a:pt x="6719" y="4968"/>
                    <a:pt x="6693" y="4978"/>
                    <a:pt x="6670" y="4993"/>
                  </a:cubicBezTo>
                  <a:lnTo>
                    <a:pt x="6659" y="4993"/>
                  </a:lnTo>
                  <a:cubicBezTo>
                    <a:pt x="6623" y="4981"/>
                    <a:pt x="6587" y="4957"/>
                    <a:pt x="6563" y="4945"/>
                  </a:cubicBezTo>
                  <a:cubicBezTo>
                    <a:pt x="6530" y="4926"/>
                    <a:pt x="6497" y="4918"/>
                    <a:pt x="6466" y="4918"/>
                  </a:cubicBezTo>
                  <a:cubicBezTo>
                    <a:pt x="6316" y="4918"/>
                    <a:pt x="6203" y="5103"/>
                    <a:pt x="6301" y="5231"/>
                  </a:cubicBezTo>
                  <a:cubicBezTo>
                    <a:pt x="6301" y="5255"/>
                    <a:pt x="6313" y="5267"/>
                    <a:pt x="6313" y="5290"/>
                  </a:cubicBezTo>
                  <a:cubicBezTo>
                    <a:pt x="6385" y="5433"/>
                    <a:pt x="6456" y="5564"/>
                    <a:pt x="6528" y="5695"/>
                  </a:cubicBezTo>
                  <a:cubicBezTo>
                    <a:pt x="6470" y="5714"/>
                    <a:pt x="6411" y="5723"/>
                    <a:pt x="6353" y="5723"/>
                  </a:cubicBezTo>
                  <a:cubicBezTo>
                    <a:pt x="6118" y="5723"/>
                    <a:pt x="5889" y="5579"/>
                    <a:pt x="5813" y="5350"/>
                  </a:cubicBezTo>
                  <a:cubicBezTo>
                    <a:pt x="5742" y="5136"/>
                    <a:pt x="5825" y="4945"/>
                    <a:pt x="5968" y="4802"/>
                  </a:cubicBezTo>
                  <a:cubicBezTo>
                    <a:pt x="5986" y="4814"/>
                    <a:pt x="6004" y="4820"/>
                    <a:pt x="6022" y="4820"/>
                  </a:cubicBezTo>
                  <a:cubicBezTo>
                    <a:pt x="6039" y="4820"/>
                    <a:pt x="6057" y="4814"/>
                    <a:pt x="6075" y="4802"/>
                  </a:cubicBezTo>
                  <a:cubicBezTo>
                    <a:pt x="6214" y="4697"/>
                    <a:pt x="6374" y="4609"/>
                    <a:pt x="6527" y="4609"/>
                  </a:cubicBezTo>
                  <a:close/>
                  <a:moveTo>
                    <a:pt x="6701" y="3480"/>
                  </a:moveTo>
                  <a:cubicBezTo>
                    <a:pt x="6708" y="3480"/>
                    <a:pt x="6714" y="3480"/>
                    <a:pt x="6718" y="3481"/>
                  </a:cubicBezTo>
                  <a:cubicBezTo>
                    <a:pt x="7325" y="3552"/>
                    <a:pt x="7849" y="3838"/>
                    <a:pt x="8159" y="4374"/>
                  </a:cubicBezTo>
                  <a:cubicBezTo>
                    <a:pt x="8492" y="4969"/>
                    <a:pt x="8480" y="5636"/>
                    <a:pt x="8194" y="6183"/>
                  </a:cubicBezTo>
                  <a:cubicBezTo>
                    <a:pt x="8087" y="6112"/>
                    <a:pt x="7992" y="6029"/>
                    <a:pt x="7885" y="5945"/>
                  </a:cubicBezTo>
                  <a:cubicBezTo>
                    <a:pt x="8016" y="5945"/>
                    <a:pt x="8111" y="5790"/>
                    <a:pt x="8064" y="5671"/>
                  </a:cubicBezTo>
                  <a:cubicBezTo>
                    <a:pt x="8111" y="5576"/>
                    <a:pt x="8099" y="5469"/>
                    <a:pt x="7992" y="5421"/>
                  </a:cubicBezTo>
                  <a:cubicBezTo>
                    <a:pt x="7766" y="5326"/>
                    <a:pt x="7540" y="5243"/>
                    <a:pt x="7313" y="5159"/>
                  </a:cubicBezTo>
                  <a:cubicBezTo>
                    <a:pt x="7325" y="4945"/>
                    <a:pt x="7266" y="4743"/>
                    <a:pt x="7135" y="4552"/>
                  </a:cubicBezTo>
                  <a:cubicBezTo>
                    <a:pt x="6993" y="4361"/>
                    <a:pt x="6705" y="4233"/>
                    <a:pt x="6441" y="4233"/>
                  </a:cubicBezTo>
                  <a:cubicBezTo>
                    <a:pt x="6261" y="4233"/>
                    <a:pt x="6093" y="4293"/>
                    <a:pt x="5992" y="4433"/>
                  </a:cubicBezTo>
                  <a:cubicBezTo>
                    <a:pt x="5611" y="4540"/>
                    <a:pt x="5337" y="4969"/>
                    <a:pt x="5432" y="5374"/>
                  </a:cubicBezTo>
                  <a:cubicBezTo>
                    <a:pt x="5523" y="5811"/>
                    <a:pt x="5929" y="6102"/>
                    <a:pt x="6349" y="6102"/>
                  </a:cubicBezTo>
                  <a:cubicBezTo>
                    <a:pt x="6477" y="6102"/>
                    <a:pt x="6607" y="6075"/>
                    <a:pt x="6730" y="6017"/>
                  </a:cubicBezTo>
                  <a:cubicBezTo>
                    <a:pt x="6813" y="6136"/>
                    <a:pt x="6909" y="6255"/>
                    <a:pt x="7004" y="6374"/>
                  </a:cubicBezTo>
                  <a:cubicBezTo>
                    <a:pt x="7035" y="6414"/>
                    <a:pt x="7074" y="6430"/>
                    <a:pt x="7113" y="6430"/>
                  </a:cubicBezTo>
                  <a:cubicBezTo>
                    <a:pt x="7180" y="6430"/>
                    <a:pt x="7248" y="6382"/>
                    <a:pt x="7278" y="6314"/>
                  </a:cubicBezTo>
                  <a:cubicBezTo>
                    <a:pt x="7361" y="6302"/>
                    <a:pt x="7432" y="6255"/>
                    <a:pt x="7456" y="6183"/>
                  </a:cubicBezTo>
                  <a:cubicBezTo>
                    <a:pt x="7635" y="6291"/>
                    <a:pt x="7813" y="6410"/>
                    <a:pt x="7968" y="6517"/>
                  </a:cubicBezTo>
                  <a:cubicBezTo>
                    <a:pt x="7837" y="6683"/>
                    <a:pt x="7671" y="6826"/>
                    <a:pt x="7480" y="6933"/>
                  </a:cubicBezTo>
                  <a:cubicBezTo>
                    <a:pt x="7153" y="7131"/>
                    <a:pt x="6815" y="7218"/>
                    <a:pt x="6487" y="7218"/>
                  </a:cubicBezTo>
                  <a:cubicBezTo>
                    <a:pt x="4860" y="7218"/>
                    <a:pt x="3495" y="5083"/>
                    <a:pt x="5051" y="3814"/>
                  </a:cubicBezTo>
                  <a:lnTo>
                    <a:pt x="5051" y="3814"/>
                  </a:lnTo>
                  <a:cubicBezTo>
                    <a:pt x="5063" y="3826"/>
                    <a:pt x="5087" y="3826"/>
                    <a:pt x="5123" y="3826"/>
                  </a:cubicBezTo>
                  <a:cubicBezTo>
                    <a:pt x="5146" y="3826"/>
                    <a:pt x="5158" y="3790"/>
                    <a:pt x="5146" y="3778"/>
                  </a:cubicBezTo>
                  <a:cubicBezTo>
                    <a:pt x="5031" y="3640"/>
                    <a:pt x="6494" y="3480"/>
                    <a:pt x="6701" y="3480"/>
                  </a:cubicBezTo>
                  <a:close/>
                  <a:moveTo>
                    <a:pt x="6599" y="1798"/>
                  </a:moveTo>
                  <a:cubicBezTo>
                    <a:pt x="7812" y="1798"/>
                    <a:pt x="8983" y="2361"/>
                    <a:pt x="9695" y="3528"/>
                  </a:cubicBezTo>
                  <a:cubicBezTo>
                    <a:pt x="10457" y="4767"/>
                    <a:pt x="10445" y="6255"/>
                    <a:pt x="9826" y="7457"/>
                  </a:cubicBezTo>
                  <a:cubicBezTo>
                    <a:pt x="9397" y="7112"/>
                    <a:pt x="8956" y="6767"/>
                    <a:pt x="8504" y="6421"/>
                  </a:cubicBezTo>
                  <a:cubicBezTo>
                    <a:pt x="8921" y="5683"/>
                    <a:pt x="8897" y="4743"/>
                    <a:pt x="8361" y="4005"/>
                  </a:cubicBezTo>
                  <a:cubicBezTo>
                    <a:pt x="7980" y="3481"/>
                    <a:pt x="7397" y="3171"/>
                    <a:pt x="6754" y="3123"/>
                  </a:cubicBezTo>
                  <a:cubicBezTo>
                    <a:pt x="6640" y="3113"/>
                    <a:pt x="6505" y="3106"/>
                    <a:pt x="6362" y="3106"/>
                  </a:cubicBezTo>
                  <a:cubicBezTo>
                    <a:pt x="5847" y="3106"/>
                    <a:pt x="5211" y="3196"/>
                    <a:pt x="4932" y="3540"/>
                  </a:cubicBezTo>
                  <a:lnTo>
                    <a:pt x="4885" y="3540"/>
                  </a:lnTo>
                  <a:cubicBezTo>
                    <a:pt x="3682" y="4005"/>
                    <a:pt x="3789" y="5683"/>
                    <a:pt x="4420" y="6552"/>
                  </a:cubicBezTo>
                  <a:cubicBezTo>
                    <a:pt x="4911" y="7241"/>
                    <a:pt x="5668" y="7619"/>
                    <a:pt x="6441" y="7619"/>
                  </a:cubicBezTo>
                  <a:cubicBezTo>
                    <a:pt x="6924" y="7619"/>
                    <a:pt x="7414" y="7471"/>
                    <a:pt x="7849" y="7160"/>
                  </a:cubicBezTo>
                  <a:cubicBezTo>
                    <a:pt x="8016" y="7041"/>
                    <a:pt x="8159" y="6910"/>
                    <a:pt x="8278" y="6755"/>
                  </a:cubicBezTo>
                  <a:cubicBezTo>
                    <a:pt x="8742" y="7100"/>
                    <a:pt x="9195" y="7445"/>
                    <a:pt x="9635" y="7803"/>
                  </a:cubicBezTo>
                  <a:cubicBezTo>
                    <a:pt x="9326" y="8291"/>
                    <a:pt x="8921" y="8707"/>
                    <a:pt x="8421" y="9041"/>
                  </a:cubicBezTo>
                  <a:cubicBezTo>
                    <a:pt x="7725" y="9511"/>
                    <a:pt x="6901" y="9745"/>
                    <a:pt x="6085" y="9745"/>
                  </a:cubicBezTo>
                  <a:cubicBezTo>
                    <a:pt x="4791" y="9745"/>
                    <a:pt x="3516" y="9156"/>
                    <a:pt x="2801" y="7981"/>
                  </a:cubicBezTo>
                  <a:cubicBezTo>
                    <a:pt x="2241" y="7053"/>
                    <a:pt x="2146" y="5957"/>
                    <a:pt x="2515" y="4945"/>
                  </a:cubicBezTo>
                  <a:cubicBezTo>
                    <a:pt x="2789" y="4183"/>
                    <a:pt x="3277" y="3004"/>
                    <a:pt x="4027" y="2481"/>
                  </a:cubicBezTo>
                  <a:cubicBezTo>
                    <a:pt x="4053" y="2532"/>
                    <a:pt x="4104" y="2571"/>
                    <a:pt x="4156" y="2571"/>
                  </a:cubicBezTo>
                  <a:cubicBezTo>
                    <a:pt x="4177" y="2571"/>
                    <a:pt x="4198" y="2565"/>
                    <a:pt x="4218" y="2552"/>
                  </a:cubicBezTo>
                  <a:cubicBezTo>
                    <a:pt x="4946" y="2054"/>
                    <a:pt x="5782" y="1798"/>
                    <a:pt x="6599" y="1798"/>
                  </a:cubicBezTo>
                  <a:close/>
                  <a:moveTo>
                    <a:pt x="12504" y="9446"/>
                  </a:moveTo>
                  <a:cubicBezTo>
                    <a:pt x="13141" y="9446"/>
                    <a:pt x="14001" y="10293"/>
                    <a:pt x="14529" y="10791"/>
                  </a:cubicBezTo>
                  <a:cubicBezTo>
                    <a:pt x="14183" y="10839"/>
                    <a:pt x="13826" y="10863"/>
                    <a:pt x="13469" y="10863"/>
                  </a:cubicBezTo>
                  <a:cubicBezTo>
                    <a:pt x="13457" y="10863"/>
                    <a:pt x="13457" y="10874"/>
                    <a:pt x="13445" y="10874"/>
                  </a:cubicBezTo>
                  <a:cubicBezTo>
                    <a:pt x="13028" y="10422"/>
                    <a:pt x="12600" y="9981"/>
                    <a:pt x="12159" y="9553"/>
                  </a:cubicBezTo>
                  <a:cubicBezTo>
                    <a:pt x="12263" y="9479"/>
                    <a:pt x="12379" y="9446"/>
                    <a:pt x="12504" y="9446"/>
                  </a:cubicBezTo>
                  <a:close/>
                  <a:moveTo>
                    <a:pt x="11802" y="9720"/>
                  </a:moveTo>
                  <a:lnTo>
                    <a:pt x="11802" y="9720"/>
                  </a:lnTo>
                  <a:cubicBezTo>
                    <a:pt x="11838" y="9755"/>
                    <a:pt x="11885" y="9791"/>
                    <a:pt x="11921" y="9827"/>
                  </a:cubicBezTo>
                  <a:cubicBezTo>
                    <a:pt x="12290" y="10184"/>
                    <a:pt x="12778" y="10910"/>
                    <a:pt x="13278" y="11113"/>
                  </a:cubicBezTo>
                  <a:cubicBezTo>
                    <a:pt x="13278" y="11446"/>
                    <a:pt x="13278" y="11767"/>
                    <a:pt x="13267" y="12101"/>
                  </a:cubicBezTo>
                  <a:cubicBezTo>
                    <a:pt x="12957" y="11863"/>
                    <a:pt x="12647" y="11625"/>
                    <a:pt x="12350" y="11363"/>
                  </a:cubicBezTo>
                  <a:cubicBezTo>
                    <a:pt x="11814" y="10898"/>
                    <a:pt x="11790" y="10351"/>
                    <a:pt x="11802" y="9720"/>
                  </a:cubicBezTo>
                  <a:close/>
                  <a:moveTo>
                    <a:pt x="8814" y="1"/>
                  </a:moveTo>
                  <a:cubicBezTo>
                    <a:pt x="8639" y="1"/>
                    <a:pt x="8587" y="246"/>
                    <a:pt x="8766" y="314"/>
                  </a:cubicBezTo>
                  <a:cubicBezTo>
                    <a:pt x="10397" y="909"/>
                    <a:pt x="11778" y="2207"/>
                    <a:pt x="12576" y="3754"/>
                  </a:cubicBezTo>
                  <a:cubicBezTo>
                    <a:pt x="13445" y="5469"/>
                    <a:pt x="13421" y="7326"/>
                    <a:pt x="12671" y="9053"/>
                  </a:cubicBezTo>
                  <a:cubicBezTo>
                    <a:pt x="12623" y="9046"/>
                    <a:pt x="12574" y="9043"/>
                    <a:pt x="12525" y="9043"/>
                  </a:cubicBezTo>
                  <a:cubicBezTo>
                    <a:pt x="12298" y="9043"/>
                    <a:pt x="12071" y="9115"/>
                    <a:pt x="11885" y="9291"/>
                  </a:cubicBezTo>
                  <a:cubicBezTo>
                    <a:pt x="11326" y="8743"/>
                    <a:pt x="10742" y="8207"/>
                    <a:pt x="10123" y="7707"/>
                  </a:cubicBezTo>
                  <a:cubicBezTo>
                    <a:pt x="10123" y="7695"/>
                    <a:pt x="10111" y="7695"/>
                    <a:pt x="10111" y="7684"/>
                  </a:cubicBezTo>
                  <a:cubicBezTo>
                    <a:pt x="10933" y="6160"/>
                    <a:pt x="10933" y="4207"/>
                    <a:pt x="9552" y="2695"/>
                  </a:cubicBezTo>
                  <a:cubicBezTo>
                    <a:pt x="8789" y="1852"/>
                    <a:pt x="7677" y="1404"/>
                    <a:pt x="6569" y="1404"/>
                  </a:cubicBezTo>
                  <a:cubicBezTo>
                    <a:pt x="5860" y="1404"/>
                    <a:pt x="5152" y="1588"/>
                    <a:pt x="4539" y="1969"/>
                  </a:cubicBezTo>
                  <a:cubicBezTo>
                    <a:pt x="4513" y="1934"/>
                    <a:pt x="4474" y="1912"/>
                    <a:pt x="4427" y="1912"/>
                  </a:cubicBezTo>
                  <a:cubicBezTo>
                    <a:pt x="4410" y="1912"/>
                    <a:pt x="4392" y="1915"/>
                    <a:pt x="4373" y="1921"/>
                  </a:cubicBezTo>
                  <a:cubicBezTo>
                    <a:pt x="3527" y="2135"/>
                    <a:pt x="3099" y="2850"/>
                    <a:pt x="2718" y="3576"/>
                  </a:cubicBezTo>
                  <a:cubicBezTo>
                    <a:pt x="2241" y="4469"/>
                    <a:pt x="1813" y="5409"/>
                    <a:pt x="1896" y="6445"/>
                  </a:cubicBezTo>
                  <a:cubicBezTo>
                    <a:pt x="2051" y="8374"/>
                    <a:pt x="3599" y="9862"/>
                    <a:pt x="5480" y="10112"/>
                  </a:cubicBezTo>
                  <a:cubicBezTo>
                    <a:pt x="5684" y="10140"/>
                    <a:pt x="5886" y="10153"/>
                    <a:pt x="6084" y="10153"/>
                  </a:cubicBezTo>
                  <a:cubicBezTo>
                    <a:pt x="7707" y="10153"/>
                    <a:pt x="9091" y="9270"/>
                    <a:pt x="9897" y="8029"/>
                  </a:cubicBezTo>
                  <a:cubicBezTo>
                    <a:pt x="9980" y="8100"/>
                    <a:pt x="10064" y="8172"/>
                    <a:pt x="10147" y="8243"/>
                  </a:cubicBezTo>
                  <a:cubicBezTo>
                    <a:pt x="10647" y="8660"/>
                    <a:pt x="11135" y="9088"/>
                    <a:pt x="11600" y="9541"/>
                  </a:cubicBezTo>
                  <a:cubicBezTo>
                    <a:pt x="11493" y="9946"/>
                    <a:pt x="11433" y="10398"/>
                    <a:pt x="11540" y="10815"/>
                  </a:cubicBezTo>
                  <a:cubicBezTo>
                    <a:pt x="11524" y="10811"/>
                    <a:pt x="11507" y="10808"/>
                    <a:pt x="11489" y="10808"/>
                  </a:cubicBezTo>
                  <a:cubicBezTo>
                    <a:pt x="11453" y="10808"/>
                    <a:pt x="11413" y="10819"/>
                    <a:pt x="11373" y="10851"/>
                  </a:cubicBezTo>
                  <a:cubicBezTo>
                    <a:pt x="10111" y="11920"/>
                    <a:pt x="8485" y="12512"/>
                    <a:pt x="6847" y="12512"/>
                  </a:cubicBezTo>
                  <a:cubicBezTo>
                    <a:pt x="6059" y="12512"/>
                    <a:pt x="5269" y="12375"/>
                    <a:pt x="4515" y="12089"/>
                  </a:cubicBezTo>
                  <a:cubicBezTo>
                    <a:pt x="2289" y="11255"/>
                    <a:pt x="825" y="9291"/>
                    <a:pt x="182" y="7064"/>
                  </a:cubicBezTo>
                  <a:cubicBezTo>
                    <a:pt x="167" y="7015"/>
                    <a:pt x="132" y="6995"/>
                    <a:pt x="98" y="6995"/>
                  </a:cubicBezTo>
                  <a:cubicBezTo>
                    <a:pt x="49" y="6995"/>
                    <a:pt x="1" y="7037"/>
                    <a:pt x="15" y="7100"/>
                  </a:cubicBezTo>
                  <a:cubicBezTo>
                    <a:pt x="348" y="9505"/>
                    <a:pt x="2194" y="11577"/>
                    <a:pt x="4420" y="12422"/>
                  </a:cubicBezTo>
                  <a:cubicBezTo>
                    <a:pt x="5209" y="12722"/>
                    <a:pt x="6036" y="12866"/>
                    <a:pt x="6861" y="12866"/>
                  </a:cubicBezTo>
                  <a:cubicBezTo>
                    <a:pt x="8589" y="12866"/>
                    <a:pt x="10306" y="12237"/>
                    <a:pt x="11635" y="11101"/>
                  </a:cubicBezTo>
                  <a:cubicBezTo>
                    <a:pt x="11635" y="11101"/>
                    <a:pt x="11635" y="11101"/>
                    <a:pt x="11647" y="11089"/>
                  </a:cubicBezTo>
                  <a:cubicBezTo>
                    <a:pt x="11671" y="11160"/>
                    <a:pt x="11707" y="11220"/>
                    <a:pt x="11754" y="11279"/>
                  </a:cubicBezTo>
                  <a:cubicBezTo>
                    <a:pt x="12135" y="11815"/>
                    <a:pt x="12814" y="12208"/>
                    <a:pt x="13326" y="12601"/>
                  </a:cubicBezTo>
                  <a:cubicBezTo>
                    <a:pt x="13366" y="12633"/>
                    <a:pt x="13415" y="12649"/>
                    <a:pt x="13461" y="12649"/>
                  </a:cubicBezTo>
                  <a:cubicBezTo>
                    <a:pt x="13552" y="12649"/>
                    <a:pt x="13636" y="12588"/>
                    <a:pt x="13636" y="12470"/>
                  </a:cubicBezTo>
                  <a:cubicBezTo>
                    <a:pt x="13648" y="12065"/>
                    <a:pt x="13648" y="11648"/>
                    <a:pt x="13648" y="11232"/>
                  </a:cubicBezTo>
                  <a:cubicBezTo>
                    <a:pt x="14100" y="11220"/>
                    <a:pt x="14541" y="11172"/>
                    <a:pt x="14993" y="11089"/>
                  </a:cubicBezTo>
                  <a:cubicBezTo>
                    <a:pt x="15124" y="11065"/>
                    <a:pt x="15183" y="10863"/>
                    <a:pt x="15076" y="10779"/>
                  </a:cubicBezTo>
                  <a:cubicBezTo>
                    <a:pt x="14469" y="10267"/>
                    <a:pt x="13874" y="9648"/>
                    <a:pt x="13195" y="9243"/>
                  </a:cubicBezTo>
                  <a:cubicBezTo>
                    <a:pt x="13100" y="9196"/>
                    <a:pt x="13005" y="9148"/>
                    <a:pt x="12921" y="9112"/>
                  </a:cubicBezTo>
                  <a:cubicBezTo>
                    <a:pt x="13886" y="7517"/>
                    <a:pt x="13767" y="5445"/>
                    <a:pt x="12981" y="3790"/>
                  </a:cubicBezTo>
                  <a:cubicBezTo>
                    <a:pt x="12219" y="2207"/>
                    <a:pt x="10635" y="397"/>
                    <a:pt x="8849" y="4"/>
                  </a:cubicBezTo>
                  <a:cubicBezTo>
                    <a:pt x="8837" y="2"/>
                    <a:pt x="8825" y="1"/>
                    <a:pt x="8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7;p53">
              <a:extLst>
                <a:ext uri="{FF2B5EF4-FFF2-40B4-BE49-F238E27FC236}">
                  <a16:creationId xmlns:a16="http://schemas.microsoft.com/office/drawing/2014/main" id="{C12FE058-0A6D-0A60-572C-BEE514F4B448}"/>
                </a:ext>
              </a:extLst>
            </p:cNvPr>
            <p:cNvSpPr/>
            <p:nvPr/>
          </p:nvSpPr>
          <p:spPr>
            <a:xfrm>
              <a:off x="8394488" y="5414525"/>
              <a:ext cx="40550" cy="38050"/>
            </a:xfrm>
            <a:custGeom>
              <a:avLst/>
              <a:gdLst/>
              <a:ahLst/>
              <a:cxnLst/>
              <a:rect l="l" t="t" r="r" b="b"/>
              <a:pathLst>
                <a:path w="1622" h="1522" extrusionOk="0">
                  <a:moveTo>
                    <a:pt x="46" y="1"/>
                  </a:moveTo>
                  <a:cubicBezTo>
                    <a:pt x="24" y="1"/>
                    <a:pt x="0" y="29"/>
                    <a:pt x="21" y="39"/>
                  </a:cubicBezTo>
                  <a:cubicBezTo>
                    <a:pt x="164" y="158"/>
                    <a:pt x="295" y="277"/>
                    <a:pt x="438" y="396"/>
                  </a:cubicBezTo>
                  <a:cubicBezTo>
                    <a:pt x="735" y="825"/>
                    <a:pt x="1128" y="1230"/>
                    <a:pt x="1533" y="1515"/>
                  </a:cubicBezTo>
                  <a:cubicBezTo>
                    <a:pt x="1537" y="1520"/>
                    <a:pt x="1542" y="1522"/>
                    <a:pt x="1547" y="1522"/>
                  </a:cubicBezTo>
                  <a:cubicBezTo>
                    <a:pt x="1568" y="1522"/>
                    <a:pt x="1588" y="1487"/>
                    <a:pt x="1569" y="1468"/>
                  </a:cubicBezTo>
                  <a:cubicBezTo>
                    <a:pt x="1330" y="1242"/>
                    <a:pt x="1080" y="1027"/>
                    <a:pt x="854" y="777"/>
                  </a:cubicBezTo>
                  <a:cubicBezTo>
                    <a:pt x="807" y="730"/>
                    <a:pt x="771" y="682"/>
                    <a:pt x="723" y="622"/>
                  </a:cubicBezTo>
                  <a:lnTo>
                    <a:pt x="723" y="622"/>
                  </a:lnTo>
                  <a:cubicBezTo>
                    <a:pt x="997" y="849"/>
                    <a:pt x="1259" y="1075"/>
                    <a:pt x="1533" y="1301"/>
                  </a:cubicBezTo>
                  <a:cubicBezTo>
                    <a:pt x="1542" y="1306"/>
                    <a:pt x="1551" y="1307"/>
                    <a:pt x="1559" y="1307"/>
                  </a:cubicBezTo>
                  <a:cubicBezTo>
                    <a:pt x="1595" y="1307"/>
                    <a:pt x="1621" y="1271"/>
                    <a:pt x="1592" y="1242"/>
                  </a:cubicBezTo>
                  <a:cubicBezTo>
                    <a:pt x="1247" y="956"/>
                    <a:pt x="890" y="670"/>
                    <a:pt x="545" y="396"/>
                  </a:cubicBezTo>
                  <a:cubicBezTo>
                    <a:pt x="438" y="265"/>
                    <a:pt x="342" y="134"/>
                    <a:pt x="247" y="15"/>
                  </a:cubicBezTo>
                  <a:cubicBezTo>
                    <a:pt x="243" y="8"/>
                    <a:pt x="238" y="5"/>
                    <a:pt x="234" y="5"/>
                  </a:cubicBezTo>
                  <a:cubicBezTo>
                    <a:pt x="224" y="5"/>
                    <a:pt x="215" y="19"/>
                    <a:pt x="223" y="27"/>
                  </a:cubicBezTo>
                  <a:cubicBezTo>
                    <a:pt x="259" y="99"/>
                    <a:pt x="295" y="170"/>
                    <a:pt x="342" y="230"/>
                  </a:cubicBezTo>
                  <a:cubicBezTo>
                    <a:pt x="247" y="158"/>
                    <a:pt x="152" y="87"/>
                    <a:pt x="57" y="3"/>
                  </a:cubicBezTo>
                  <a:cubicBezTo>
                    <a:pt x="53" y="2"/>
                    <a:pt x="5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18;p53">
              <a:extLst>
                <a:ext uri="{FF2B5EF4-FFF2-40B4-BE49-F238E27FC236}">
                  <a16:creationId xmlns:a16="http://schemas.microsoft.com/office/drawing/2014/main" id="{2A47253A-B236-791F-C1D9-49377CA9F90B}"/>
                </a:ext>
              </a:extLst>
            </p:cNvPr>
            <p:cNvSpPr/>
            <p:nvPr/>
          </p:nvSpPr>
          <p:spPr>
            <a:xfrm>
              <a:off x="8423938" y="5422125"/>
              <a:ext cx="35475" cy="32350"/>
            </a:xfrm>
            <a:custGeom>
              <a:avLst/>
              <a:gdLst/>
              <a:ahLst/>
              <a:cxnLst/>
              <a:rect l="l" t="t" r="r" b="b"/>
              <a:pathLst>
                <a:path w="1419" h="1294" extrusionOk="0">
                  <a:moveTo>
                    <a:pt x="34" y="1"/>
                  </a:moveTo>
                  <a:cubicBezTo>
                    <a:pt x="19" y="1"/>
                    <a:pt x="1" y="24"/>
                    <a:pt x="10" y="33"/>
                  </a:cubicBezTo>
                  <a:cubicBezTo>
                    <a:pt x="379" y="533"/>
                    <a:pt x="843" y="961"/>
                    <a:pt x="1355" y="1283"/>
                  </a:cubicBezTo>
                  <a:cubicBezTo>
                    <a:pt x="1363" y="1291"/>
                    <a:pt x="1371" y="1294"/>
                    <a:pt x="1378" y="1294"/>
                  </a:cubicBezTo>
                  <a:cubicBezTo>
                    <a:pt x="1403" y="1294"/>
                    <a:pt x="1419" y="1254"/>
                    <a:pt x="1391" y="1235"/>
                  </a:cubicBezTo>
                  <a:cubicBezTo>
                    <a:pt x="879" y="878"/>
                    <a:pt x="438" y="485"/>
                    <a:pt x="45" y="9"/>
                  </a:cubicBezTo>
                  <a:cubicBezTo>
                    <a:pt x="42" y="3"/>
                    <a:pt x="38"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19;p53">
              <a:extLst>
                <a:ext uri="{FF2B5EF4-FFF2-40B4-BE49-F238E27FC236}">
                  <a16:creationId xmlns:a16="http://schemas.microsoft.com/office/drawing/2014/main" id="{41EF7768-188F-51D6-32FE-5908DBE31607}"/>
                </a:ext>
              </a:extLst>
            </p:cNvPr>
            <p:cNvSpPr/>
            <p:nvPr/>
          </p:nvSpPr>
          <p:spPr>
            <a:xfrm>
              <a:off x="8448988" y="5434450"/>
              <a:ext cx="29025" cy="26075"/>
            </a:xfrm>
            <a:custGeom>
              <a:avLst/>
              <a:gdLst/>
              <a:ahLst/>
              <a:cxnLst/>
              <a:rect l="l" t="t" r="r" b="b"/>
              <a:pathLst>
                <a:path w="1161" h="1043" extrusionOk="0">
                  <a:moveTo>
                    <a:pt x="35" y="1"/>
                  </a:moveTo>
                  <a:cubicBezTo>
                    <a:pt x="20" y="1"/>
                    <a:pt x="0" y="20"/>
                    <a:pt x="20" y="40"/>
                  </a:cubicBezTo>
                  <a:cubicBezTo>
                    <a:pt x="198" y="230"/>
                    <a:pt x="377" y="421"/>
                    <a:pt x="567" y="587"/>
                  </a:cubicBezTo>
                  <a:cubicBezTo>
                    <a:pt x="734" y="742"/>
                    <a:pt x="913" y="921"/>
                    <a:pt x="1115" y="1040"/>
                  </a:cubicBezTo>
                  <a:cubicBezTo>
                    <a:pt x="1118" y="1042"/>
                    <a:pt x="1122" y="1042"/>
                    <a:pt x="1125" y="1042"/>
                  </a:cubicBezTo>
                  <a:cubicBezTo>
                    <a:pt x="1145" y="1042"/>
                    <a:pt x="1161" y="1014"/>
                    <a:pt x="1151" y="1004"/>
                  </a:cubicBezTo>
                  <a:cubicBezTo>
                    <a:pt x="984" y="826"/>
                    <a:pt x="770" y="683"/>
                    <a:pt x="579" y="516"/>
                  </a:cubicBezTo>
                  <a:cubicBezTo>
                    <a:pt x="401" y="361"/>
                    <a:pt x="222" y="183"/>
                    <a:pt x="43" y="4"/>
                  </a:cubicBezTo>
                  <a:cubicBezTo>
                    <a:pt x="41" y="2"/>
                    <a:pt x="38"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0;p53">
              <a:extLst>
                <a:ext uri="{FF2B5EF4-FFF2-40B4-BE49-F238E27FC236}">
                  <a16:creationId xmlns:a16="http://schemas.microsoft.com/office/drawing/2014/main" id="{39952E21-8CBB-FB2B-03BB-F7B508C8C8CB}"/>
                </a:ext>
              </a:extLst>
            </p:cNvPr>
            <p:cNvSpPr/>
            <p:nvPr/>
          </p:nvSpPr>
          <p:spPr>
            <a:xfrm>
              <a:off x="8466313" y="5436975"/>
              <a:ext cx="32200" cy="25625"/>
            </a:xfrm>
            <a:custGeom>
              <a:avLst/>
              <a:gdLst/>
              <a:ahLst/>
              <a:cxnLst/>
              <a:rect l="l" t="t" r="r" b="b"/>
              <a:pathLst>
                <a:path w="1288" h="1025" extrusionOk="0">
                  <a:moveTo>
                    <a:pt x="27" y="0"/>
                  </a:moveTo>
                  <a:cubicBezTo>
                    <a:pt x="13" y="0"/>
                    <a:pt x="0" y="17"/>
                    <a:pt x="17" y="34"/>
                  </a:cubicBezTo>
                  <a:cubicBezTo>
                    <a:pt x="327" y="451"/>
                    <a:pt x="755" y="820"/>
                    <a:pt x="1232" y="1022"/>
                  </a:cubicBezTo>
                  <a:cubicBezTo>
                    <a:pt x="1236" y="1023"/>
                    <a:pt x="1239" y="1024"/>
                    <a:pt x="1243" y="1024"/>
                  </a:cubicBezTo>
                  <a:cubicBezTo>
                    <a:pt x="1272" y="1024"/>
                    <a:pt x="1287" y="985"/>
                    <a:pt x="1255" y="975"/>
                  </a:cubicBezTo>
                  <a:cubicBezTo>
                    <a:pt x="791" y="713"/>
                    <a:pt x="398" y="415"/>
                    <a:pt x="41" y="10"/>
                  </a:cubicBezTo>
                  <a:cubicBezTo>
                    <a:pt x="38" y="3"/>
                    <a:pt x="32"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1;p53">
              <a:extLst>
                <a:ext uri="{FF2B5EF4-FFF2-40B4-BE49-F238E27FC236}">
                  <a16:creationId xmlns:a16="http://schemas.microsoft.com/office/drawing/2014/main" id="{CA7EBC08-3E68-706F-F144-399C32301D9A}"/>
                </a:ext>
              </a:extLst>
            </p:cNvPr>
            <p:cNvSpPr/>
            <p:nvPr/>
          </p:nvSpPr>
          <p:spPr>
            <a:xfrm>
              <a:off x="8486813" y="5438800"/>
              <a:ext cx="28150" cy="22250"/>
            </a:xfrm>
            <a:custGeom>
              <a:avLst/>
              <a:gdLst/>
              <a:ahLst/>
              <a:cxnLst/>
              <a:rect l="l" t="t" r="r" b="b"/>
              <a:pathLst>
                <a:path w="1126" h="890" extrusionOk="0">
                  <a:moveTo>
                    <a:pt x="37" y="1"/>
                  </a:moveTo>
                  <a:cubicBezTo>
                    <a:pt x="17" y="1"/>
                    <a:pt x="0" y="26"/>
                    <a:pt x="19" y="44"/>
                  </a:cubicBezTo>
                  <a:cubicBezTo>
                    <a:pt x="293" y="366"/>
                    <a:pt x="685" y="747"/>
                    <a:pt x="1090" y="890"/>
                  </a:cubicBezTo>
                  <a:cubicBezTo>
                    <a:pt x="1126" y="890"/>
                    <a:pt x="1126" y="854"/>
                    <a:pt x="1114" y="842"/>
                  </a:cubicBezTo>
                  <a:cubicBezTo>
                    <a:pt x="924" y="699"/>
                    <a:pt x="709" y="604"/>
                    <a:pt x="519" y="449"/>
                  </a:cubicBezTo>
                  <a:cubicBezTo>
                    <a:pt x="352" y="318"/>
                    <a:pt x="197" y="163"/>
                    <a:pt x="54" y="9"/>
                  </a:cubicBezTo>
                  <a:cubicBezTo>
                    <a:pt x="49" y="3"/>
                    <a:pt x="43"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2;p53">
              <a:extLst>
                <a:ext uri="{FF2B5EF4-FFF2-40B4-BE49-F238E27FC236}">
                  <a16:creationId xmlns:a16="http://schemas.microsoft.com/office/drawing/2014/main" id="{419F7569-1775-4AC7-9992-96DD760B51BF}"/>
                </a:ext>
              </a:extLst>
            </p:cNvPr>
            <p:cNvSpPr/>
            <p:nvPr/>
          </p:nvSpPr>
          <p:spPr>
            <a:xfrm>
              <a:off x="8504888" y="5435650"/>
              <a:ext cx="32900" cy="24975"/>
            </a:xfrm>
            <a:custGeom>
              <a:avLst/>
              <a:gdLst/>
              <a:ahLst/>
              <a:cxnLst/>
              <a:rect l="l" t="t" r="r" b="b"/>
              <a:pathLst>
                <a:path w="1316" h="999" extrusionOk="0">
                  <a:moveTo>
                    <a:pt x="33" y="0"/>
                  </a:moveTo>
                  <a:cubicBezTo>
                    <a:pt x="14" y="0"/>
                    <a:pt x="0" y="20"/>
                    <a:pt x="10" y="39"/>
                  </a:cubicBezTo>
                  <a:cubicBezTo>
                    <a:pt x="355" y="420"/>
                    <a:pt x="796" y="789"/>
                    <a:pt x="1260" y="992"/>
                  </a:cubicBezTo>
                  <a:cubicBezTo>
                    <a:pt x="1267" y="996"/>
                    <a:pt x="1273" y="998"/>
                    <a:pt x="1279" y="998"/>
                  </a:cubicBezTo>
                  <a:cubicBezTo>
                    <a:pt x="1303" y="998"/>
                    <a:pt x="1315" y="963"/>
                    <a:pt x="1296" y="944"/>
                  </a:cubicBezTo>
                  <a:cubicBezTo>
                    <a:pt x="844" y="658"/>
                    <a:pt x="427" y="397"/>
                    <a:pt x="46" y="4"/>
                  </a:cubicBezTo>
                  <a:cubicBezTo>
                    <a:pt x="41" y="1"/>
                    <a:pt x="37"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23;p53">
              <a:extLst>
                <a:ext uri="{FF2B5EF4-FFF2-40B4-BE49-F238E27FC236}">
                  <a16:creationId xmlns:a16="http://schemas.microsoft.com/office/drawing/2014/main" id="{52AE19AC-8ACB-8381-F33E-3231B90A5A07}"/>
                </a:ext>
              </a:extLst>
            </p:cNvPr>
            <p:cNvSpPr/>
            <p:nvPr/>
          </p:nvSpPr>
          <p:spPr>
            <a:xfrm>
              <a:off x="8523713" y="5431650"/>
              <a:ext cx="31650" cy="23800"/>
            </a:xfrm>
            <a:custGeom>
              <a:avLst/>
              <a:gdLst/>
              <a:ahLst/>
              <a:cxnLst/>
              <a:rect l="l" t="t" r="r" b="b"/>
              <a:pathLst>
                <a:path w="1266" h="952" extrusionOk="0">
                  <a:moveTo>
                    <a:pt x="27" y="1"/>
                  </a:moveTo>
                  <a:cubicBezTo>
                    <a:pt x="11" y="1"/>
                    <a:pt x="1" y="26"/>
                    <a:pt x="19" y="45"/>
                  </a:cubicBezTo>
                  <a:cubicBezTo>
                    <a:pt x="412" y="354"/>
                    <a:pt x="793" y="676"/>
                    <a:pt x="1210" y="949"/>
                  </a:cubicBezTo>
                  <a:cubicBezTo>
                    <a:pt x="1213" y="951"/>
                    <a:pt x="1216" y="952"/>
                    <a:pt x="1220" y="952"/>
                  </a:cubicBezTo>
                  <a:cubicBezTo>
                    <a:pt x="1242" y="952"/>
                    <a:pt x="1266" y="922"/>
                    <a:pt x="1245" y="902"/>
                  </a:cubicBezTo>
                  <a:cubicBezTo>
                    <a:pt x="864" y="580"/>
                    <a:pt x="448" y="295"/>
                    <a:pt x="43" y="9"/>
                  </a:cubicBezTo>
                  <a:cubicBezTo>
                    <a:pt x="37" y="3"/>
                    <a:pt x="32"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24;p53">
              <a:extLst>
                <a:ext uri="{FF2B5EF4-FFF2-40B4-BE49-F238E27FC236}">
                  <a16:creationId xmlns:a16="http://schemas.microsoft.com/office/drawing/2014/main" id="{EADE4C60-CDA4-DF8B-1390-B89F86193AE6}"/>
                </a:ext>
              </a:extLst>
            </p:cNvPr>
            <p:cNvSpPr/>
            <p:nvPr/>
          </p:nvSpPr>
          <p:spPr>
            <a:xfrm>
              <a:off x="8542463" y="5428100"/>
              <a:ext cx="31975" cy="24075"/>
            </a:xfrm>
            <a:custGeom>
              <a:avLst/>
              <a:gdLst/>
              <a:ahLst/>
              <a:cxnLst/>
              <a:rect l="l" t="t" r="r" b="b"/>
              <a:pathLst>
                <a:path w="1279" h="963" extrusionOk="0">
                  <a:moveTo>
                    <a:pt x="37" y="0"/>
                  </a:moveTo>
                  <a:cubicBezTo>
                    <a:pt x="18" y="0"/>
                    <a:pt x="1" y="25"/>
                    <a:pt x="19" y="44"/>
                  </a:cubicBezTo>
                  <a:cubicBezTo>
                    <a:pt x="329" y="437"/>
                    <a:pt x="757" y="794"/>
                    <a:pt x="1234" y="960"/>
                  </a:cubicBezTo>
                  <a:cubicBezTo>
                    <a:pt x="1236" y="962"/>
                    <a:pt x="1239" y="962"/>
                    <a:pt x="1241" y="962"/>
                  </a:cubicBezTo>
                  <a:cubicBezTo>
                    <a:pt x="1262" y="962"/>
                    <a:pt x="1279" y="923"/>
                    <a:pt x="1257" y="913"/>
                  </a:cubicBezTo>
                  <a:cubicBezTo>
                    <a:pt x="793" y="675"/>
                    <a:pt x="388" y="413"/>
                    <a:pt x="55" y="8"/>
                  </a:cubicBezTo>
                  <a:cubicBezTo>
                    <a:pt x="49" y="2"/>
                    <a:pt x="43"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5;p53">
              <a:extLst>
                <a:ext uri="{FF2B5EF4-FFF2-40B4-BE49-F238E27FC236}">
                  <a16:creationId xmlns:a16="http://schemas.microsoft.com/office/drawing/2014/main" id="{D446B89C-084E-7252-1CE7-41C3AEEF9B6D}"/>
                </a:ext>
              </a:extLst>
            </p:cNvPr>
            <p:cNvSpPr/>
            <p:nvPr/>
          </p:nvSpPr>
          <p:spPr>
            <a:xfrm>
              <a:off x="8560613" y="5421575"/>
              <a:ext cx="29000" cy="24350"/>
            </a:xfrm>
            <a:custGeom>
              <a:avLst/>
              <a:gdLst/>
              <a:ahLst/>
              <a:cxnLst/>
              <a:rect l="l" t="t" r="r" b="b"/>
              <a:pathLst>
                <a:path w="1160" h="974" extrusionOk="0">
                  <a:moveTo>
                    <a:pt x="52" y="1"/>
                  </a:moveTo>
                  <a:cubicBezTo>
                    <a:pt x="28" y="1"/>
                    <a:pt x="0" y="35"/>
                    <a:pt x="19" y="55"/>
                  </a:cubicBezTo>
                  <a:cubicBezTo>
                    <a:pt x="377" y="364"/>
                    <a:pt x="734" y="686"/>
                    <a:pt x="1103" y="971"/>
                  </a:cubicBezTo>
                  <a:cubicBezTo>
                    <a:pt x="1106" y="973"/>
                    <a:pt x="1110" y="974"/>
                    <a:pt x="1113" y="974"/>
                  </a:cubicBezTo>
                  <a:cubicBezTo>
                    <a:pt x="1135" y="974"/>
                    <a:pt x="1159" y="944"/>
                    <a:pt x="1139" y="924"/>
                  </a:cubicBezTo>
                  <a:cubicBezTo>
                    <a:pt x="793" y="602"/>
                    <a:pt x="424" y="317"/>
                    <a:pt x="67" y="7"/>
                  </a:cubicBezTo>
                  <a:cubicBezTo>
                    <a:pt x="63" y="2"/>
                    <a:pt x="57"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6;p53">
              <a:extLst>
                <a:ext uri="{FF2B5EF4-FFF2-40B4-BE49-F238E27FC236}">
                  <a16:creationId xmlns:a16="http://schemas.microsoft.com/office/drawing/2014/main" id="{87CA6C0C-516F-F1BA-89BF-FADD6336052E}"/>
                </a:ext>
              </a:extLst>
            </p:cNvPr>
            <p:cNvSpPr/>
            <p:nvPr/>
          </p:nvSpPr>
          <p:spPr>
            <a:xfrm>
              <a:off x="8578413" y="5413400"/>
              <a:ext cx="21850" cy="17775"/>
            </a:xfrm>
            <a:custGeom>
              <a:avLst/>
              <a:gdLst/>
              <a:ahLst/>
              <a:cxnLst/>
              <a:rect l="l" t="t" r="r" b="b"/>
              <a:pathLst>
                <a:path w="874" h="711" extrusionOk="0">
                  <a:moveTo>
                    <a:pt x="105" y="1"/>
                  </a:moveTo>
                  <a:cubicBezTo>
                    <a:pt x="1" y="11"/>
                    <a:pt x="24" y="140"/>
                    <a:pt x="88" y="140"/>
                  </a:cubicBezTo>
                  <a:cubicBezTo>
                    <a:pt x="97" y="140"/>
                    <a:pt x="107" y="138"/>
                    <a:pt x="117" y="132"/>
                  </a:cubicBezTo>
                  <a:cubicBezTo>
                    <a:pt x="127" y="121"/>
                    <a:pt x="120" y="94"/>
                    <a:pt x="103" y="94"/>
                  </a:cubicBezTo>
                  <a:cubicBezTo>
                    <a:pt x="100" y="94"/>
                    <a:pt x="97" y="94"/>
                    <a:pt x="93" y="96"/>
                  </a:cubicBezTo>
                  <a:lnTo>
                    <a:pt x="93" y="96"/>
                  </a:lnTo>
                  <a:cubicBezTo>
                    <a:pt x="101" y="92"/>
                    <a:pt x="109" y="91"/>
                    <a:pt x="117" y="91"/>
                  </a:cubicBezTo>
                  <a:cubicBezTo>
                    <a:pt x="222" y="91"/>
                    <a:pt x="419" y="339"/>
                    <a:pt x="474" y="394"/>
                  </a:cubicBezTo>
                  <a:cubicBezTo>
                    <a:pt x="593" y="501"/>
                    <a:pt x="701" y="608"/>
                    <a:pt x="820" y="703"/>
                  </a:cubicBezTo>
                  <a:cubicBezTo>
                    <a:pt x="825" y="708"/>
                    <a:pt x="831" y="711"/>
                    <a:pt x="837" y="711"/>
                  </a:cubicBezTo>
                  <a:cubicBezTo>
                    <a:pt x="856" y="711"/>
                    <a:pt x="874" y="683"/>
                    <a:pt x="855" y="656"/>
                  </a:cubicBezTo>
                  <a:cubicBezTo>
                    <a:pt x="712" y="513"/>
                    <a:pt x="570" y="370"/>
                    <a:pt x="415" y="239"/>
                  </a:cubicBezTo>
                  <a:cubicBezTo>
                    <a:pt x="343" y="167"/>
                    <a:pt x="212"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27;p53">
              <a:extLst>
                <a:ext uri="{FF2B5EF4-FFF2-40B4-BE49-F238E27FC236}">
                  <a16:creationId xmlns:a16="http://schemas.microsoft.com/office/drawing/2014/main" id="{A00946AC-006C-CEAB-E5E6-8A3D0D455922}"/>
                </a:ext>
              </a:extLst>
            </p:cNvPr>
            <p:cNvSpPr/>
            <p:nvPr/>
          </p:nvSpPr>
          <p:spPr>
            <a:xfrm>
              <a:off x="8586288" y="5391525"/>
              <a:ext cx="28325" cy="31775"/>
            </a:xfrm>
            <a:custGeom>
              <a:avLst/>
              <a:gdLst/>
              <a:ahLst/>
              <a:cxnLst/>
              <a:rect l="l" t="t" r="r" b="b"/>
              <a:pathLst>
                <a:path w="1133" h="1271" extrusionOk="0">
                  <a:moveTo>
                    <a:pt x="31" y="1"/>
                  </a:moveTo>
                  <a:cubicBezTo>
                    <a:pt x="16" y="1"/>
                    <a:pt x="1" y="19"/>
                    <a:pt x="16" y="42"/>
                  </a:cubicBezTo>
                  <a:cubicBezTo>
                    <a:pt x="290" y="483"/>
                    <a:pt x="636" y="971"/>
                    <a:pt x="1088" y="1269"/>
                  </a:cubicBezTo>
                  <a:cubicBezTo>
                    <a:pt x="1091" y="1270"/>
                    <a:pt x="1094" y="1271"/>
                    <a:pt x="1098" y="1271"/>
                  </a:cubicBezTo>
                  <a:cubicBezTo>
                    <a:pt x="1117" y="1271"/>
                    <a:pt x="1132" y="1242"/>
                    <a:pt x="1112" y="1221"/>
                  </a:cubicBezTo>
                  <a:cubicBezTo>
                    <a:pt x="731" y="828"/>
                    <a:pt x="350" y="483"/>
                    <a:pt x="52" y="18"/>
                  </a:cubicBezTo>
                  <a:cubicBezTo>
                    <a:pt x="48" y="6"/>
                    <a:pt x="39"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8;p53">
              <a:extLst>
                <a:ext uri="{FF2B5EF4-FFF2-40B4-BE49-F238E27FC236}">
                  <a16:creationId xmlns:a16="http://schemas.microsoft.com/office/drawing/2014/main" id="{4AF48A10-069A-FF1B-594C-125D6E5BB686}"/>
                </a:ext>
              </a:extLst>
            </p:cNvPr>
            <p:cNvSpPr/>
            <p:nvPr/>
          </p:nvSpPr>
          <p:spPr>
            <a:xfrm>
              <a:off x="8600163" y="5389125"/>
              <a:ext cx="24800" cy="24025"/>
            </a:xfrm>
            <a:custGeom>
              <a:avLst/>
              <a:gdLst/>
              <a:ahLst/>
              <a:cxnLst/>
              <a:rect l="l" t="t" r="r" b="b"/>
              <a:pathLst>
                <a:path w="992" h="961" extrusionOk="0">
                  <a:moveTo>
                    <a:pt x="97" y="0"/>
                  </a:moveTo>
                  <a:cubicBezTo>
                    <a:pt x="29" y="0"/>
                    <a:pt x="0" y="66"/>
                    <a:pt x="92" y="103"/>
                  </a:cubicBezTo>
                  <a:lnTo>
                    <a:pt x="104" y="103"/>
                  </a:lnTo>
                  <a:lnTo>
                    <a:pt x="116" y="79"/>
                  </a:lnTo>
                  <a:cubicBezTo>
                    <a:pt x="128" y="79"/>
                    <a:pt x="116" y="67"/>
                    <a:pt x="104" y="55"/>
                  </a:cubicBezTo>
                  <a:lnTo>
                    <a:pt x="104" y="55"/>
                  </a:lnTo>
                  <a:cubicBezTo>
                    <a:pt x="176" y="55"/>
                    <a:pt x="497" y="460"/>
                    <a:pt x="533" y="495"/>
                  </a:cubicBezTo>
                  <a:cubicBezTo>
                    <a:pt x="664" y="650"/>
                    <a:pt x="783" y="805"/>
                    <a:pt x="926" y="948"/>
                  </a:cubicBezTo>
                  <a:cubicBezTo>
                    <a:pt x="932" y="957"/>
                    <a:pt x="940" y="961"/>
                    <a:pt x="947" y="961"/>
                  </a:cubicBezTo>
                  <a:cubicBezTo>
                    <a:pt x="969" y="961"/>
                    <a:pt x="991" y="930"/>
                    <a:pt x="974" y="912"/>
                  </a:cubicBezTo>
                  <a:cubicBezTo>
                    <a:pt x="843" y="745"/>
                    <a:pt x="688" y="579"/>
                    <a:pt x="545" y="424"/>
                  </a:cubicBezTo>
                  <a:cubicBezTo>
                    <a:pt x="473" y="341"/>
                    <a:pt x="390" y="245"/>
                    <a:pt x="319" y="162"/>
                  </a:cubicBezTo>
                  <a:cubicBezTo>
                    <a:pt x="271" y="114"/>
                    <a:pt x="223" y="43"/>
                    <a:pt x="164" y="19"/>
                  </a:cubicBezTo>
                  <a:cubicBezTo>
                    <a:pt x="140" y="6"/>
                    <a:pt x="117"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9;p53">
              <a:extLst>
                <a:ext uri="{FF2B5EF4-FFF2-40B4-BE49-F238E27FC236}">
                  <a16:creationId xmlns:a16="http://schemas.microsoft.com/office/drawing/2014/main" id="{ECA5E8AB-5E94-544C-A1AD-C6EDD5ECED48}"/>
                </a:ext>
              </a:extLst>
            </p:cNvPr>
            <p:cNvSpPr/>
            <p:nvPr/>
          </p:nvSpPr>
          <p:spPr>
            <a:xfrm>
              <a:off x="8610488" y="5372300"/>
              <a:ext cx="21950" cy="28200"/>
            </a:xfrm>
            <a:custGeom>
              <a:avLst/>
              <a:gdLst/>
              <a:ahLst/>
              <a:cxnLst/>
              <a:rect l="l" t="t" r="r" b="b"/>
              <a:pathLst>
                <a:path w="878" h="1128" extrusionOk="0">
                  <a:moveTo>
                    <a:pt x="28" y="1"/>
                  </a:moveTo>
                  <a:cubicBezTo>
                    <a:pt x="15" y="1"/>
                    <a:pt x="1" y="11"/>
                    <a:pt x="1" y="25"/>
                  </a:cubicBezTo>
                  <a:cubicBezTo>
                    <a:pt x="168" y="442"/>
                    <a:pt x="441" y="883"/>
                    <a:pt x="822" y="1121"/>
                  </a:cubicBezTo>
                  <a:cubicBezTo>
                    <a:pt x="829" y="1125"/>
                    <a:pt x="836" y="1127"/>
                    <a:pt x="841" y="1127"/>
                  </a:cubicBezTo>
                  <a:cubicBezTo>
                    <a:pt x="866" y="1127"/>
                    <a:pt x="877" y="1092"/>
                    <a:pt x="858" y="1073"/>
                  </a:cubicBezTo>
                  <a:cubicBezTo>
                    <a:pt x="513" y="752"/>
                    <a:pt x="227" y="454"/>
                    <a:pt x="49" y="14"/>
                  </a:cubicBezTo>
                  <a:cubicBezTo>
                    <a:pt x="44" y="4"/>
                    <a:pt x="36"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30;p53">
              <a:extLst>
                <a:ext uri="{FF2B5EF4-FFF2-40B4-BE49-F238E27FC236}">
                  <a16:creationId xmlns:a16="http://schemas.microsoft.com/office/drawing/2014/main" id="{4AB06D74-50AA-AD44-59C9-83A2A6377A5C}"/>
                </a:ext>
              </a:extLst>
            </p:cNvPr>
            <p:cNvSpPr/>
            <p:nvPr/>
          </p:nvSpPr>
          <p:spPr>
            <a:xfrm>
              <a:off x="8625163" y="5350050"/>
              <a:ext cx="22175" cy="21450"/>
            </a:xfrm>
            <a:custGeom>
              <a:avLst/>
              <a:gdLst/>
              <a:ahLst/>
              <a:cxnLst/>
              <a:rect l="l" t="t" r="r" b="b"/>
              <a:pathLst>
                <a:path w="887" h="858" extrusionOk="0">
                  <a:moveTo>
                    <a:pt x="30" y="1"/>
                  </a:moveTo>
                  <a:cubicBezTo>
                    <a:pt x="16" y="1"/>
                    <a:pt x="1" y="18"/>
                    <a:pt x="9" y="34"/>
                  </a:cubicBezTo>
                  <a:cubicBezTo>
                    <a:pt x="200" y="344"/>
                    <a:pt x="485" y="689"/>
                    <a:pt x="819" y="856"/>
                  </a:cubicBezTo>
                  <a:cubicBezTo>
                    <a:pt x="821" y="857"/>
                    <a:pt x="824" y="858"/>
                    <a:pt x="827" y="858"/>
                  </a:cubicBezTo>
                  <a:cubicBezTo>
                    <a:pt x="852" y="858"/>
                    <a:pt x="886" y="818"/>
                    <a:pt x="855" y="796"/>
                  </a:cubicBezTo>
                  <a:cubicBezTo>
                    <a:pt x="712" y="677"/>
                    <a:pt x="557" y="582"/>
                    <a:pt x="426" y="463"/>
                  </a:cubicBezTo>
                  <a:cubicBezTo>
                    <a:pt x="283" y="320"/>
                    <a:pt x="164" y="165"/>
                    <a:pt x="45" y="11"/>
                  </a:cubicBezTo>
                  <a:cubicBezTo>
                    <a:pt x="41" y="4"/>
                    <a:pt x="36"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31;p53">
              <a:extLst>
                <a:ext uri="{FF2B5EF4-FFF2-40B4-BE49-F238E27FC236}">
                  <a16:creationId xmlns:a16="http://schemas.microsoft.com/office/drawing/2014/main" id="{07CF6DCE-A0D7-50EC-5E59-BC4FBC847263}"/>
                </a:ext>
              </a:extLst>
            </p:cNvPr>
            <p:cNvSpPr/>
            <p:nvPr/>
          </p:nvSpPr>
          <p:spPr>
            <a:xfrm>
              <a:off x="8633163" y="5334750"/>
              <a:ext cx="25500" cy="26775"/>
            </a:xfrm>
            <a:custGeom>
              <a:avLst/>
              <a:gdLst/>
              <a:ahLst/>
              <a:cxnLst/>
              <a:rect l="l" t="t" r="r" b="b"/>
              <a:pathLst>
                <a:path w="1020" h="1071" extrusionOk="0">
                  <a:moveTo>
                    <a:pt x="34" y="0"/>
                  </a:moveTo>
                  <a:cubicBezTo>
                    <a:pt x="15" y="0"/>
                    <a:pt x="1" y="20"/>
                    <a:pt x="11" y="39"/>
                  </a:cubicBezTo>
                  <a:cubicBezTo>
                    <a:pt x="296" y="396"/>
                    <a:pt x="618" y="801"/>
                    <a:pt x="987" y="1063"/>
                  </a:cubicBezTo>
                  <a:cubicBezTo>
                    <a:pt x="993" y="1069"/>
                    <a:pt x="997" y="1071"/>
                    <a:pt x="1002" y="1071"/>
                  </a:cubicBezTo>
                  <a:cubicBezTo>
                    <a:pt x="1015" y="1071"/>
                    <a:pt x="1020" y="1046"/>
                    <a:pt x="1011" y="1027"/>
                  </a:cubicBezTo>
                  <a:cubicBezTo>
                    <a:pt x="868" y="849"/>
                    <a:pt x="677" y="694"/>
                    <a:pt x="511" y="527"/>
                  </a:cubicBezTo>
                  <a:cubicBezTo>
                    <a:pt x="356" y="361"/>
                    <a:pt x="201" y="182"/>
                    <a:pt x="46" y="3"/>
                  </a:cubicBezTo>
                  <a:cubicBezTo>
                    <a:pt x="42" y="1"/>
                    <a:pt x="38"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32;p53">
              <a:extLst>
                <a:ext uri="{FF2B5EF4-FFF2-40B4-BE49-F238E27FC236}">
                  <a16:creationId xmlns:a16="http://schemas.microsoft.com/office/drawing/2014/main" id="{9DB0EBA7-95F6-C57C-3A2B-D6D850C0935B}"/>
                </a:ext>
              </a:extLst>
            </p:cNvPr>
            <p:cNvSpPr/>
            <p:nvPr/>
          </p:nvSpPr>
          <p:spPr>
            <a:xfrm>
              <a:off x="8638263" y="5317300"/>
              <a:ext cx="28150" cy="29525"/>
            </a:xfrm>
            <a:custGeom>
              <a:avLst/>
              <a:gdLst/>
              <a:ahLst/>
              <a:cxnLst/>
              <a:rect l="l" t="t" r="r" b="b"/>
              <a:pathLst>
                <a:path w="1126" h="1181" extrusionOk="0">
                  <a:moveTo>
                    <a:pt x="30" y="1"/>
                  </a:moveTo>
                  <a:cubicBezTo>
                    <a:pt x="16" y="1"/>
                    <a:pt x="1" y="18"/>
                    <a:pt x="9" y="35"/>
                  </a:cubicBezTo>
                  <a:cubicBezTo>
                    <a:pt x="307" y="439"/>
                    <a:pt x="652" y="880"/>
                    <a:pt x="1069" y="1178"/>
                  </a:cubicBezTo>
                  <a:cubicBezTo>
                    <a:pt x="1074" y="1179"/>
                    <a:pt x="1078" y="1180"/>
                    <a:pt x="1083" y="1180"/>
                  </a:cubicBezTo>
                  <a:cubicBezTo>
                    <a:pt x="1110" y="1180"/>
                    <a:pt x="1125" y="1151"/>
                    <a:pt x="1104" y="1130"/>
                  </a:cubicBezTo>
                  <a:cubicBezTo>
                    <a:pt x="747" y="749"/>
                    <a:pt x="366" y="428"/>
                    <a:pt x="45" y="11"/>
                  </a:cubicBezTo>
                  <a:cubicBezTo>
                    <a:pt x="41" y="4"/>
                    <a:pt x="36"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33;p53">
              <a:extLst>
                <a:ext uri="{FF2B5EF4-FFF2-40B4-BE49-F238E27FC236}">
                  <a16:creationId xmlns:a16="http://schemas.microsoft.com/office/drawing/2014/main" id="{F41C1B20-C3B3-9643-A6D4-A8A93DF29D29}"/>
                </a:ext>
              </a:extLst>
            </p:cNvPr>
            <p:cNvSpPr/>
            <p:nvPr/>
          </p:nvSpPr>
          <p:spPr>
            <a:xfrm>
              <a:off x="8635438" y="5294625"/>
              <a:ext cx="35675" cy="37450"/>
            </a:xfrm>
            <a:custGeom>
              <a:avLst/>
              <a:gdLst/>
              <a:ahLst/>
              <a:cxnLst/>
              <a:rect l="l" t="t" r="r" b="b"/>
              <a:pathLst>
                <a:path w="1427" h="1498" extrusionOk="0">
                  <a:moveTo>
                    <a:pt x="42" y="0"/>
                  </a:moveTo>
                  <a:cubicBezTo>
                    <a:pt x="20" y="0"/>
                    <a:pt x="0" y="34"/>
                    <a:pt x="27" y="61"/>
                  </a:cubicBezTo>
                  <a:cubicBezTo>
                    <a:pt x="467" y="537"/>
                    <a:pt x="896" y="1025"/>
                    <a:pt x="1372" y="1489"/>
                  </a:cubicBezTo>
                  <a:cubicBezTo>
                    <a:pt x="1378" y="1495"/>
                    <a:pt x="1384" y="1497"/>
                    <a:pt x="1389" y="1497"/>
                  </a:cubicBezTo>
                  <a:cubicBezTo>
                    <a:pt x="1409" y="1497"/>
                    <a:pt x="1426" y="1469"/>
                    <a:pt x="1408" y="1442"/>
                  </a:cubicBezTo>
                  <a:cubicBezTo>
                    <a:pt x="979" y="954"/>
                    <a:pt x="515" y="489"/>
                    <a:pt x="63" y="13"/>
                  </a:cubicBezTo>
                  <a:cubicBezTo>
                    <a:pt x="57" y="4"/>
                    <a:pt x="49"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34;p53">
              <a:extLst>
                <a:ext uri="{FF2B5EF4-FFF2-40B4-BE49-F238E27FC236}">
                  <a16:creationId xmlns:a16="http://schemas.microsoft.com/office/drawing/2014/main" id="{2B7D5423-2719-D9CA-6F17-5EC172427A7D}"/>
                </a:ext>
              </a:extLst>
            </p:cNvPr>
            <p:cNvSpPr/>
            <p:nvPr/>
          </p:nvSpPr>
          <p:spPr>
            <a:xfrm>
              <a:off x="8640413" y="5275100"/>
              <a:ext cx="31575" cy="31075"/>
            </a:xfrm>
            <a:custGeom>
              <a:avLst/>
              <a:gdLst/>
              <a:ahLst/>
              <a:cxnLst/>
              <a:rect l="l" t="t" r="r" b="b"/>
              <a:pathLst>
                <a:path w="1263" h="1243" extrusionOk="0">
                  <a:moveTo>
                    <a:pt x="36" y="0"/>
                  </a:moveTo>
                  <a:cubicBezTo>
                    <a:pt x="17" y="0"/>
                    <a:pt x="0" y="26"/>
                    <a:pt x="18" y="44"/>
                  </a:cubicBezTo>
                  <a:cubicBezTo>
                    <a:pt x="411" y="449"/>
                    <a:pt x="780" y="877"/>
                    <a:pt x="1209" y="1235"/>
                  </a:cubicBezTo>
                  <a:cubicBezTo>
                    <a:pt x="1215" y="1240"/>
                    <a:pt x="1221" y="1242"/>
                    <a:pt x="1227" y="1242"/>
                  </a:cubicBezTo>
                  <a:cubicBezTo>
                    <a:pt x="1246" y="1242"/>
                    <a:pt x="1263" y="1217"/>
                    <a:pt x="1245" y="1199"/>
                  </a:cubicBezTo>
                  <a:cubicBezTo>
                    <a:pt x="888" y="770"/>
                    <a:pt x="447" y="401"/>
                    <a:pt x="54" y="8"/>
                  </a:cubicBezTo>
                  <a:cubicBezTo>
                    <a:pt x="49" y="3"/>
                    <a:pt x="42"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35;p53">
              <a:extLst>
                <a:ext uri="{FF2B5EF4-FFF2-40B4-BE49-F238E27FC236}">
                  <a16:creationId xmlns:a16="http://schemas.microsoft.com/office/drawing/2014/main" id="{9B863FE2-DB53-B824-F70D-18A6F788B93F}"/>
                </a:ext>
              </a:extLst>
            </p:cNvPr>
            <p:cNvSpPr/>
            <p:nvPr/>
          </p:nvSpPr>
          <p:spPr>
            <a:xfrm>
              <a:off x="8633188" y="5252650"/>
              <a:ext cx="33425" cy="29675"/>
            </a:xfrm>
            <a:custGeom>
              <a:avLst/>
              <a:gdLst/>
              <a:ahLst/>
              <a:cxnLst/>
              <a:rect l="l" t="t" r="r" b="b"/>
              <a:pathLst>
                <a:path w="1337" h="1187" extrusionOk="0">
                  <a:moveTo>
                    <a:pt x="38" y="0"/>
                  </a:moveTo>
                  <a:cubicBezTo>
                    <a:pt x="18" y="0"/>
                    <a:pt x="1" y="31"/>
                    <a:pt x="10" y="49"/>
                  </a:cubicBezTo>
                  <a:cubicBezTo>
                    <a:pt x="367" y="478"/>
                    <a:pt x="796" y="906"/>
                    <a:pt x="1284" y="1180"/>
                  </a:cubicBezTo>
                  <a:cubicBezTo>
                    <a:pt x="1290" y="1185"/>
                    <a:pt x="1297" y="1187"/>
                    <a:pt x="1303" y="1187"/>
                  </a:cubicBezTo>
                  <a:cubicBezTo>
                    <a:pt x="1326" y="1187"/>
                    <a:pt x="1336" y="1152"/>
                    <a:pt x="1307" y="1132"/>
                  </a:cubicBezTo>
                  <a:cubicBezTo>
                    <a:pt x="855" y="787"/>
                    <a:pt x="426" y="454"/>
                    <a:pt x="57" y="13"/>
                  </a:cubicBezTo>
                  <a:cubicBezTo>
                    <a:pt x="51" y="4"/>
                    <a:pt x="44"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36;p53">
              <a:extLst>
                <a:ext uri="{FF2B5EF4-FFF2-40B4-BE49-F238E27FC236}">
                  <a16:creationId xmlns:a16="http://schemas.microsoft.com/office/drawing/2014/main" id="{B724CFDB-2ED0-87AF-97C9-3D81ACFA8BF1}"/>
                </a:ext>
              </a:extLst>
            </p:cNvPr>
            <p:cNvSpPr/>
            <p:nvPr/>
          </p:nvSpPr>
          <p:spPr>
            <a:xfrm>
              <a:off x="8628388" y="5235350"/>
              <a:ext cx="32950" cy="24850"/>
            </a:xfrm>
            <a:custGeom>
              <a:avLst/>
              <a:gdLst/>
              <a:ahLst/>
              <a:cxnLst/>
              <a:rect l="l" t="t" r="r" b="b"/>
              <a:pathLst>
                <a:path w="1318" h="994" extrusionOk="0">
                  <a:moveTo>
                    <a:pt x="26" y="0"/>
                  </a:moveTo>
                  <a:cubicBezTo>
                    <a:pt x="8" y="0"/>
                    <a:pt x="1" y="28"/>
                    <a:pt x="11" y="38"/>
                  </a:cubicBezTo>
                  <a:cubicBezTo>
                    <a:pt x="428" y="360"/>
                    <a:pt x="833" y="705"/>
                    <a:pt x="1261" y="991"/>
                  </a:cubicBezTo>
                  <a:cubicBezTo>
                    <a:pt x="1266" y="993"/>
                    <a:pt x="1271" y="993"/>
                    <a:pt x="1275" y="993"/>
                  </a:cubicBezTo>
                  <a:cubicBezTo>
                    <a:pt x="1303" y="993"/>
                    <a:pt x="1318" y="964"/>
                    <a:pt x="1297" y="943"/>
                  </a:cubicBezTo>
                  <a:cubicBezTo>
                    <a:pt x="904" y="610"/>
                    <a:pt x="464" y="312"/>
                    <a:pt x="35" y="3"/>
                  </a:cubicBezTo>
                  <a:cubicBezTo>
                    <a:pt x="32" y="1"/>
                    <a:pt x="29"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37;p53">
              <a:extLst>
                <a:ext uri="{FF2B5EF4-FFF2-40B4-BE49-F238E27FC236}">
                  <a16:creationId xmlns:a16="http://schemas.microsoft.com/office/drawing/2014/main" id="{47AF0DF0-90A5-225F-18B5-6CD11F3C9CED}"/>
                </a:ext>
              </a:extLst>
            </p:cNvPr>
            <p:cNvSpPr/>
            <p:nvPr/>
          </p:nvSpPr>
          <p:spPr>
            <a:xfrm>
              <a:off x="8621263" y="5210325"/>
              <a:ext cx="33525" cy="28725"/>
            </a:xfrm>
            <a:custGeom>
              <a:avLst/>
              <a:gdLst/>
              <a:ahLst/>
              <a:cxnLst/>
              <a:rect l="l" t="t" r="r" b="b"/>
              <a:pathLst>
                <a:path w="1341" h="1149" extrusionOk="0">
                  <a:moveTo>
                    <a:pt x="26" y="0"/>
                  </a:moveTo>
                  <a:cubicBezTo>
                    <a:pt x="15" y="0"/>
                    <a:pt x="1" y="18"/>
                    <a:pt x="10" y="27"/>
                  </a:cubicBezTo>
                  <a:cubicBezTo>
                    <a:pt x="439" y="408"/>
                    <a:pt x="844" y="801"/>
                    <a:pt x="1296" y="1147"/>
                  </a:cubicBezTo>
                  <a:cubicBezTo>
                    <a:pt x="1300" y="1148"/>
                    <a:pt x="1303" y="1149"/>
                    <a:pt x="1306" y="1149"/>
                  </a:cubicBezTo>
                  <a:cubicBezTo>
                    <a:pt x="1326" y="1149"/>
                    <a:pt x="1341" y="1120"/>
                    <a:pt x="1320" y="1099"/>
                  </a:cubicBezTo>
                  <a:cubicBezTo>
                    <a:pt x="927" y="706"/>
                    <a:pt x="475" y="361"/>
                    <a:pt x="34" y="4"/>
                  </a:cubicBezTo>
                  <a:cubicBezTo>
                    <a:pt x="32" y="1"/>
                    <a:pt x="29"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38;p53">
              <a:extLst>
                <a:ext uri="{FF2B5EF4-FFF2-40B4-BE49-F238E27FC236}">
                  <a16:creationId xmlns:a16="http://schemas.microsoft.com/office/drawing/2014/main" id="{3BA8AE74-935E-4AB4-1993-9B6A8D71BF66}"/>
                </a:ext>
              </a:extLst>
            </p:cNvPr>
            <p:cNvSpPr/>
            <p:nvPr/>
          </p:nvSpPr>
          <p:spPr>
            <a:xfrm>
              <a:off x="8634738" y="5396675"/>
              <a:ext cx="10500" cy="41075"/>
            </a:xfrm>
            <a:custGeom>
              <a:avLst/>
              <a:gdLst/>
              <a:ahLst/>
              <a:cxnLst/>
              <a:rect l="l" t="t" r="r" b="b"/>
              <a:pathLst>
                <a:path w="420" h="1643" extrusionOk="0">
                  <a:moveTo>
                    <a:pt x="45" y="0"/>
                  </a:moveTo>
                  <a:cubicBezTo>
                    <a:pt x="23" y="0"/>
                    <a:pt x="0" y="17"/>
                    <a:pt x="7" y="39"/>
                  </a:cubicBezTo>
                  <a:cubicBezTo>
                    <a:pt x="114" y="574"/>
                    <a:pt x="233" y="1098"/>
                    <a:pt x="353" y="1622"/>
                  </a:cubicBezTo>
                  <a:cubicBezTo>
                    <a:pt x="357" y="1636"/>
                    <a:pt x="369" y="1643"/>
                    <a:pt x="382" y="1643"/>
                  </a:cubicBezTo>
                  <a:cubicBezTo>
                    <a:pt x="400" y="1643"/>
                    <a:pt x="419" y="1627"/>
                    <a:pt x="412" y="1598"/>
                  </a:cubicBezTo>
                  <a:cubicBezTo>
                    <a:pt x="305" y="1074"/>
                    <a:pt x="186" y="551"/>
                    <a:pt x="79" y="27"/>
                  </a:cubicBezTo>
                  <a:cubicBezTo>
                    <a:pt x="74" y="8"/>
                    <a:pt x="60"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39;p53">
              <a:extLst>
                <a:ext uri="{FF2B5EF4-FFF2-40B4-BE49-F238E27FC236}">
                  <a16:creationId xmlns:a16="http://schemas.microsoft.com/office/drawing/2014/main" id="{25E20B1F-38EF-30D7-F655-A658B1A7D7A0}"/>
                </a:ext>
              </a:extLst>
            </p:cNvPr>
            <p:cNvSpPr/>
            <p:nvPr/>
          </p:nvSpPr>
          <p:spPr>
            <a:xfrm>
              <a:off x="8646513" y="5409200"/>
              <a:ext cx="7650" cy="33650"/>
            </a:xfrm>
            <a:custGeom>
              <a:avLst/>
              <a:gdLst/>
              <a:ahLst/>
              <a:cxnLst/>
              <a:rect l="l" t="t" r="r" b="b"/>
              <a:pathLst>
                <a:path w="306" h="1346" extrusionOk="0">
                  <a:moveTo>
                    <a:pt x="88" y="1"/>
                  </a:moveTo>
                  <a:cubicBezTo>
                    <a:pt x="79" y="1"/>
                    <a:pt x="72" y="5"/>
                    <a:pt x="72" y="14"/>
                  </a:cubicBezTo>
                  <a:cubicBezTo>
                    <a:pt x="1" y="454"/>
                    <a:pt x="96" y="919"/>
                    <a:pt x="239" y="1324"/>
                  </a:cubicBezTo>
                  <a:cubicBezTo>
                    <a:pt x="244" y="1339"/>
                    <a:pt x="257" y="1345"/>
                    <a:pt x="270" y="1345"/>
                  </a:cubicBezTo>
                  <a:cubicBezTo>
                    <a:pt x="288" y="1345"/>
                    <a:pt x="305" y="1332"/>
                    <a:pt x="298" y="1312"/>
                  </a:cubicBezTo>
                  <a:cubicBezTo>
                    <a:pt x="143" y="883"/>
                    <a:pt x="108" y="466"/>
                    <a:pt x="120" y="26"/>
                  </a:cubicBezTo>
                  <a:cubicBezTo>
                    <a:pt x="120" y="11"/>
                    <a:pt x="101"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0;p53">
              <a:extLst>
                <a:ext uri="{FF2B5EF4-FFF2-40B4-BE49-F238E27FC236}">
                  <a16:creationId xmlns:a16="http://schemas.microsoft.com/office/drawing/2014/main" id="{3EF55080-BCAA-51BA-99B2-B44E0C4DB8AD}"/>
                </a:ext>
              </a:extLst>
            </p:cNvPr>
            <p:cNvSpPr/>
            <p:nvPr/>
          </p:nvSpPr>
          <p:spPr>
            <a:xfrm>
              <a:off x="8659913" y="5416375"/>
              <a:ext cx="2400" cy="38575"/>
            </a:xfrm>
            <a:custGeom>
              <a:avLst/>
              <a:gdLst/>
              <a:ahLst/>
              <a:cxnLst/>
              <a:rect l="l" t="t" r="r" b="b"/>
              <a:pathLst>
                <a:path w="96" h="1543" extrusionOk="0">
                  <a:moveTo>
                    <a:pt x="54" y="1"/>
                  </a:moveTo>
                  <a:cubicBezTo>
                    <a:pt x="39" y="1"/>
                    <a:pt x="24" y="13"/>
                    <a:pt x="24" y="36"/>
                  </a:cubicBezTo>
                  <a:cubicBezTo>
                    <a:pt x="0" y="525"/>
                    <a:pt x="24" y="1025"/>
                    <a:pt x="24" y="1525"/>
                  </a:cubicBezTo>
                  <a:cubicBezTo>
                    <a:pt x="24" y="1537"/>
                    <a:pt x="36" y="1543"/>
                    <a:pt x="48" y="1543"/>
                  </a:cubicBezTo>
                  <a:cubicBezTo>
                    <a:pt x="60" y="1543"/>
                    <a:pt x="72" y="1537"/>
                    <a:pt x="72" y="1525"/>
                  </a:cubicBezTo>
                  <a:cubicBezTo>
                    <a:pt x="84" y="1025"/>
                    <a:pt x="96" y="525"/>
                    <a:pt x="84" y="36"/>
                  </a:cubicBezTo>
                  <a:cubicBezTo>
                    <a:pt x="84" y="13"/>
                    <a:pt x="69"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41;p53">
              <a:extLst>
                <a:ext uri="{FF2B5EF4-FFF2-40B4-BE49-F238E27FC236}">
                  <a16:creationId xmlns:a16="http://schemas.microsoft.com/office/drawing/2014/main" id="{3B6BEB74-6D48-90FF-A9AA-1BB26B429FE6}"/>
                </a:ext>
              </a:extLst>
            </p:cNvPr>
            <p:cNvSpPr/>
            <p:nvPr/>
          </p:nvSpPr>
          <p:spPr>
            <a:xfrm>
              <a:off x="8658113" y="5411100"/>
              <a:ext cx="33675" cy="2275"/>
            </a:xfrm>
            <a:custGeom>
              <a:avLst/>
              <a:gdLst/>
              <a:ahLst/>
              <a:cxnLst/>
              <a:rect l="l" t="t" r="r" b="b"/>
              <a:pathLst>
                <a:path w="1347" h="91" extrusionOk="0">
                  <a:moveTo>
                    <a:pt x="885" y="0"/>
                  </a:moveTo>
                  <a:cubicBezTo>
                    <a:pt x="596" y="0"/>
                    <a:pt x="303" y="21"/>
                    <a:pt x="25" y="21"/>
                  </a:cubicBezTo>
                  <a:cubicBezTo>
                    <a:pt x="1" y="21"/>
                    <a:pt x="1" y="69"/>
                    <a:pt x="25" y="69"/>
                  </a:cubicBezTo>
                  <a:cubicBezTo>
                    <a:pt x="303" y="69"/>
                    <a:pt x="596" y="90"/>
                    <a:pt x="885" y="90"/>
                  </a:cubicBezTo>
                  <a:cubicBezTo>
                    <a:pt x="1029" y="90"/>
                    <a:pt x="1172" y="85"/>
                    <a:pt x="1311" y="69"/>
                  </a:cubicBezTo>
                  <a:cubicBezTo>
                    <a:pt x="1346" y="69"/>
                    <a:pt x="1346" y="21"/>
                    <a:pt x="1311" y="21"/>
                  </a:cubicBezTo>
                  <a:cubicBezTo>
                    <a:pt x="1172" y="5"/>
                    <a:pt x="1029" y="0"/>
                    <a:pt x="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2;p53">
              <a:extLst>
                <a:ext uri="{FF2B5EF4-FFF2-40B4-BE49-F238E27FC236}">
                  <a16:creationId xmlns:a16="http://schemas.microsoft.com/office/drawing/2014/main" id="{41A2B1F7-3615-FEA0-6A08-EF07EEA5ACEF}"/>
                </a:ext>
              </a:extLst>
            </p:cNvPr>
            <p:cNvSpPr/>
            <p:nvPr/>
          </p:nvSpPr>
          <p:spPr>
            <a:xfrm>
              <a:off x="8660513" y="5401100"/>
              <a:ext cx="33950" cy="4600"/>
            </a:xfrm>
            <a:custGeom>
              <a:avLst/>
              <a:gdLst/>
              <a:ahLst/>
              <a:cxnLst/>
              <a:rect l="l" t="t" r="r" b="b"/>
              <a:pathLst>
                <a:path w="1358" h="184" extrusionOk="0">
                  <a:moveTo>
                    <a:pt x="262" y="1"/>
                  </a:moveTo>
                  <a:cubicBezTo>
                    <a:pt x="182" y="1"/>
                    <a:pt x="102" y="2"/>
                    <a:pt x="24" y="5"/>
                  </a:cubicBezTo>
                  <a:cubicBezTo>
                    <a:pt x="0" y="5"/>
                    <a:pt x="0" y="40"/>
                    <a:pt x="24" y="40"/>
                  </a:cubicBezTo>
                  <a:cubicBezTo>
                    <a:pt x="465" y="40"/>
                    <a:pt x="881" y="112"/>
                    <a:pt x="1310" y="183"/>
                  </a:cubicBezTo>
                  <a:cubicBezTo>
                    <a:pt x="1334" y="183"/>
                    <a:pt x="1357" y="147"/>
                    <a:pt x="1322" y="135"/>
                  </a:cubicBezTo>
                  <a:cubicBezTo>
                    <a:pt x="991" y="28"/>
                    <a:pt x="621"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3;p53">
              <a:extLst>
                <a:ext uri="{FF2B5EF4-FFF2-40B4-BE49-F238E27FC236}">
                  <a16:creationId xmlns:a16="http://schemas.microsoft.com/office/drawing/2014/main" id="{330FA52B-D1C4-76F5-ECEF-CAA395D4DB36}"/>
                </a:ext>
              </a:extLst>
            </p:cNvPr>
            <p:cNvSpPr/>
            <p:nvPr/>
          </p:nvSpPr>
          <p:spPr>
            <a:xfrm>
              <a:off x="8640088" y="5387450"/>
              <a:ext cx="34125" cy="6575"/>
            </a:xfrm>
            <a:custGeom>
              <a:avLst/>
              <a:gdLst/>
              <a:ahLst/>
              <a:cxnLst/>
              <a:rect l="l" t="t" r="r" b="b"/>
              <a:pathLst>
                <a:path w="1365" h="263" extrusionOk="0">
                  <a:moveTo>
                    <a:pt x="41" y="0"/>
                  </a:moveTo>
                  <a:cubicBezTo>
                    <a:pt x="14" y="0"/>
                    <a:pt x="1" y="28"/>
                    <a:pt x="31" y="39"/>
                  </a:cubicBezTo>
                  <a:cubicBezTo>
                    <a:pt x="304" y="171"/>
                    <a:pt x="623" y="263"/>
                    <a:pt x="936" y="263"/>
                  </a:cubicBezTo>
                  <a:cubicBezTo>
                    <a:pt x="1074" y="263"/>
                    <a:pt x="1210" y="245"/>
                    <a:pt x="1341" y="205"/>
                  </a:cubicBezTo>
                  <a:cubicBezTo>
                    <a:pt x="1365" y="205"/>
                    <a:pt x="1365" y="158"/>
                    <a:pt x="1341" y="158"/>
                  </a:cubicBezTo>
                  <a:cubicBezTo>
                    <a:pt x="1201" y="168"/>
                    <a:pt x="1067" y="176"/>
                    <a:pt x="937" y="176"/>
                  </a:cubicBezTo>
                  <a:cubicBezTo>
                    <a:pt x="636" y="176"/>
                    <a:pt x="354" y="136"/>
                    <a:pt x="55" y="3"/>
                  </a:cubicBezTo>
                  <a:cubicBezTo>
                    <a:pt x="50" y="1"/>
                    <a:pt x="45"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506;p53">
            <a:extLst>
              <a:ext uri="{FF2B5EF4-FFF2-40B4-BE49-F238E27FC236}">
                <a16:creationId xmlns:a16="http://schemas.microsoft.com/office/drawing/2014/main" id="{14D42347-27AD-F0CE-7857-7CFEC0984B19}"/>
              </a:ext>
            </a:extLst>
          </p:cNvPr>
          <p:cNvGrpSpPr/>
          <p:nvPr/>
        </p:nvGrpSpPr>
        <p:grpSpPr>
          <a:xfrm>
            <a:off x="2871390" y="2311129"/>
            <a:ext cx="502851" cy="835790"/>
            <a:chOff x="828838" y="4527050"/>
            <a:chExt cx="657150" cy="1092250"/>
          </a:xfrm>
        </p:grpSpPr>
        <p:sp>
          <p:nvSpPr>
            <p:cNvPr id="34" name="Google Shape;1507;p53">
              <a:extLst>
                <a:ext uri="{FF2B5EF4-FFF2-40B4-BE49-F238E27FC236}">
                  <a16:creationId xmlns:a16="http://schemas.microsoft.com/office/drawing/2014/main" id="{A141F6A4-EAEC-D61A-7375-5924A9F3C52F}"/>
                </a:ext>
              </a:extLst>
            </p:cNvPr>
            <p:cNvSpPr/>
            <p:nvPr/>
          </p:nvSpPr>
          <p:spPr>
            <a:xfrm>
              <a:off x="987088" y="4999200"/>
              <a:ext cx="39850" cy="34475"/>
            </a:xfrm>
            <a:custGeom>
              <a:avLst/>
              <a:gdLst/>
              <a:ahLst/>
              <a:cxnLst/>
              <a:rect l="l" t="t" r="r" b="b"/>
              <a:pathLst>
                <a:path w="1594" h="1379" extrusionOk="0">
                  <a:moveTo>
                    <a:pt x="1414" y="0"/>
                  </a:moveTo>
                  <a:cubicBezTo>
                    <a:pt x="1386" y="0"/>
                    <a:pt x="1358" y="10"/>
                    <a:pt x="1334" y="33"/>
                  </a:cubicBezTo>
                  <a:cubicBezTo>
                    <a:pt x="1125" y="243"/>
                    <a:pt x="915" y="452"/>
                    <a:pt x="692" y="648"/>
                  </a:cubicBezTo>
                  <a:cubicBezTo>
                    <a:pt x="482" y="815"/>
                    <a:pt x="217" y="955"/>
                    <a:pt x="63" y="1179"/>
                  </a:cubicBezTo>
                  <a:cubicBezTo>
                    <a:pt x="0" y="1267"/>
                    <a:pt x="85" y="1378"/>
                    <a:pt x="185" y="1378"/>
                  </a:cubicBezTo>
                  <a:cubicBezTo>
                    <a:pt x="195" y="1378"/>
                    <a:pt x="206" y="1377"/>
                    <a:pt x="217" y="1374"/>
                  </a:cubicBezTo>
                  <a:cubicBezTo>
                    <a:pt x="482" y="1304"/>
                    <a:pt x="720" y="1053"/>
                    <a:pt x="915" y="871"/>
                  </a:cubicBezTo>
                  <a:cubicBezTo>
                    <a:pt x="1139" y="662"/>
                    <a:pt x="1348" y="438"/>
                    <a:pt x="1530" y="187"/>
                  </a:cubicBezTo>
                  <a:cubicBezTo>
                    <a:pt x="1594" y="102"/>
                    <a:pt x="1504" y="0"/>
                    <a:pt x="1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8;p53">
              <a:extLst>
                <a:ext uri="{FF2B5EF4-FFF2-40B4-BE49-F238E27FC236}">
                  <a16:creationId xmlns:a16="http://schemas.microsoft.com/office/drawing/2014/main" id="{457B25FB-9178-16DD-C672-DCD954067DB6}"/>
                </a:ext>
              </a:extLst>
            </p:cNvPr>
            <p:cNvSpPr/>
            <p:nvPr/>
          </p:nvSpPr>
          <p:spPr>
            <a:xfrm>
              <a:off x="926338" y="4970075"/>
              <a:ext cx="45475" cy="26225"/>
            </a:xfrm>
            <a:custGeom>
              <a:avLst/>
              <a:gdLst/>
              <a:ahLst/>
              <a:cxnLst/>
              <a:rect l="l" t="t" r="r" b="b"/>
              <a:pathLst>
                <a:path w="1819" h="1049" extrusionOk="0">
                  <a:moveTo>
                    <a:pt x="1624" y="0"/>
                  </a:moveTo>
                  <a:cubicBezTo>
                    <a:pt x="1607" y="0"/>
                    <a:pt x="1589" y="3"/>
                    <a:pt x="1571" y="11"/>
                  </a:cubicBezTo>
                  <a:cubicBezTo>
                    <a:pt x="1306" y="150"/>
                    <a:pt x="1041" y="290"/>
                    <a:pt x="775" y="430"/>
                  </a:cubicBezTo>
                  <a:cubicBezTo>
                    <a:pt x="538" y="542"/>
                    <a:pt x="258" y="639"/>
                    <a:pt x="77" y="835"/>
                  </a:cubicBezTo>
                  <a:cubicBezTo>
                    <a:pt x="0" y="924"/>
                    <a:pt x="63" y="1048"/>
                    <a:pt x="160" y="1048"/>
                  </a:cubicBezTo>
                  <a:cubicBezTo>
                    <a:pt x="169" y="1048"/>
                    <a:pt x="179" y="1047"/>
                    <a:pt x="188" y="1044"/>
                  </a:cubicBezTo>
                  <a:cubicBezTo>
                    <a:pt x="454" y="989"/>
                    <a:pt x="691" y="807"/>
                    <a:pt x="929" y="681"/>
                  </a:cubicBezTo>
                  <a:cubicBezTo>
                    <a:pt x="1180" y="528"/>
                    <a:pt x="1446" y="388"/>
                    <a:pt x="1697" y="220"/>
                  </a:cubicBezTo>
                  <a:cubicBezTo>
                    <a:pt x="1819" y="147"/>
                    <a:pt x="1739" y="0"/>
                    <a:pt x="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9;p53">
              <a:extLst>
                <a:ext uri="{FF2B5EF4-FFF2-40B4-BE49-F238E27FC236}">
                  <a16:creationId xmlns:a16="http://schemas.microsoft.com/office/drawing/2014/main" id="{E899B285-A30B-B9D0-6B6A-3416B2C62FFE}"/>
                </a:ext>
              </a:extLst>
            </p:cNvPr>
            <p:cNvSpPr/>
            <p:nvPr/>
          </p:nvSpPr>
          <p:spPr>
            <a:xfrm>
              <a:off x="828838" y="4895225"/>
              <a:ext cx="98975" cy="24150"/>
            </a:xfrm>
            <a:custGeom>
              <a:avLst/>
              <a:gdLst/>
              <a:ahLst/>
              <a:cxnLst/>
              <a:rect l="l" t="t" r="r" b="b"/>
              <a:pathLst>
                <a:path w="3959" h="966" extrusionOk="0">
                  <a:moveTo>
                    <a:pt x="3807" y="1"/>
                  </a:moveTo>
                  <a:cubicBezTo>
                    <a:pt x="3803" y="1"/>
                    <a:pt x="3799" y="1"/>
                    <a:pt x="3795" y="1"/>
                  </a:cubicBezTo>
                  <a:cubicBezTo>
                    <a:pt x="2594" y="29"/>
                    <a:pt x="1225" y="197"/>
                    <a:pt x="135" y="714"/>
                  </a:cubicBezTo>
                  <a:cubicBezTo>
                    <a:pt x="0" y="781"/>
                    <a:pt x="100" y="966"/>
                    <a:pt x="233" y="966"/>
                  </a:cubicBezTo>
                  <a:cubicBezTo>
                    <a:pt x="237" y="966"/>
                    <a:pt x="242" y="966"/>
                    <a:pt x="247" y="965"/>
                  </a:cubicBezTo>
                  <a:cubicBezTo>
                    <a:pt x="1448" y="742"/>
                    <a:pt x="2608" y="406"/>
                    <a:pt x="3823" y="239"/>
                  </a:cubicBezTo>
                  <a:cubicBezTo>
                    <a:pt x="3959" y="225"/>
                    <a:pt x="3936" y="1"/>
                    <a:pt x="3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0;p53">
              <a:extLst>
                <a:ext uri="{FF2B5EF4-FFF2-40B4-BE49-F238E27FC236}">
                  <a16:creationId xmlns:a16="http://schemas.microsoft.com/office/drawing/2014/main" id="{8FD44C09-BDB1-2026-0592-C26CFCCFF994}"/>
                </a:ext>
              </a:extLst>
            </p:cNvPr>
            <p:cNvSpPr/>
            <p:nvPr/>
          </p:nvSpPr>
          <p:spPr>
            <a:xfrm>
              <a:off x="860488" y="4810025"/>
              <a:ext cx="62200" cy="18200"/>
            </a:xfrm>
            <a:custGeom>
              <a:avLst/>
              <a:gdLst/>
              <a:ahLst/>
              <a:cxnLst/>
              <a:rect l="l" t="t" r="r" b="b"/>
              <a:pathLst>
                <a:path w="2488" h="728" extrusionOk="0">
                  <a:moveTo>
                    <a:pt x="154" y="1"/>
                  </a:moveTo>
                  <a:cubicBezTo>
                    <a:pt x="43" y="1"/>
                    <a:pt x="1" y="169"/>
                    <a:pt x="98" y="224"/>
                  </a:cubicBezTo>
                  <a:cubicBezTo>
                    <a:pt x="755" y="546"/>
                    <a:pt x="1635" y="644"/>
                    <a:pt x="2347" y="727"/>
                  </a:cubicBezTo>
                  <a:cubicBezTo>
                    <a:pt x="2473" y="727"/>
                    <a:pt x="2487" y="546"/>
                    <a:pt x="2375" y="518"/>
                  </a:cubicBezTo>
                  <a:cubicBezTo>
                    <a:pt x="1998" y="406"/>
                    <a:pt x="1607" y="322"/>
                    <a:pt x="1216" y="224"/>
                  </a:cubicBezTo>
                  <a:cubicBezTo>
                    <a:pt x="867" y="141"/>
                    <a:pt x="518" y="29"/>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1;p53">
              <a:extLst>
                <a:ext uri="{FF2B5EF4-FFF2-40B4-BE49-F238E27FC236}">
                  <a16:creationId xmlns:a16="http://schemas.microsoft.com/office/drawing/2014/main" id="{16B91851-392B-CF74-98AA-83FC06424FC2}"/>
                </a:ext>
              </a:extLst>
            </p:cNvPr>
            <p:cNvSpPr/>
            <p:nvPr/>
          </p:nvSpPr>
          <p:spPr>
            <a:xfrm>
              <a:off x="861188" y="4666800"/>
              <a:ext cx="86625" cy="72750"/>
            </a:xfrm>
            <a:custGeom>
              <a:avLst/>
              <a:gdLst/>
              <a:ahLst/>
              <a:cxnLst/>
              <a:rect l="l" t="t" r="r" b="b"/>
              <a:pathLst>
                <a:path w="3465" h="2910" extrusionOk="0">
                  <a:moveTo>
                    <a:pt x="487" y="1"/>
                  </a:moveTo>
                  <a:cubicBezTo>
                    <a:pt x="479" y="1"/>
                    <a:pt x="470" y="1"/>
                    <a:pt x="462" y="3"/>
                  </a:cubicBezTo>
                  <a:cubicBezTo>
                    <a:pt x="280" y="31"/>
                    <a:pt x="182" y="86"/>
                    <a:pt x="70" y="226"/>
                  </a:cubicBezTo>
                  <a:cubicBezTo>
                    <a:pt x="29" y="282"/>
                    <a:pt x="1" y="394"/>
                    <a:pt x="70" y="450"/>
                  </a:cubicBezTo>
                  <a:cubicBezTo>
                    <a:pt x="364" y="673"/>
                    <a:pt x="3102" y="2671"/>
                    <a:pt x="3032" y="2769"/>
                  </a:cubicBezTo>
                  <a:cubicBezTo>
                    <a:pt x="2990" y="2831"/>
                    <a:pt x="3050" y="2910"/>
                    <a:pt x="3112" y="2910"/>
                  </a:cubicBezTo>
                  <a:cubicBezTo>
                    <a:pt x="3133" y="2910"/>
                    <a:pt x="3154" y="2901"/>
                    <a:pt x="3172" y="2880"/>
                  </a:cubicBezTo>
                  <a:cubicBezTo>
                    <a:pt x="3465" y="2559"/>
                    <a:pt x="2711" y="2140"/>
                    <a:pt x="2529" y="2000"/>
                  </a:cubicBezTo>
                  <a:cubicBezTo>
                    <a:pt x="1845" y="1428"/>
                    <a:pt x="1146" y="883"/>
                    <a:pt x="448" y="338"/>
                  </a:cubicBezTo>
                  <a:lnTo>
                    <a:pt x="531" y="268"/>
                  </a:lnTo>
                  <a:cubicBezTo>
                    <a:pt x="690" y="228"/>
                    <a:pt x="636"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2;p53">
              <a:extLst>
                <a:ext uri="{FF2B5EF4-FFF2-40B4-BE49-F238E27FC236}">
                  <a16:creationId xmlns:a16="http://schemas.microsoft.com/office/drawing/2014/main" id="{1CFE9AC7-D211-F478-3B6E-1BDB8081524C}"/>
                </a:ext>
              </a:extLst>
            </p:cNvPr>
            <p:cNvSpPr/>
            <p:nvPr/>
          </p:nvSpPr>
          <p:spPr>
            <a:xfrm>
              <a:off x="980763" y="4616925"/>
              <a:ext cx="27250" cy="43175"/>
            </a:xfrm>
            <a:custGeom>
              <a:avLst/>
              <a:gdLst/>
              <a:ahLst/>
              <a:cxnLst/>
              <a:rect l="l" t="t" r="r" b="b"/>
              <a:pathLst>
                <a:path w="1090" h="1727" extrusionOk="0">
                  <a:moveTo>
                    <a:pt x="155" y="1"/>
                  </a:moveTo>
                  <a:cubicBezTo>
                    <a:pt x="78" y="1"/>
                    <a:pt x="0" y="62"/>
                    <a:pt x="37" y="154"/>
                  </a:cubicBezTo>
                  <a:cubicBezTo>
                    <a:pt x="205" y="699"/>
                    <a:pt x="512" y="1201"/>
                    <a:pt x="833" y="1662"/>
                  </a:cubicBezTo>
                  <a:cubicBezTo>
                    <a:pt x="860" y="1708"/>
                    <a:pt x="899" y="1727"/>
                    <a:pt x="937" y="1727"/>
                  </a:cubicBezTo>
                  <a:cubicBezTo>
                    <a:pt x="1016" y="1727"/>
                    <a:pt x="1090" y="1645"/>
                    <a:pt x="1043" y="1551"/>
                  </a:cubicBezTo>
                  <a:cubicBezTo>
                    <a:pt x="763" y="1062"/>
                    <a:pt x="540" y="545"/>
                    <a:pt x="260" y="56"/>
                  </a:cubicBezTo>
                  <a:cubicBezTo>
                    <a:pt x="236" y="18"/>
                    <a:pt x="196"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3;p53">
              <a:extLst>
                <a:ext uri="{FF2B5EF4-FFF2-40B4-BE49-F238E27FC236}">
                  <a16:creationId xmlns:a16="http://schemas.microsoft.com/office/drawing/2014/main" id="{E184B15B-D167-692E-EB70-D90C871ACB46}"/>
                </a:ext>
              </a:extLst>
            </p:cNvPr>
            <p:cNvSpPr/>
            <p:nvPr/>
          </p:nvSpPr>
          <p:spPr>
            <a:xfrm>
              <a:off x="1048563" y="4527050"/>
              <a:ext cx="34825" cy="89525"/>
            </a:xfrm>
            <a:custGeom>
              <a:avLst/>
              <a:gdLst/>
              <a:ahLst/>
              <a:cxnLst/>
              <a:rect l="l" t="t" r="r" b="b"/>
              <a:pathLst>
                <a:path w="1393" h="3581" extrusionOk="0">
                  <a:moveTo>
                    <a:pt x="172" y="0"/>
                  </a:moveTo>
                  <a:cubicBezTo>
                    <a:pt x="87" y="0"/>
                    <a:pt x="0" y="94"/>
                    <a:pt x="49" y="201"/>
                  </a:cubicBezTo>
                  <a:cubicBezTo>
                    <a:pt x="510" y="1276"/>
                    <a:pt x="901" y="2338"/>
                    <a:pt x="1138" y="3483"/>
                  </a:cubicBezTo>
                  <a:cubicBezTo>
                    <a:pt x="1150" y="3551"/>
                    <a:pt x="1196" y="3580"/>
                    <a:pt x="1244" y="3580"/>
                  </a:cubicBezTo>
                  <a:cubicBezTo>
                    <a:pt x="1316" y="3580"/>
                    <a:pt x="1393" y="3519"/>
                    <a:pt x="1376" y="3427"/>
                  </a:cubicBezTo>
                  <a:cubicBezTo>
                    <a:pt x="1222" y="2254"/>
                    <a:pt x="859" y="1095"/>
                    <a:pt x="272" y="61"/>
                  </a:cubicBezTo>
                  <a:cubicBezTo>
                    <a:pt x="247" y="18"/>
                    <a:pt x="210"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14;p53">
              <a:extLst>
                <a:ext uri="{FF2B5EF4-FFF2-40B4-BE49-F238E27FC236}">
                  <a16:creationId xmlns:a16="http://schemas.microsoft.com/office/drawing/2014/main" id="{BEB8DAF6-EDA8-C1E6-E0F6-9F21215278A6}"/>
                </a:ext>
              </a:extLst>
            </p:cNvPr>
            <p:cNvSpPr/>
            <p:nvPr/>
          </p:nvSpPr>
          <p:spPr>
            <a:xfrm>
              <a:off x="1159788" y="4560075"/>
              <a:ext cx="13200" cy="49100"/>
            </a:xfrm>
            <a:custGeom>
              <a:avLst/>
              <a:gdLst/>
              <a:ahLst/>
              <a:cxnLst/>
              <a:rect l="l" t="t" r="r" b="b"/>
              <a:pathLst>
                <a:path w="528" h="1964" extrusionOk="0">
                  <a:moveTo>
                    <a:pt x="396" y="0"/>
                  </a:moveTo>
                  <a:cubicBezTo>
                    <a:pt x="350" y="0"/>
                    <a:pt x="302" y="25"/>
                    <a:pt x="280" y="81"/>
                  </a:cubicBezTo>
                  <a:cubicBezTo>
                    <a:pt x="70" y="626"/>
                    <a:pt x="0" y="1282"/>
                    <a:pt x="70" y="1869"/>
                  </a:cubicBezTo>
                  <a:cubicBezTo>
                    <a:pt x="77" y="1932"/>
                    <a:pt x="126" y="1963"/>
                    <a:pt x="173" y="1963"/>
                  </a:cubicBezTo>
                  <a:cubicBezTo>
                    <a:pt x="220" y="1963"/>
                    <a:pt x="266" y="1932"/>
                    <a:pt x="266" y="1869"/>
                  </a:cubicBezTo>
                  <a:cubicBezTo>
                    <a:pt x="293" y="1268"/>
                    <a:pt x="377" y="724"/>
                    <a:pt x="503" y="137"/>
                  </a:cubicBezTo>
                  <a:cubicBezTo>
                    <a:pt x="528" y="54"/>
                    <a:pt x="464"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15;p53">
              <a:extLst>
                <a:ext uri="{FF2B5EF4-FFF2-40B4-BE49-F238E27FC236}">
                  <a16:creationId xmlns:a16="http://schemas.microsoft.com/office/drawing/2014/main" id="{956C4201-054A-DF67-19C7-428F244CB3B5}"/>
                </a:ext>
              </a:extLst>
            </p:cNvPr>
            <p:cNvSpPr/>
            <p:nvPr/>
          </p:nvSpPr>
          <p:spPr>
            <a:xfrm>
              <a:off x="1217013" y="4541975"/>
              <a:ext cx="56550" cy="89775"/>
            </a:xfrm>
            <a:custGeom>
              <a:avLst/>
              <a:gdLst/>
              <a:ahLst/>
              <a:cxnLst/>
              <a:rect l="l" t="t" r="r" b="b"/>
              <a:pathLst>
                <a:path w="2262" h="3591" extrusionOk="0">
                  <a:moveTo>
                    <a:pt x="2109" y="1"/>
                  </a:moveTo>
                  <a:cubicBezTo>
                    <a:pt x="2071" y="1"/>
                    <a:pt x="2031" y="20"/>
                    <a:pt x="2000" y="65"/>
                  </a:cubicBezTo>
                  <a:cubicBezTo>
                    <a:pt x="1245" y="1070"/>
                    <a:pt x="673" y="2314"/>
                    <a:pt x="58" y="3417"/>
                  </a:cubicBezTo>
                  <a:cubicBezTo>
                    <a:pt x="0" y="3504"/>
                    <a:pt x="82" y="3590"/>
                    <a:pt x="165" y="3590"/>
                  </a:cubicBezTo>
                  <a:cubicBezTo>
                    <a:pt x="203" y="3590"/>
                    <a:pt x="241" y="3572"/>
                    <a:pt x="267" y="3529"/>
                  </a:cubicBezTo>
                  <a:cubicBezTo>
                    <a:pt x="924" y="2453"/>
                    <a:pt x="1720" y="1350"/>
                    <a:pt x="2223" y="190"/>
                  </a:cubicBezTo>
                  <a:cubicBezTo>
                    <a:pt x="2261" y="86"/>
                    <a:pt x="2189" y="1"/>
                    <a:pt x="2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16;p53">
              <a:extLst>
                <a:ext uri="{FF2B5EF4-FFF2-40B4-BE49-F238E27FC236}">
                  <a16:creationId xmlns:a16="http://schemas.microsoft.com/office/drawing/2014/main" id="{635A9AC2-1B5E-3323-E266-BE7CA2806567}"/>
                </a:ext>
              </a:extLst>
            </p:cNvPr>
            <p:cNvSpPr/>
            <p:nvPr/>
          </p:nvSpPr>
          <p:spPr>
            <a:xfrm>
              <a:off x="1267413" y="4621350"/>
              <a:ext cx="36525" cy="38500"/>
            </a:xfrm>
            <a:custGeom>
              <a:avLst/>
              <a:gdLst/>
              <a:ahLst/>
              <a:cxnLst/>
              <a:rect l="l" t="t" r="r" b="b"/>
              <a:pathLst>
                <a:path w="1461" h="1540" extrusionOk="0">
                  <a:moveTo>
                    <a:pt x="1345" y="1"/>
                  </a:moveTo>
                  <a:cubicBezTo>
                    <a:pt x="1324" y="1"/>
                    <a:pt x="1302" y="10"/>
                    <a:pt x="1283" y="33"/>
                  </a:cubicBezTo>
                  <a:cubicBezTo>
                    <a:pt x="1101" y="270"/>
                    <a:pt x="975" y="522"/>
                    <a:pt x="780" y="745"/>
                  </a:cubicBezTo>
                  <a:cubicBezTo>
                    <a:pt x="584" y="983"/>
                    <a:pt x="347" y="1178"/>
                    <a:pt x="95" y="1346"/>
                  </a:cubicBezTo>
                  <a:cubicBezTo>
                    <a:pt x="0" y="1417"/>
                    <a:pt x="57" y="1539"/>
                    <a:pt x="145" y="1539"/>
                  </a:cubicBezTo>
                  <a:cubicBezTo>
                    <a:pt x="160" y="1539"/>
                    <a:pt x="177" y="1536"/>
                    <a:pt x="193" y="1527"/>
                  </a:cubicBezTo>
                  <a:cubicBezTo>
                    <a:pt x="710" y="1262"/>
                    <a:pt x="1325" y="731"/>
                    <a:pt x="1450" y="130"/>
                  </a:cubicBezTo>
                  <a:cubicBezTo>
                    <a:pt x="1461" y="69"/>
                    <a:pt x="1404"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17;p53">
              <a:extLst>
                <a:ext uri="{FF2B5EF4-FFF2-40B4-BE49-F238E27FC236}">
                  <a16:creationId xmlns:a16="http://schemas.microsoft.com/office/drawing/2014/main" id="{1431DF7D-5E4E-2FC0-C086-AADAE2B394AB}"/>
                </a:ext>
              </a:extLst>
            </p:cNvPr>
            <p:cNvSpPr/>
            <p:nvPr/>
          </p:nvSpPr>
          <p:spPr>
            <a:xfrm>
              <a:off x="1312338" y="4657225"/>
              <a:ext cx="107375" cy="56225"/>
            </a:xfrm>
            <a:custGeom>
              <a:avLst/>
              <a:gdLst/>
              <a:ahLst/>
              <a:cxnLst/>
              <a:rect l="l" t="t" r="r" b="b"/>
              <a:pathLst>
                <a:path w="4295" h="2249" extrusionOk="0">
                  <a:moveTo>
                    <a:pt x="4101" y="0"/>
                  </a:moveTo>
                  <a:cubicBezTo>
                    <a:pt x="4077" y="0"/>
                    <a:pt x="4052" y="7"/>
                    <a:pt x="4026" y="22"/>
                  </a:cubicBezTo>
                  <a:cubicBezTo>
                    <a:pt x="2754" y="777"/>
                    <a:pt x="1539" y="1461"/>
                    <a:pt x="142" y="1978"/>
                  </a:cubicBezTo>
                  <a:cubicBezTo>
                    <a:pt x="0" y="2030"/>
                    <a:pt x="37" y="2248"/>
                    <a:pt x="176" y="2248"/>
                  </a:cubicBezTo>
                  <a:cubicBezTo>
                    <a:pt x="187" y="2248"/>
                    <a:pt x="199" y="2247"/>
                    <a:pt x="212" y="2244"/>
                  </a:cubicBezTo>
                  <a:cubicBezTo>
                    <a:pt x="1609" y="1811"/>
                    <a:pt x="3020" y="1182"/>
                    <a:pt x="4165" y="288"/>
                  </a:cubicBezTo>
                  <a:cubicBezTo>
                    <a:pt x="4295" y="194"/>
                    <a:pt x="4226" y="0"/>
                    <a:pt x="4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18;p53">
              <a:extLst>
                <a:ext uri="{FF2B5EF4-FFF2-40B4-BE49-F238E27FC236}">
                  <a16:creationId xmlns:a16="http://schemas.microsoft.com/office/drawing/2014/main" id="{4DC14458-0DA7-CF24-9C5B-79B794EEEB11}"/>
                </a:ext>
              </a:extLst>
            </p:cNvPr>
            <p:cNvSpPr/>
            <p:nvPr/>
          </p:nvSpPr>
          <p:spPr>
            <a:xfrm>
              <a:off x="1343213" y="4752000"/>
              <a:ext cx="52100" cy="17225"/>
            </a:xfrm>
            <a:custGeom>
              <a:avLst/>
              <a:gdLst/>
              <a:ahLst/>
              <a:cxnLst/>
              <a:rect l="l" t="t" r="r" b="b"/>
              <a:pathLst>
                <a:path w="2084" h="689" extrusionOk="0">
                  <a:moveTo>
                    <a:pt x="1893" y="0"/>
                  </a:moveTo>
                  <a:cubicBezTo>
                    <a:pt x="1885" y="0"/>
                    <a:pt x="1877" y="1"/>
                    <a:pt x="1869" y="3"/>
                  </a:cubicBezTo>
                  <a:cubicBezTo>
                    <a:pt x="1282" y="157"/>
                    <a:pt x="723" y="324"/>
                    <a:pt x="123" y="450"/>
                  </a:cubicBezTo>
                  <a:cubicBezTo>
                    <a:pt x="1" y="477"/>
                    <a:pt x="23" y="688"/>
                    <a:pt x="152" y="688"/>
                  </a:cubicBezTo>
                  <a:cubicBezTo>
                    <a:pt x="156" y="688"/>
                    <a:pt x="160" y="688"/>
                    <a:pt x="164" y="688"/>
                  </a:cubicBezTo>
                  <a:cubicBezTo>
                    <a:pt x="765" y="618"/>
                    <a:pt x="1408" y="492"/>
                    <a:pt x="1966" y="227"/>
                  </a:cubicBezTo>
                  <a:cubicBezTo>
                    <a:pt x="2084" y="174"/>
                    <a:pt x="2006"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19;p53">
              <a:extLst>
                <a:ext uri="{FF2B5EF4-FFF2-40B4-BE49-F238E27FC236}">
                  <a16:creationId xmlns:a16="http://schemas.microsoft.com/office/drawing/2014/main" id="{617DAE71-BC7A-9347-6B9F-34CEE2FC22AC}"/>
                </a:ext>
              </a:extLst>
            </p:cNvPr>
            <p:cNvSpPr/>
            <p:nvPr/>
          </p:nvSpPr>
          <p:spPr>
            <a:xfrm>
              <a:off x="1332513" y="4824625"/>
              <a:ext cx="102125" cy="17000"/>
            </a:xfrm>
            <a:custGeom>
              <a:avLst/>
              <a:gdLst/>
              <a:ahLst/>
              <a:cxnLst/>
              <a:rect l="l" t="t" r="r" b="b"/>
              <a:pathLst>
                <a:path w="4085" h="680" extrusionOk="0">
                  <a:moveTo>
                    <a:pt x="149" y="1"/>
                  </a:moveTo>
                  <a:cubicBezTo>
                    <a:pt x="41" y="1"/>
                    <a:pt x="0" y="173"/>
                    <a:pt x="118" y="199"/>
                  </a:cubicBezTo>
                  <a:cubicBezTo>
                    <a:pt x="1211" y="492"/>
                    <a:pt x="2419" y="680"/>
                    <a:pt x="3565" y="680"/>
                  </a:cubicBezTo>
                  <a:cubicBezTo>
                    <a:pt x="3678" y="680"/>
                    <a:pt x="3791" y="678"/>
                    <a:pt x="3903" y="674"/>
                  </a:cubicBezTo>
                  <a:cubicBezTo>
                    <a:pt x="4085" y="674"/>
                    <a:pt x="4085" y="409"/>
                    <a:pt x="3903" y="395"/>
                  </a:cubicBezTo>
                  <a:cubicBezTo>
                    <a:pt x="2660" y="269"/>
                    <a:pt x="1417" y="171"/>
                    <a:pt x="173" y="4"/>
                  </a:cubicBezTo>
                  <a:cubicBezTo>
                    <a:pt x="165" y="2"/>
                    <a:pt x="157"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0;p53">
              <a:extLst>
                <a:ext uri="{FF2B5EF4-FFF2-40B4-BE49-F238E27FC236}">
                  <a16:creationId xmlns:a16="http://schemas.microsoft.com/office/drawing/2014/main" id="{C2BB5D1B-B414-FFD3-D17C-CE7805022478}"/>
                </a:ext>
              </a:extLst>
            </p:cNvPr>
            <p:cNvSpPr/>
            <p:nvPr/>
          </p:nvSpPr>
          <p:spPr>
            <a:xfrm>
              <a:off x="1322963" y="4883700"/>
              <a:ext cx="48250" cy="18275"/>
            </a:xfrm>
            <a:custGeom>
              <a:avLst/>
              <a:gdLst/>
              <a:ahLst/>
              <a:cxnLst/>
              <a:rect l="l" t="t" r="r" b="b"/>
              <a:pathLst>
                <a:path w="1930" h="731" extrusionOk="0">
                  <a:moveTo>
                    <a:pt x="94" y="0"/>
                  </a:moveTo>
                  <a:cubicBezTo>
                    <a:pt x="22" y="0"/>
                    <a:pt x="1" y="102"/>
                    <a:pt x="67" y="141"/>
                  </a:cubicBezTo>
                  <a:cubicBezTo>
                    <a:pt x="304" y="281"/>
                    <a:pt x="569" y="351"/>
                    <a:pt x="821" y="434"/>
                  </a:cubicBezTo>
                  <a:cubicBezTo>
                    <a:pt x="1114" y="546"/>
                    <a:pt x="1394" y="658"/>
                    <a:pt x="1701" y="728"/>
                  </a:cubicBezTo>
                  <a:cubicBezTo>
                    <a:pt x="1709" y="730"/>
                    <a:pt x="1717" y="731"/>
                    <a:pt x="1725" y="731"/>
                  </a:cubicBezTo>
                  <a:cubicBezTo>
                    <a:pt x="1840" y="731"/>
                    <a:pt x="1929" y="556"/>
                    <a:pt x="1799" y="490"/>
                  </a:cubicBezTo>
                  <a:cubicBezTo>
                    <a:pt x="1519" y="379"/>
                    <a:pt x="1240" y="295"/>
                    <a:pt x="947" y="211"/>
                  </a:cubicBezTo>
                  <a:cubicBezTo>
                    <a:pt x="667" y="127"/>
                    <a:pt x="388" y="29"/>
                    <a:pt x="108" y="1"/>
                  </a:cubicBezTo>
                  <a:cubicBezTo>
                    <a:pt x="104" y="1"/>
                    <a:pt x="99"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1;p53">
              <a:extLst>
                <a:ext uri="{FF2B5EF4-FFF2-40B4-BE49-F238E27FC236}">
                  <a16:creationId xmlns:a16="http://schemas.microsoft.com/office/drawing/2014/main" id="{57E45972-E538-26A8-89F7-9BDA2D0403E1}"/>
                </a:ext>
              </a:extLst>
            </p:cNvPr>
            <p:cNvSpPr/>
            <p:nvPr/>
          </p:nvSpPr>
          <p:spPr>
            <a:xfrm>
              <a:off x="1272238" y="4948550"/>
              <a:ext cx="84200" cy="61125"/>
            </a:xfrm>
            <a:custGeom>
              <a:avLst/>
              <a:gdLst/>
              <a:ahLst/>
              <a:cxnLst/>
              <a:rect l="l" t="t" r="r" b="b"/>
              <a:pathLst>
                <a:path w="3368" h="2445" extrusionOk="0">
                  <a:moveTo>
                    <a:pt x="131" y="0"/>
                  </a:moveTo>
                  <a:cubicBezTo>
                    <a:pt x="120" y="0"/>
                    <a:pt x="109" y="2"/>
                    <a:pt x="98" y="6"/>
                  </a:cubicBezTo>
                  <a:cubicBezTo>
                    <a:pt x="84" y="20"/>
                    <a:pt x="70" y="20"/>
                    <a:pt x="56" y="34"/>
                  </a:cubicBezTo>
                  <a:cubicBezTo>
                    <a:pt x="14" y="48"/>
                    <a:pt x="0" y="89"/>
                    <a:pt x="14" y="131"/>
                  </a:cubicBezTo>
                  <a:cubicBezTo>
                    <a:pt x="56" y="495"/>
                    <a:pt x="838" y="830"/>
                    <a:pt x="1104" y="1025"/>
                  </a:cubicBezTo>
                  <a:cubicBezTo>
                    <a:pt x="1760" y="1500"/>
                    <a:pt x="2417" y="2087"/>
                    <a:pt x="3143" y="2436"/>
                  </a:cubicBezTo>
                  <a:cubicBezTo>
                    <a:pt x="3158" y="2442"/>
                    <a:pt x="3174" y="2445"/>
                    <a:pt x="3189" y="2445"/>
                  </a:cubicBezTo>
                  <a:cubicBezTo>
                    <a:pt x="3285" y="2445"/>
                    <a:pt x="3367" y="2339"/>
                    <a:pt x="3283" y="2255"/>
                  </a:cubicBezTo>
                  <a:cubicBezTo>
                    <a:pt x="2850" y="1808"/>
                    <a:pt x="2263" y="1500"/>
                    <a:pt x="1760" y="1137"/>
                  </a:cubicBezTo>
                  <a:cubicBezTo>
                    <a:pt x="1481" y="956"/>
                    <a:pt x="1201" y="774"/>
                    <a:pt x="936" y="592"/>
                  </a:cubicBezTo>
                  <a:cubicBezTo>
                    <a:pt x="796" y="495"/>
                    <a:pt x="657" y="397"/>
                    <a:pt x="531" y="313"/>
                  </a:cubicBezTo>
                  <a:cubicBezTo>
                    <a:pt x="461" y="271"/>
                    <a:pt x="391" y="215"/>
                    <a:pt x="321" y="173"/>
                  </a:cubicBezTo>
                  <a:cubicBezTo>
                    <a:pt x="294" y="145"/>
                    <a:pt x="266" y="131"/>
                    <a:pt x="252" y="117"/>
                  </a:cubicBezTo>
                  <a:cubicBezTo>
                    <a:pt x="252" y="103"/>
                    <a:pt x="252" y="89"/>
                    <a:pt x="238" y="75"/>
                  </a:cubicBezTo>
                  <a:cubicBezTo>
                    <a:pt x="224" y="62"/>
                    <a:pt x="224" y="48"/>
                    <a:pt x="210" y="34"/>
                  </a:cubicBezTo>
                  <a:cubicBezTo>
                    <a:pt x="189" y="13"/>
                    <a:pt x="161"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2;p53">
              <a:extLst>
                <a:ext uri="{FF2B5EF4-FFF2-40B4-BE49-F238E27FC236}">
                  <a16:creationId xmlns:a16="http://schemas.microsoft.com/office/drawing/2014/main" id="{673248C1-3E49-1047-5093-B40E509B9E52}"/>
                </a:ext>
              </a:extLst>
            </p:cNvPr>
            <p:cNvSpPr/>
            <p:nvPr/>
          </p:nvSpPr>
          <p:spPr>
            <a:xfrm>
              <a:off x="1236413" y="4995675"/>
              <a:ext cx="35250" cy="30375"/>
            </a:xfrm>
            <a:custGeom>
              <a:avLst/>
              <a:gdLst/>
              <a:ahLst/>
              <a:cxnLst/>
              <a:rect l="l" t="t" r="r" b="b"/>
              <a:pathLst>
                <a:path w="1410" h="1215" extrusionOk="0">
                  <a:moveTo>
                    <a:pt x="130" y="0"/>
                  </a:moveTo>
                  <a:cubicBezTo>
                    <a:pt x="64" y="0"/>
                    <a:pt x="0" y="63"/>
                    <a:pt x="50" y="132"/>
                  </a:cubicBezTo>
                  <a:cubicBezTo>
                    <a:pt x="344" y="579"/>
                    <a:pt x="749" y="1026"/>
                    <a:pt x="1266" y="1208"/>
                  </a:cubicBezTo>
                  <a:cubicBezTo>
                    <a:pt x="1279" y="1213"/>
                    <a:pt x="1291" y="1215"/>
                    <a:pt x="1302" y="1215"/>
                  </a:cubicBezTo>
                  <a:cubicBezTo>
                    <a:pt x="1385" y="1215"/>
                    <a:pt x="1409" y="1089"/>
                    <a:pt x="1335" y="1040"/>
                  </a:cubicBezTo>
                  <a:cubicBezTo>
                    <a:pt x="916" y="733"/>
                    <a:pt x="511" y="467"/>
                    <a:pt x="204" y="34"/>
                  </a:cubicBezTo>
                  <a:cubicBezTo>
                    <a:pt x="184" y="10"/>
                    <a:pt x="157"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23;p53">
              <a:extLst>
                <a:ext uri="{FF2B5EF4-FFF2-40B4-BE49-F238E27FC236}">
                  <a16:creationId xmlns:a16="http://schemas.microsoft.com/office/drawing/2014/main" id="{0DF5933C-D23F-F48E-9BA8-2DA4AFE10084}"/>
                </a:ext>
              </a:extLst>
            </p:cNvPr>
            <p:cNvSpPr/>
            <p:nvPr/>
          </p:nvSpPr>
          <p:spPr>
            <a:xfrm>
              <a:off x="898563" y="4639250"/>
              <a:ext cx="587425" cy="980050"/>
            </a:xfrm>
            <a:custGeom>
              <a:avLst/>
              <a:gdLst/>
              <a:ahLst/>
              <a:cxnLst/>
              <a:rect l="l" t="t" r="r" b="b"/>
              <a:pathLst>
                <a:path w="23497" h="39202" extrusionOk="0">
                  <a:moveTo>
                    <a:pt x="9237" y="422"/>
                  </a:moveTo>
                  <a:cubicBezTo>
                    <a:pt x="10785" y="422"/>
                    <a:pt x="12337" y="927"/>
                    <a:pt x="13620" y="1887"/>
                  </a:cubicBezTo>
                  <a:cubicBezTo>
                    <a:pt x="16023" y="3675"/>
                    <a:pt x="16805" y="6818"/>
                    <a:pt x="15715" y="9584"/>
                  </a:cubicBezTo>
                  <a:cubicBezTo>
                    <a:pt x="15129" y="11106"/>
                    <a:pt x="14053" y="12210"/>
                    <a:pt x="12642" y="12992"/>
                  </a:cubicBezTo>
                  <a:cubicBezTo>
                    <a:pt x="11776" y="13481"/>
                    <a:pt x="10756" y="14291"/>
                    <a:pt x="11134" y="15353"/>
                  </a:cubicBezTo>
                  <a:lnTo>
                    <a:pt x="11106" y="15353"/>
                  </a:lnTo>
                  <a:cubicBezTo>
                    <a:pt x="10385" y="15564"/>
                    <a:pt x="9739" y="15709"/>
                    <a:pt x="9075" y="15709"/>
                  </a:cubicBezTo>
                  <a:cubicBezTo>
                    <a:pt x="8595" y="15709"/>
                    <a:pt x="8105" y="15633"/>
                    <a:pt x="7572" y="15451"/>
                  </a:cubicBezTo>
                  <a:lnTo>
                    <a:pt x="7558" y="15451"/>
                  </a:lnTo>
                  <a:cubicBezTo>
                    <a:pt x="7516" y="14222"/>
                    <a:pt x="6454" y="13607"/>
                    <a:pt x="5434" y="13132"/>
                  </a:cubicBezTo>
                  <a:cubicBezTo>
                    <a:pt x="3842" y="12406"/>
                    <a:pt x="2752" y="11330"/>
                    <a:pt x="2277" y="9612"/>
                  </a:cubicBezTo>
                  <a:cubicBezTo>
                    <a:pt x="1439" y="6608"/>
                    <a:pt x="2878" y="3312"/>
                    <a:pt x="5420" y="1580"/>
                  </a:cubicBezTo>
                  <a:cubicBezTo>
                    <a:pt x="6571" y="797"/>
                    <a:pt x="7902" y="422"/>
                    <a:pt x="9237" y="422"/>
                  </a:cubicBezTo>
                  <a:close/>
                  <a:moveTo>
                    <a:pt x="11259" y="15591"/>
                  </a:moveTo>
                  <a:cubicBezTo>
                    <a:pt x="11259" y="15604"/>
                    <a:pt x="11259" y="15618"/>
                    <a:pt x="11273" y="15618"/>
                  </a:cubicBezTo>
                  <a:cubicBezTo>
                    <a:pt x="11287" y="15660"/>
                    <a:pt x="11315" y="15674"/>
                    <a:pt x="11343" y="15702"/>
                  </a:cubicBezTo>
                  <a:cubicBezTo>
                    <a:pt x="11804" y="16694"/>
                    <a:pt x="9695" y="16834"/>
                    <a:pt x="9318" y="16848"/>
                  </a:cubicBezTo>
                  <a:cubicBezTo>
                    <a:pt x="9274" y="16850"/>
                    <a:pt x="9214" y="16852"/>
                    <a:pt x="9143" y="16852"/>
                  </a:cubicBezTo>
                  <a:cubicBezTo>
                    <a:pt x="8481" y="16852"/>
                    <a:pt x="6806" y="16698"/>
                    <a:pt x="7474" y="15702"/>
                  </a:cubicBezTo>
                  <a:lnTo>
                    <a:pt x="7474" y="15702"/>
                  </a:lnTo>
                  <a:cubicBezTo>
                    <a:pt x="8043" y="15962"/>
                    <a:pt x="8714" y="16116"/>
                    <a:pt x="9380" y="16116"/>
                  </a:cubicBezTo>
                  <a:cubicBezTo>
                    <a:pt x="10038" y="16116"/>
                    <a:pt x="10690" y="15966"/>
                    <a:pt x="11231" y="15618"/>
                  </a:cubicBezTo>
                  <a:cubicBezTo>
                    <a:pt x="11231" y="15618"/>
                    <a:pt x="11245" y="15604"/>
                    <a:pt x="11259" y="15591"/>
                  </a:cubicBezTo>
                  <a:close/>
                  <a:moveTo>
                    <a:pt x="11148" y="16820"/>
                  </a:moveTo>
                  <a:cubicBezTo>
                    <a:pt x="11162" y="16848"/>
                    <a:pt x="11189" y="16876"/>
                    <a:pt x="11217" y="16890"/>
                  </a:cubicBezTo>
                  <a:cubicBezTo>
                    <a:pt x="11567" y="17071"/>
                    <a:pt x="10421" y="17798"/>
                    <a:pt x="10365" y="17826"/>
                  </a:cubicBezTo>
                  <a:cubicBezTo>
                    <a:pt x="10176" y="17883"/>
                    <a:pt x="9977" y="17902"/>
                    <a:pt x="9779" y="17902"/>
                  </a:cubicBezTo>
                  <a:cubicBezTo>
                    <a:pt x="9642" y="17902"/>
                    <a:pt x="9505" y="17893"/>
                    <a:pt x="9374" y="17881"/>
                  </a:cubicBezTo>
                  <a:cubicBezTo>
                    <a:pt x="8954" y="17853"/>
                    <a:pt x="8130" y="17784"/>
                    <a:pt x="7739" y="17434"/>
                  </a:cubicBezTo>
                  <a:cubicBezTo>
                    <a:pt x="7725" y="17406"/>
                    <a:pt x="7725" y="17379"/>
                    <a:pt x="7725" y="17351"/>
                  </a:cubicBezTo>
                  <a:cubicBezTo>
                    <a:pt x="7715" y="17308"/>
                    <a:pt x="7679" y="17290"/>
                    <a:pt x="7645" y="17290"/>
                  </a:cubicBezTo>
                  <a:cubicBezTo>
                    <a:pt x="7634" y="17290"/>
                    <a:pt x="7623" y="17291"/>
                    <a:pt x="7613" y="17295"/>
                  </a:cubicBezTo>
                  <a:cubicBezTo>
                    <a:pt x="7530" y="17169"/>
                    <a:pt x="7488" y="17029"/>
                    <a:pt x="7516" y="16848"/>
                  </a:cubicBezTo>
                  <a:lnTo>
                    <a:pt x="7516" y="16848"/>
                  </a:lnTo>
                  <a:cubicBezTo>
                    <a:pt x="7899" y="17141"/>
                    <a:pt x="8483" y="17188"/>
                    <a:pt x="8981" y="17188"/>
                  </a:cubicBezTo>
                  <a:cubicBezTo>
                    <a:pt x="9099" y="17188"/>
                    <a:pt x="9213" y="17186"/>
                    <a:pt x="9318" y="17183"/>
                  </a:cubicBezTo>
                  <a:cubicBezTo>
                    <a:pt x="9876" y="17155"/>
                    <a:pt x="10617" y="17113"/>
                    <a:pt x="11148" y="16820"/>
                  </a:cubicBezTo>
                  <a:close/>
                  <a:moveTo>
                    <a:pt x="11148" y="17798"/>
                  </a:moveTo>
                  <a:lnTo>
                    <a:pt x="11148" y="17798"/>
                  </a:lnTo>
                  <a:cubicBezTo>
                    <a:pt x="10991" y="18465"/>
                    <a:pt x="10387" y="18760"/>
                    <a:pt x="9727" y="18760"/>
                  </a:cubicBezTo>
                  <a:cubicBezTo>
                    <a:pt x="9033" y="18760"/>
                    <a:pt x="8279" y="18433"/>
                    <a:pt x="7921" y="17867"/>
                  </a:cubicBezTo>
                  <a:lnTo>
                    <a:pt x="7921" y="17867"/>
                  </a:lnTo>
                  <a:cubicBezTo>
                    <a:pt x="8298" y="18049"/>
                    <a:pt x="8759" y="18147"/>
                    <a:pt x="9108" y="18189"/>
                  </a:cubicBezTo>
                  <a:cubicBezTo>
                    <a:pt x="9203" y="18200"/>
                    <a:pt x="9317" y="18206"/>
                    <a:pt x="9443" y="18206"/>
                  </a:cubicBezTo>
                  <a:cubicBezTo>
                    <a:pt x="9963" y="18206"/>
                    <a:pt x="10686" y="18101"/>
                    <a:pt x="11148" y="17798"/>
                  </a:cubicBezTo>
                  <a:close/>
                  <a:moveTo>
                    <a:pt x="11539" y="17323"/>
                  </a:moveTo>
                  <a:cubicBezTo>
                    <a:pt x="12810" y="18887"/>
                    <a:pt x="14319" y="20256"/>
                    <a:pt x="15939" y="21444"/>
                  </a:cubicBezTo>
                  <a:cubicBezTo>
                    <a:pt x="16791" y="22072"/>
                    <a:pt x="17685" y="22645"/>
                    <a:pt x="18607" y="23176"/>
                  </a:cubicBezTo>
                  <a:cubicBezTo>
                    <a:pt x="19361" y="23595"/>
                    <a:pt x="20158" y="24084"/>
                    <a:pt x="20996" y="24377"/>
                  </a:cubicBezTo>
                  <a:cubicBezTo>
                    <a:pt x="17671" y="24587"/>
                    <a:pt x="14346" y="24950"/>
                    <a:pt x="11036" y="25313"/>
                  </a:cubicBezTo>
                  <a:cubicBezTo>
                    <a:pt x="7627" y="25690"/>
                    <a:pt x="4205" y="26053"/>
                    <a:pt x="838" y="26654"/>
                  </a:cubicBezTo>
                  <a:cubicBezTo>
                    <a:pt x="1048" y="26430"/>
                    <a:pt x="1481" y="26039"/>
                    <a:pt x="1579" y="25928"/>
                  </a:cubicBezTo>
                  <a:cubicBezTo>
                    <a:pt x="1900" y="25578"/>
                    <a:pt x="2221" y="25201"/>
                    <a:pt x="2529" y="24838"/>
                  </a:cubicBezTo>
                  <a:cubicBezTo>
                    <a:pt x="3129" y="24126"/>
                    <a:pt x="3716" y="23399"/>
                    <a:pt x="4275" y="22659"/>
                  </a:cubicBezTo>
                  <a:cubicBezTo>
                    <a:pt x="5462" y="21122"/>
                    <a:pt x="6622" y="19544"/>
                    <a:pt x="7641" y="17895"/>
                  </a:cubicBezTo>
                  <a:cubicBezTo>
                    <a:pt x="7921" y="18680"/>
                    <a:pt x="8788" y="19088"/>
                    <a:pt x="9634" y="19088"/>
                  </a:cubicBezTo>
                  <a:cubicBezTo>
                    <a:pt x="10566" y="19088"/>
                    <a:pt x="11473" y="18593"/>
                    <a:pt x="11539" y="17560"/>
                  </a:cubicBezTo>
                  <a:cubicBezTo>
                    <a:pt x="11539" y="17504"/>
                    <a:pt x="11525" y="17462"/>
                    <a:pt x="11497" y="17448"/>
                  </a:cubicBezTo>
                  <a:cubicBezTo>
                    <a:pt x="11511" y="17406"/>
                    <a:pt x="11525" y="17365"/>
                    <a:pt x="11539" y="17323"/>
                  </a:cubicBezTo>
                  <a:close/>
                  <a:moveTo>
                    <a:pt x="21541" y="24740"/>
                  </a:moveTo>
                  <a:cubicBezTo>
                    <a:pt x="21541" y="24768"/>
                    <a:pt x="21527" y="24782"/>
                    <a:pt x="21527" y="24796"/>
                  </a:cubicBezTo>
                  <a:cubicBezTo>
                    <a:pt x="21652" y="27115"/>
                    <a:pt x="22057" y="29434"/>
                    <a:pt x="22323" y="31739"/>
                  </a:cubicBezTo>
                  <a:cubicBezTo>
                    <a:pt x="22574" y="33862"/>
                    <a:pt x="22798" y="35999"/>
                    <a:pt x="23133" y="38122"/>
                  </a:cubicBezTo>
                  <a:cubicBezTo>
                    <a:pt x="16517" y="38563"/>
                    <a:pt x="9891" y="38778"/>
                    <a:pt x="3264" y="38778"/>
                  </a:cubicBezTo>
                  <a:cubicBezTo>
                    <a:pt x="2320" y="38778"/>
                    <a:pt x="1377" y="38774"/>
                    <a:pt x="433" y="38765"/>
                  </a:cubicBezTo>
                  <a:cubicBezTo>
                    <a:pt x="573" y="34868"/>
                    <a:pt x="922" y="30901"/>
                    <a:pt x="824" y="26989"/>
                  </a:cubicBezTo>
                  <a:lnTo>
                    <a:pt x="838" y="26989"/>
                  </a:lnTo>
                  <a:cubicBezTo>
                    <a:pt x="4289" y="26612"/>
                    <a:pt x="7739" y="26095"/>
                    <a:pt x="11203" y="25718"/>
                  </a:cubicBezTo>
                  <a:cubicBezTo>
                    <a:pt x="14640" y="25327"/>
                    <a:pt x="18090" y="25061"/>
                    <a:pt x="21541" y="24740"/>
                  </a:cubicBezTo>
                  <a:close/>
                  <a:moveTo>
                    <a:pt x="9233" y="1"/>
                  </a:moveTo>
                  <a:cubicBezTo>
                    <a:pt x="8187" y="1"/>
                    <a:pt x="7141" y="221"/>
                    <a:pt x="6175" y="686"/>
                  </a:cubicBezTo>
                  <a:cubicBezTo>
                    <a:pt x="3688" y="1873"/>
                    <a:pt x="1928" y="4429"/>
                    <a:pt x="1663" y="7167"/>
                  </a:cubicBezTo>
                  <a:cubicBezTo>
                    <a:pt x="1509" y="8774"/>
                    <a:pt x="1900" y="10492"/>
                    <a:pt x="2892" y="11791"/>
                  </a:cubicBezTo>
                  <a:cubicBezTo>
                    <a:pt x="3325" y="12364"/>
                    <a:pt x="3884" y="12825"/>
                    <a:pt x="4526" y="13160"/>
                  </a:cubicBezTo>
                  <a:cubicBezTo>
                    <a:pt x="5588" y="13719"/>
                    <a:pt x="7166" y="14082"/>
                    <a:pt x="7278" y="15549"/>
                  </a:cubicBezTo>
                  <a:cubicBezTo>
                    <a:pt x="7278" y="15577"/>
                    <a:pt x="7292" y="15591"/>
                    <a:pt x="7306" y="15618"/>
                  </a:cubicBezTo>
                  <a:cubicBezTo>
                    <a:pt x="7055" y="15940"/>
                    <a:pt x="7083" y="16345"/>
                    <a:pt x="7348" y="16666"/>
                  </a:cubicBezTo>
                  <a:cubicBezTo>
                    <a:pt x="7194" y="17057"/>
                    <a:pt x="7278" y="17337"/>
                    <a:pt x="7488" y="17560"/>
                  </a:cubicBezTo>
                  <a:cubicBezTo>
                    <a:pt x="7474" y="17574"/>
                    <a:pt x="7446" y="17588"/>
                    <a:pt x="7432" y="17616"/>
                  </a:cubicBezTo>
                  <a:cubicBezTo>
                    <a:pt x="6161" y="19474"/>
                    <a:pt x="4903" y="21318"/>
                    <a:pt x="3507" y="23078"/>
                  </a:cubicBezTo>
                  <a:cubicBezTo>
                    <a:pt x="2864" y="23888"/>
                    <a:pt x="2207" y="24670"/>
                    <a:pt x="1551" y="25439"/>
                  </a:cubicBezTo>
                  <a:cubicBezTo>
                    <a:pt x="1299" y="25732"/>
                    <a:pt x="657" y="26207"/>
                    <a:pt x="531" y="26668"/>
                  </a:cubicBezTo>
                  <a:cubicBezTo>
                    <a:pt x="517" y="26682"/>
                    <a:pt x="517" y="26696"/>
                    <a:pt x="517" y="26724"/>
                  </a:cubicBezTo>
                  <a:cubicBezTo>
                    <a:pt x="98" y="30775"/>
                    <a:pt x="154" y="34910"/>
                    <a:pt x="0" y="38975"/>
                  </a:cubicBezTo>
                  <a:cubicBezTo>
                    <a:pt x="0" y="39086"/>
                    <a:pt x="98" y="39184"/>
                    <a:pt x="210" y="39184"/>
                  </a:cubicBezTo>
                  <a:cubicBezTo>
                    <a:pt x="1263" y="39196"/>
                    <a:pt x="2315" y="39201"/>
                    <a:pt x="3368" y="39201"/>
                  </a:cubicBezTo>
                  <a:cubicBezTo>
                    <a:pt x="10009" y="39201"/>
                    <a:pt x="16641" y="38974"/>
                    <a:pt x="23273" y="38528"/>
                  </a:cubicBezTo>
                  <a:cubicBezTo>
                    <a:pt x="23440" y="38514"/>
                    <a:pt x="23496" y="38332"/>
                    <a:pt x="23454" y="38220"/>
                  </a:cubicBezTo>
                  <a:cubicBezTo>
                    <a:pt x="23273" y="35929"/>
                    <a:pt x="22965" y="33666"/>
                    <a:pt x="22700" y="31389"/>
                  </a:cubicBezTo>
                  <a:cubicBezTo>
                    <a:pt x="22449" y="29196"/>
                    <a:pt x="22309" y="26933"/>
                    <a:pt x="21904" y="24754"/>
                  </a:cubicBezTo>
                  <a:cubicBezTo>
                    <a:pt x="21890" y="24670"/>
                    <a:pt x="21834" y="24642"/>
                    <a:pt x="21764" y="24628"/>
                  </a:cubicBezTo>
                  <a:cubicBezTo>
                    <a:pt x="21831" y="24507"/>
                    <a:pt x="21782" y="24334"/>
                    <a:pt x="21628" y="24334"/>
                  </a:cubicBezTo>
                  <a:cubicBezTo>
                    <a:pt x="21622" y="24334"/>
                    <a:pt x="21616" y="24335"/>
                    <a:pt x="21610" y="24335"/>
                  </a:cubicBezTo>
                  <a:lnTo>
                    <a:pt x="21582" y="24335"/>
                  </a:lnTo>
                  <a:cubicBezTo>
                    <a:pt x="21568" y="24293"/>
                    <a:pt x="21554" y="24251"/>
                    <a:pt x="21513" y="24237"/>
                  </a:cubicBezTo>
                  <a:cubicBezTo>
                    <a:pt x="20660" y="23693"/>
                    <a:pt x="19683" y="23343"/>
                    <a:pt x="18803" y="22840"/>
                  </a:cubicBezTo>
                  <a:cubicBezTo>
                    <a:pt x="17923" y="22338"/>
                    <a:pt x="17070" y="21793"/>
                    <a:pt x="16246" y="21192"/>
                  </a:cubicBezTo>
                  <a:cubicBezTo>
                    <a:pt x="14542" y="19963"/>
                    <a:pt x="13033" y="18524"/>
                    <a:pt x="11595" y="17001"/>
                  </a:cubicBezTo>
                  <a:cubicBezTo>
                    <a:pt x="11581" y="16918"/>
                    <a:pt x="11567" y="16834"/>
                    <a:pt x="11539" y="16736"/>
                  </a:cubicBezTo>
                  <a:cubicBezTo>
                    <a:pt x="11525" y="16680"/>
                    <a:pt x="11483" y="16638"/>
                    <a:pt x="11427" y="16624"/>
                  </a:cubicBezTo>
                  <a:cubicBezTo>
                    <a:pt x="11441" y="16610"/>
                    <a:pt x="11441" y="16610"/>
                    <a:pt x="11455" y="16596"/>
                  </a:cubicBezTo>
                  <a:cubicBezTo>
                    <a:pt x="11748" y="16317"/>
                    <a:pt x="11846" y="15884"/>
                    <a:pt x="11623" y="15577"/>
                  </a:cubicBezTo>
                  <a:cubicBezTo>
                    <a:pt x="11636" y="15521"/>
                    <a:pt x="11636" y="15479"/>
                    <a:pt x="11609" y="15423"/>
                  </a:cubicBezTo>
                  <a:cubicBezTo>
                    <a:pt x="10952" y="14222"/>
                    <a:pt x="12517" y="13565"/>
                    <a:pt x="13299" y="13104"/>
                  </a:cubicBezTo>
                  <a:cubicBezTo>
                    <a:pt x="13872" y="12755"/>
                    <a:pt x="14388" y="12336"/>
                    <a:pt x="14835" y="11833"/>
                  </a:cubicBezTo>
                  <a:cubicBezTo>
                    <a:pt x="15688" y="10855"/>
                    <a:pt x="16260" y="9640"/>
                    <a:pt x="16498" y="8369"/>
                  </a:cubicBezTo>
                  <a:cubicBezTo>
                    <a:pt x="16987" y="5728"/>
                    <a:pt x="15981" y="3116"/>
                    <a:pt x="13830" y="1524"/>
                  </a:cubicBezTo>
                  <a:cubicBezTo>
                    <a:pt x="12494" y="537"/>
                    <a:pt x="10863" y="1"/>
                    <a:pt x="9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524;p53">
              <a:extLst>
                <a:ext uri="{FF2B5EF4-FFF2-40B4-BE49-F238E27FC236}">
                  <a16:creationId xmlns:a16="http://schemas.microsoft.com/office/drawing/2014/main" id="{6E3F1F5E-A895-9419-DB47-C5B9B7DCABAD}"/>
                </a:ext>
              </a:extLst>
            </p:cNvPr>
            <p:cNvSpPr/>
            <p:nvPr/>
          </p:nvSpPr>
          <p:spPr>
            <a:xfrm>
              <a:off x="1009613" y="5375725"/>
              <a:ext cx="18875" cy="174650"/>
            </a:xfrm>
            <a:custGeom>
              <a:avLst/>
              <a:gdLst/>
              <a:ahLst/>
              <a:cxnLst/>
              <a:rect l="l" t="t" r="r" b="b"/>
              <a:pathLst>
                <a:path w="755" h="6986" extrusionOk="0">
                  <a:moveTo>
                    <a:pt x="152" y="1"/>
                  </a:moveTo>
                  <a:cubicBezTo>
                    <a:pt x="82" y="1"/>
                    <a:pt x="14" y="46"/>
                    <a:pt x="14" y="142"/>
                  </a:cubicBezTo>
                  <a:cubicBezTo>
                    <a:pt x="0" y="1400"/>
                    <a:pt x="70" y="2657"/>
                    <a:pt x="126" y="3914"/>
                  </a:cubicBezTo>
                  <a:cubicBezTo>
                    <a:pt x="154" y="4487"/>
                    <a:pt x="182" y="5059"/>
                    <a:pt x="210" y="5632"/>
                  </a:cubicBezTo>
                  <a:cubicBezTo>
                    <a:pt x="224" y="6037"/>
                    <a:pt x="154" y="6526"/>
                    <a:pt x="350" y="6889"/>
                  </a:cubicBezTo>
                  <a:cubicBezTo>
                    <a:pt x="382" y="6953"/>
                    <a:pt x="450" y="6985"/>
                    <a:pt x="518" y="6985"/>
                  </a:cubicBezTo>
                  <a:cubicBezTo>
                    <a:pt x="570" y="6985"/>
                    <a:pt x="621" y="6967"/>
                    <a:pt x="657" y="6931"/>
                  </a:cubicBezTo>
                  <a:lnTo>
                    <a:pt x="699" y="6889"/>
                  </a:lnTo>
                  <a:cubicBezTo>
                    <a:pt x="755" y="6834"/>
                    <a:pt x="755" y="6750"/>
                    <a:pt x="727" y="6694"/>
                  </a:cubicBezTo>
                  <a:lnTo>
                    <a:pt x="699" y="6652"/>
                  </a:lnTo>
                  <a:cubicBezTo>
                    <a:pt x="676" y="6599"/>
                    <a:pt x="629" y="6575"/>
                    <a:pt x="579" y="6575"/>
                  </a:cubicBezTo>
                  <a:cubicBezTo>
                    <a:pt x="537" y="6575"/>
                    <a:pt x="493" y="6592"/>
                    <a:pt x="461" y="6624"/>
                  </a:cubicBezTo>
                  <a:cubicBezTo>
                    <a:pt x="531" y="6526"/>
                    <a:pt x="601" y="6428"/>
                    <a:pt x="657" y="6317"/>
                  </a:cubicBezTo>
                  <a:cubicBezTo>
                    <a:pt x="643" y="6149"/>
                    <a:pt x="643" y="5981"/>
                    <a:pt x="629" y="5800"/>
                  </a:cubicBezTo>
                  <a:cubicBezTo>
                    <a:pt x="629" y="5576"/>
                    <a:pt x="615" y="5353"/>
                    <a:pt x="601" y="5115"/>
                  </a:cubicBezTo>
                  <a:cubicBezTo>
                    <a:pt x="573" y="4543"/>
                    <a:pt x="545" y="3970"/>
                    <a:pt x="517" y="3397"/>
                  </a:cubicBezTo>
                  <a:cubicBezTo>
                    <a:pt x="461" y="2322"/>
                    <a:pt x="420" y="1218"/>
                    <a:pt x="308" y="142"/>
                  </a:cubicBezTo>
                  <a:cubicBezTo>
                    <a:pt x="301" y="50"/>
                    <a:pt x="22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25;p53">
              <a:extLst>
                <a:ext uri="{FF2B5EF4-FFF2-40B4-BE49-F238E27FC236}">
                  <a16:creationId xmlns:a16="http://schemas.microsoft.com/office/drawing/2014/main" id="{3A4C6477-2DB4-E873-C441-6124113DF797}"/>
                </a:ext>
              </a:extLst>
            </p:cNvPr>
            <p:cNvSpPr/>
            <p:nvPr/>
          </p:nvSpPr>
          <p:spPr>
            <a:xfrm>
              <a:off x="1074563" y="5362500"/>
              <a:ext cx="96900" cy="190525"/>
            </a:xfrm>
            <a:custGeom>
              <a:avLst/>
              <a:gdLst/>
              <a:ahLst/>
              <a:cxnLst/>
              <a:rect l="l" t="t" r="r" b="b"/>
              <a:pathLst>
                <a:path w="3876" h="7621" extrusionOk="0">
                  <a:moveTo>
                    <a:pt x="462" y="448"/>
                  </a:moveTo>
                  <a:cubicBezTo>
                    <a:pt x="2068" y="671"/>
                    <a:pt x="3144" y="1915"/>
                    <a:pt x="3339" y="3535"/>
                  </a:cubicBezTo>
                  <a:cubicBezTo>
                    <a:pt x="3529" y="5044"/>
                    <a:pt x="2879" y="7209"/>
                    <a:pt x="1149" y="7209"/>
                  </a:cubicBezTo>
                  <a:cubicBezTo>
                    <a:pt x="973" y="7209"/>
                    <a:pt x="786" y="7187"/>
                    <a:pt x="587" y="7139"/>
                  </a:cubicBezTo>
                  <a:cubicBezTo>
                    <a:pt x="570" y="7136"/>
                    <a:pt x="553" y="7134"/>
                    <a:pt x="538" y="7134"/>
                  </a:cubicBezTo>
                  <a:cubicBezTo>
                    <a:pt x="490" y="7134"/>
                    <a:pt x="451" y="7150"/>
                    <a:pt x="420" y="7181"/>
                  </a:cubicBezTo>
                  <a:cubicBezTo>
                    <a:pt x="504" y="4932"/>
                    <a:pt x="462" y="2683"/>
                    <a:pt x="462" y="448"/>
                  </a:cubicBezTo>
                  <a:close/>
                  <a:moveTo>
                    <a:pt x="252" y="1"/>
                  </a:moveTo>
                  <a:cubicBezTo>
                    <a:pt x="140" y="1"/>
                    <a:pt x="43" y="113"/>
                    <a:pt x="43" y="210"/>
                  </a:cubicBezTo>
                  <a:cubicBezTo>
                    <a:pt x="43" y="2571"/>
                    <a:pt x="1" y="4946"/>
                    <a:pt x="85" y="7307"/>
                  </a:cubicBezTo>
                  <a:cubicBezTo>
                    <a:pt x="94" y="7412"/>
                    <a:pt x="170" y="7465"/>
                    <a:pt x="243" y="7465"/>
                  </a:cubicBezTo>
                  <a:cubicBezTo>
                    <a:pt x="277" y="7465"/>
                    <a:pt x="310" y="7454"/>
                    <a:pt x="336" y="7432"/>
                  </a:cubicBezTo>
                  <a:cubicBezTo>
                    <a:pt x="364" y="7488"/>
                    <a:pt x="406" y="7530"/>
                    <a:pt x="476" y="7544"/>
                  </a:cubicBezTo>
                  <a:cubicBezTo>
                    <a:pt x="695" y="7596"/>
                    <a:pt x="904" y="7620"/>
                    <a:pt x="1104" y="7620"/>
                  </a:cubicBezTo>
                  <a:cubicBezTo>
                    <a:pt x="2899" y="7620"/>
                    <a:pt x="3876" y="5650"/>
                    <a:pt x="3800" y="3940"/>
                  </a:cubicBezTo>
                  <a:cubicBezTo>
                    <a:pt x="3702" y="1859"/>
                    <a:pt x="2403" y="169"/>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26;p53">
              <a:extLst>
                <a:ext uri="{FF2B5EF4-FFF2-40B4-BE49-F238E27FC236}">
                  <a16:creationId xmlns:a16="http://schemas.microsoft.com/office/drawing/2014/main" id="{BA391ED8-B82B-DCCE-2934-47EDB9AC36EB}"/>
                </a:ext>
              </a:extLst>
            </p:cNvPr>
            <p:cNvSpPr/>
            <p:nvPr/>
          </p:nvSpPr>
          <p:spPr>
            <a:xfrm>
              <a:off x="1182488" y="5340150"/>
              <a:ext cx="103725" cy="193550"/>
            </a:xfrm>
            <a:custGeom>
              <a:avLst/>
              <a:gdLst/>
              <a:ahLst/>
              <a:cxnLst/>
              <a:rect l="l" t="t" r="r" b="b"/>
              <a:pathLst>
                <a:path w="4149" h="7742" extrusionOk="0">
                  <a:moveTo>
                    <a:pt x="2163" y="497"/>
                  </a:moveTo>
                  <a:cubicBezTo>
                    <a:pt x="2313" y="497"/>
                    <a:pt x="2477" y="525"/>
                    <a:pt x="2654" y="588"/>
                  </a:cubicBezTo>
                  <a:cubicBezTo>
                    <a:pt x="3381" y="839"/>
                    <a:pt x="3478" y="2054"/>
                    <a:pt x="3506" y="2669"/>
                  </a:cubicBezTo>
                  <a:cubicBezTo>
                    <a:pt x="3520" y="2906"/>
                    <a:pt x="3576" y="3228"/>
                    <a:pt x="3506" y="3465"/>
                  </a:cubicBezTo>
                  <a:cubicBezTo>
                    <a:pt x="3534" y="3647"/>
                    <a:pt x="3450" y="3786"/>
                    <a:pt x="3241" y="3870"/>
                  </a:cubicBezTo>
                  <a:cubicBezTo>
                    <a:pt x="3144" y="4055"/>
                    <a:pt x="3019" y="4145"/>
                    <a:pt x="2863" y="4145"/>
                  </a:cubicBezTo>
                  <a:cubicBezTo>
                    <a:pt x="2795" y="4145"/>
                    <a:pt x="2721" y="4128"/>
                    <a:pt x="2640" y="4094"/>
                  </a:cubicBezTo>
                  <a:cubicBezTo>
                    <a:pt x="2585" y="4097"/>
                    <a:pt x="2530" y="4098"/>
                    <a:pt x="2475" y="4098"/>
                  </a:cubicBezTo>
                  <a:cubicBezTo>
                    <a:pt x="2019" y="4098"/>
                    <a:pt x="1538" y="4005"/>
                    <a:pt x="1090" y="3968"/>
                  </a:cubicBezTo>
                  <a:cubicBezTo>
                    <a:pt x="1062" y="3954"/>
                    <a:pt x="1034" y="3940"/>
                    <a:pt x="1006" y="3940"/>
                  </a:cubicBezTo>
                  <a:lnTo>
                    <a:pt x="978" y="3940"/>
                  </a:lnTo>
                  <a:cubicBezTo>
                    <a:pt x="866" y="3270"/>
                    <a:pt x="838" y="2571"/>
                    <a:pt x="936" y="1901"/>
                  </a:cubicBezTo>
                  <a:cubicBezTo>
                    <a:pt x="1040" y="1160"/>
                    <a:pt x="1441" y="497"/>
                    <a:pt x="2163" y="497"/>
                  </a:cubicBezTo>
                  <a:close/>
                  <a:moveTo>
                    <a:pt x="2172" y="0"/>
                  </a:moveTo>
                  <a:cubicBezTo>
                    <a:pt x="1933" y="0"/>
                    <a:pt x="1674" y="77"/>
                    <a:pt x="1397" y="252"/>
                  </a:cubicBezTo>
                  <a:cubicBezTo>
                    <a:pt x="0" y="1146"/>
                    <a:pt x="419" y="3549"/>
                    <a:pt x="754" y="4876"/>
                  </a:cubicBezTo>
                  <a:cubicBezTo>
                    <a:pt x="1085" y="6196"/>
                    <a:pt x="1618" y="7741"/>
                    <a:pt x="2991" y="7741"/>
                  </a:cubicBezTo>
                  <a:cubicBezTo>
                    <a:pt x="3187" y="7741"/>
                    <a:pt x="3400" y="7710"/>
                    <a:pt x="3632" y="7642"/>
                  </a:cubicBezTo>
                  <a:cubicBezTo>
                    <a:pt x="3744" y="7614"/>
                    <a:pt x="3716" y="7460"/>
                    <a:pt x="3604" y="7460"/>
                  </a:cubicBezTo>
                  <a:cubicBezTo>
                    <a:pt x="2836" y="7418"/>
                    <a:pt x="2333" y="7376"/>
                    <a:pt x="1844" y="6636"/>
                  </a:cubicBezTo>
                  <a:cubicBezTo>
                    <a:pt x="1551" y="6189"/>
                    <a:pt x="1369" y="5574"/>
                    <a:pt x="1229" y="5058"/>
                  </a:cubicBezTo>
                  <a:cubicBezTo>
                    <a:pt x="1160" y="4834"/>
                    <a:pt x="1104" y="4597"/>
                    <a:pt x="1062" y="4345"/>
                  </a:cubicBezTo>
                  <a:lnTo>
                    <a:pt x="1062" y="4345"/>
                  </a:lnTo>
                  <a:cubicBezTo>
                    <a:pt x="1523" y="4415"/>
                    <a:pt x="1998" y="4457"/>
                    <a:pt x="2459" y="4499"/>
                  </a:cubicBezTo>
                  <a:cubicBezTo>
                    <a:pt x="2648" y="4515"/>
                    <a:pt x="2887" y="4562"/>
                    <a:pt x="3114" y="4562"/>
                  </a:cubicBezTo>
                  <a:cubicBezTo>
                    <a:pt x="3289" y="4562"/>
                    <a:pt x="3457" y="4534"/>
                    <a:pt x="3590" y="4443"/>
                  </a:cubicBezTo>
                  <a:cubicBezTo>
                    <a:pt x="4149" y="4066"/>
                    <a:pt x="3953" y="2878"/>
                    <a:pt x="3911" y="2348"/>
                  </a:cubicBezTo>
                  <a:cubicBezTo>
                    <a:pt x="3832" y="1375"/>
                    <a:pt x="3186" y="0"/>
                    <a:pt x="2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27;p53">
              <a:extLst>
                <a:ext uri="{FF2B5EF4-FFF2-40B4-BE49-F238E27FC236}">
                  <a16:creationId xmlns:a16="http://schemas.microsoft.com/office/drawing/2014/main" id="{A3E96A1C-666A-FB27-DAF6-5C8A7AF59BEE}"/>
                </a:ext>
              </a:extLst>
            </p:cNvPr>
            <p:cNvSpPr/>
            <p:nvPr/>
          </p:nvSpPr>
          <p:spPr>
            <a:xfrm>
              <a:off x="1314688" y="5327500"/>
              <a:ext cx="97250" cy="199200"/>
            </a:xfrm>
            <a:custGeom>
              <a:avLst/>
              <a:gdLst/>
              <a:ahLst/>
              <a:cxnLst/>
              <a:rect l="l" t="t" r="r" b="b"/>
              <a:pathLst>
                <a:path w="3890" h="7968" extrusionOk="0">
                  <a:moveTo>
                    <a:pt x="2018" y="4717"/>
                  </a:moveTo>
                  <a:cubicBezTo>
                    <a:pt x="2550" y="4717"/>
                    <a:pt x="3057" y="4998"/>
                    <a:pt x="3457" y="5354"/>
                  </a:cubicBezTo>
                  <a:cubicBezTo>
                    <a:pt x="3457" y="5983"/>
                    <a:pt x="3401" y="6695"/>
                    <a:pt x="2842" y="7086"/>
                  </a:cubicBezTo>
                  <a:cubicBezTo>
                    <a:pt x="2519" y="7316"/>
                    <a:pt x="2103" y="7509"/>
                    <a:pt x="1714" y="7509"/>
                  </a:cubicBezTo>
                  <a:cubicBezTo>
                    <a:pt x="1348" y="7509"/>
                    <a:pt x="1006" y="7337"/>
                    <a:pt x="789" y="6863"/>
                  </a:cubicBezTo>
                  <a:cubicBezTo>
                    <a:pt x="439" y="6080"/>
                    <a:pt x="677" y="5089"/>
                    <a:pt x="1543" y="4795"/>
                  </a:cubicBezTo>
                  <a:cubicBezTo>
                    <a:pt x="1702" y="4741"/>
                    <a:pt x="1861" y="4717"/>
                    <a:pt x="2018" y="4717"/>
                  </a:cubicBezTo>
                  <a:close/>
                  <a:moveTo>
                    <a:pt x="1183" y="1"/>
                  </a:moveTo>
                  <a:cubicBezTo>
                    <a:pt x="827" y="1"/>
                    <a:pt x="459" y="130"/>
                    <a:pt x="104" y="437"/>
                  </a:cubicBezTo>
                  <a:cubicBezTo>
                    <a:pt x="0" y="518"/>
                    <a:pt x="97" y="685"/>
                    <a:pt x="212" y="685"/>
                  </a:cubicBezTo>
                  <a:cubicBezTo>
                    <a:pt x="237" y="685"/>
                    <a:pt x="262" y="677"/>
                    <a:pt x="286" y="661"/>
                  </a:cubicBezTo>
                  <a:cubicBezTo>
                    <a:pt x="574" y="457"/>
                    <a:pt x="859" y="370"/>
                    <a:pt x="1131" y="370"/>
                  </a:cubicBezTo>
                  <a:cubicBezTo>
                    <a:pt x="1978" y="370"/>
                    <a:pt x="2696" y="1219"/>
                    <a:pt x="2982" y="2043"/>
                  </a:cubicBezTo>
                  <a:cubicBezTo>
                    <a:pt x="3303" y="2923"/>
                    <a:pt x="3429" y="3887"/>
                    <a:pt x="3457" y="4837"/>
                  </a:cubicBezTo>
                  <a:cubicBezTo>
                    <a:pt x="2995" y="4544"/>
                    <a:pt x="2422" y="4365"/>
                    <a:pt x="1886" y="4365"/>
                  </a:cubicBezTo>
                  <a:cubicBezTo>
                    <a:pt x="1093" y="4365"/>
                    <a:pt x="380" y="4759"/>
                    <a:pt x="230" y="5759"/>
                  </a:cubicBezTo>
                  <a:cubicBezTo>
                    <a:pt x="132" y="6402"/>
                    <a:pt x="342" y="7338"/>
                    <a:pt x="900" y="7743"/>
                  </a:cubicBezTo>
                  <a:cubicBezTo>
                    <a:pt x="1121" y="7902"/>
                    <a:pt x="1368" y="7967"/>
                    <a:pt x="1623" y="7967"/>
                  </a:cubicBezTo>
                  <a:cubicBezTo>
                    <a:pt x="2125" y="7967"/>
                    <a:pt x="2653" y="7714"/>
                    <a:pt x="3052" y="7435"/>
                  </a:cubicBezTo>
                  <a:cubicBezTo>
                    <a:pt x="3834" y="6905"/>
                    <a:pt x="3876" y="6206"/>
                    <a:pt x="3876" y="5326"/>
                  </a:cubicBezTo>
                  <a:cubicBezTo>
                    <a:pt x="3890" y="4195"/>
                    <a:pt x="3764" y="2993"/>
                    <a:pt x="3387" y="1932"/>
                  </a:cubicBezTo>
                  <a:cubicBezTo>
                    <a:pt x="3049" y="970"/>
                    <a:pt x="2157"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28;p53">
              <a:extLst>
                <a:ext uri="{FF2B5EF4-FFF2-40B4-BE49-F238E27FC236}">
                  <a16:creationId xmlns:a16="http://schemas.microsoft.com/office/drawing/2014/main" id="{66CA6405-AAFD-5F90-AB29-DAA9056E4C20}"/>
                </a:ext>
              </a:extLst>
            </p:cNvPr>
            <p:cNvSpPr/>
            <p:nvPr/>
          </p:nvSpPr>
          <p:spPr>
            <a:xfrm>
              <a:off x="1005763" y="5339100"/>
              <a:ext cx="19600" cy="18575"/>
            </a:xfrm>
            <a:custGeom>
              <a:avLst/>
              <a:gdLst/>
              <a:ahLst/>
              <a:cxnLst/>
              <a:rect l="l" t="t" r="r" b="b"/>
              <a:pathLst>
                <a:path w="784" h="743" extrusionOk="0">
                  <a:moveTo>
                    <a:pt x="335" y="1"/>
                  </a:moveTo>
                  <a:cubicBezTo>
                    <a:pt x="259" y="1"/>
                    <a:pt x="182" y="20"/>
                    <a:pt x="113" y="57"/>
                  </a:cubicBezTo>
                  <a:cubicBezTo>
                    <a:pt x="29" y="113"/>
                    <a:pt x="1" y="224"/>
                    <a:pt x="43" y="322"/>
                  </a:cubicBezTo>
                  <a:cubicBezTo>
                    <a:pt x="57" y="336"/>
                    <a:pt x="71" y="350"/>
                    <a:pt x="85" y="378"/>
                  </a:cubicBezTo>
                  <a:cubicBezTo>
                    <a:pt x="71" y="434"/>
                    <a:pt x="71" y="490"/>
                    <a:pt x="99" y="546"/>
                  </a:cubicBezTo>
                  <a:cubicBezTo>
                    <a:pt x="144" y="674"/>
                    <a:pt x="257" y="742"/>
                    <a:pt x="376" y="742"/>
                  </a:cubicBezTo>
                  <a:cubicBezTo>
                    <a:pt x="438" y="742"/>
                    <a:pt x="502" y="724"/>
                    <a:pt x="560" y="685"/>
                  </a:cubicBezTo>
                  <a:cubicBezTo>
                    <a:pt x="741" y="574"/>
                    <a:pt x="783" y="322"/>
                    <a:pt x="657" y="155"/>
                  </a:cubicBezTo>
                  <a:cubicBezTo>
                    <a:pt x="579" y="51"/>
                    <a:pt x="459"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2"/>
          <p:cNvSpPr/>
          <p:nvPr/>
        </p:nvSpPr>
        <p:spPr>
          <a:xfrm>
            <a:off x="3392651" y="3236775"/>
            <a:ext cx="2447990"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txBox="1">
            <a:spLocks noGrp="1"/>
          </p:cNvSpPr>
          <p:nvPr>
            <p:ph type="title"/>
          </p:nvPr>
        </p:nvSpPr>
        <p:spPr>
          <a:xfrm>
            <a:off x="715500" y="1850900"/>
            <a:ext cx="7713000" cy="15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br>
              <a:rPr lang="en"/>
            </a:br>
            <a:r>
              <a:rPr lang="en"/>
              <a:t>Words</a:t>
            </a:r>
            <a:endParaRPr/>
          </a:p>
        </p:txBody>
      </p:sp>
      <p:sp>
        <p:nvSpPr>
          <p:cNvPr id="473" name="Google Shape;473;p42"/>
          <p:cNvSpPr txBox="1">
            <a:spLocks noGrp="1"/>
          </p:cNvSpPr>
          <p:nvPr>
            <p:ph type="subTitle" idx="1"/>
          </p:nvPr>
        </p:nvSpPr>
        <p:spPr>
          <a:xfrm>
            <a:off x="2028500" y="3743800"/>
            <a:ext cx="50871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Because key words are great for </a:t>
            </a:r>
            <a:endParaRPr dirty="0"/>
          </a:p>
          <a:p>
            <a:pPr marL="0" lvl="0" indent="0" algn="ctr" rtl="0">
              <a:spcBef>
                <a:spcPts val="0"/>
              </a:spcBef>
              <a:spcAft>
                <a:spcPts val="0"/>
              </a:spcAft>
              <a:buNone/>
            </a:pPr>
            <a:r>
              <a:rPr lang="en" dirty="0"/>
              <a:t>catching your audience’s attention</a:t>
            </a:r>
            <a:endParaRPr dirty="0"/>
          </a:p>
        </p:txBody>
      </p:sp>
      <p:grpSp>
        <p:nvGrpSpPr>
          <p:cNvPr id="474" name="Google Shape;474;p42"/>
          <p:cNvGrpSpPr/>
          <p:nvPr/>
        </p:nvGrpSpPr>
        <p:grpSpPr>
          <a:xfrm rot="348659">
            <a:off x="4498059" y="556225"/>
            <a:ext cx="294504" cy="977587"/>
            <a:chOff x="3820725" y="4490525"/>
            <a:chExt cx="105400" cy="350050"/>
          </a:xfrm>
        </p:grpSpPr>
        <p:sp>
          <p:nvSpPr>
            <p:cNvPr id="475" name="Google Shape;475;p42"/>
            <p:cNvSpPr/>
            <p:nvPr/>
          </p:nvSpPr>
          <p:spPr>
            <a:xfrm>
              <a:off x="3850500" y="4766400"/>
              <a:ext cx="74725" cy="74175"/>
            </a:xfrm>
            <a:custGeom>
              <a:avLst/>
              <a:gdLst/>
              <a:ahLst/>
              <a:cxnLst/>
              <a:rect l="l" t="t" r="r" b="b"/>
              <a:pathLst>
                <a:path w="2989" h="2967" extrusionOk="0">
                  <a:moveTo>
                    <a:pt x="1929" y="361"/>
                  </a:moveTo>
                  <a:cubicBezTo>
                    <a:pt x="2167" y="563"/>
                    <a:pt x="2405" y="777"/>
                    <a:pt x="2655" y="968"/>
                  </a:cubicBezTo>
                  <a:cubicBezTo>
                    <a:pt x="2655" y="992"/>
                    <a:pt x="2655" y="1027"/>
                    <a:pt x="2655" y="1063"/>
                  </a:cubicBezTo>
                  <a:cubicBezTo>
                    <a:pt x="2417" y="872"/>
                    <a:pt x="2179" y="706"/>
                    <a:pt x="1941" y="515"/>
                  </a:cubicBezTo>
                  <a:cubicBezTo>
                    <a:pt x="1929" y="468"/>
                    <a:pt x="1929" y="408"/>
                    <a:pt x="1929" y="361"/>
                  </a:cubicBezTo>
                  <a:close/>
                  <a:moveTo>
                    <a:pt x="1941" y="599"/>
                  </a:moveTo>
                  <a:lnTo>
                    <a:pt x="1941" y="599"/>
                  </a:lnTo>
                  <a:cubicBezTo>
                    <a:pt x="2179" y="777"/>
                    <a:pt x="2405" y="968"/>
                    <a:pt x="2643" y="1146"/>
                  </a:cubicBezTo>
                  <a:cubicBezTo>
                    <a:pt x="2631" y="1325"/>
                    <a:pt x="2655" y="1515"/>
                    <a:pt x="2655" y="1694"/>
                  </a:cubicBezTo>
                  <a:cubicBezTo>
                    <a:pt x="2560" y="1611"/>
                    <a:pt x="2453" y="1527"/>
                    <a:pt x="2346" y="1432"/>
                  </a:cubicBezTo>
                  <a:cubicBezTo>
                    <a:pt x="2227" y="1325"/>
                    <a:pt x="2107" y="1218"/>
                    <a:pt x="1988" y="1111"/>
                  </a:cubicBezTo>
                  <a:cubicBezTo>
                    <a:pt x="1977" y="944"/>
                    <a:pt x="1953" y="765"/>
                    <a:pt x="1941" y="599"/>
                  </a:cubicBezTo>
                  <a:close/>
                  <a:moveTo>
                    <a:pt x="1667" y="432"/>
                  </a:moveTo>
                  <a:cubicBezTo>
                    <a:pt x="1679" y="872"/>
                    <a:pt x="1703" y="1301"/>
                    <a:pt x="1774" y="1742"/>
                  </a:cubicBezTo>
                  <a:cubicBezTo>
                    <a:pt x="1691" y="1734"/>
                    <a:pt x="1607" y="1731"/>
                    <a:pt x="1524" y="1731"/>
                  </a:cubicBezTo>
                  <a:cubicBezTo>
                    <a:pt x="1357" y="1731"/>
                    <a:pt x="1191" y="1742"/>
                    <a:pt x="1024" y="1742"/>
                  </a:cubicBezTo>
                  <a:cubicBezTo>
                    <a:pt x="845" y="1754"/>
                    <a:pt x="667" y="1754"/>
                    <a:pt x="476" y="1777"/>
                  </a:cubicBezTo>
                  <a:cubicBezTo>
                    <a:pt x="476" y="1527"/>
                    <a:pt x="441" y="1265"/>
                    <a:pt x="429" y="1015"/>
                  </a:cubicBezTo>
                  <a:cubicBezTo>
                    <a:pt x="417" y="837"/>
                    <a:pt x="405" y="670"/>
                    <a:pt x="381" y="491"/>
                  </a:cubicBezTo>
                  <a:lnTo>
                    <a:pt x="381" y="491"/>
                  </a:lnTo>
                  <a:cubicBezTo>
                    <a:pt x="504" y="505"/>
                    <a:pt x="627" y="511"/>
                    <a:pt x="751" y="511"/>
                  </a:cubicBezTo>
                  <a:cubicBezTo>
                    <a:pt x="1059" y="511"/>
                    <a:pt x="1369" y="474"/>
                    <a:pt x="1667" y="432"/>
                  </a:cubicBezTo>
                  <a:close/>
                  <a:moveTo>
                    <a:pt x="2000" y="1242"/>
                  </a:moveTo>
                  <a:cubicBezTo>
                    <a:pt x="2203" y="1456"/>
                    <a:pt x="2417" y="1682"/>
                    <a:pt x="2655" y="1849"/>
                  </a:cubicBezTo>
                  <a:cubicBezTo>
                    <a:pt x="2655" y="1980"/>
                    <a:pt x="2655" y="2099"/>
                    <a:pt x="2655" y="2230"/>
                  </a:cubicBezTo>
                  <a:cubicBezTo>
                    <a:pt x="2488" y="2039"/>
                    <a:pt x="2262" y="1873"/>
                    <a:pt x="2048" y="1742"/>
                  </a:cubicBezTo>
                  <a:cubicBezTo>
                    <a:pt x="2036" y="1575"/>
                    <a:pt x="2012" y="1408"/>
                    <a:pt x="2000" y="1242"/>
                  </a:cubicBezTo>
                  <a:close/>
                  <a:moveTo>
                    <a:pt x="2048" y="1837"/>
                  </a:moveTo>
                  <a:lnTo>
                    <a:pt x="2048" y="1837"/>
                  </a:lnTo>
                  <a:cubicBezTo>
                    <a:pt x="2274" y="2004"/>
                    <a:pt x="2465" y="2194"/>
                    <a:pt x="2667" y="2396"/>
                  </a:cubicBezTo>
                  <a:cubicBezTo>
                    <a:pt x="2667" y="2480"/>
                    <a:pt x="2667" y="2551"/>
                    <a:pt x="2679" y="2635"/>
                  </a:cubicBezTo>
                  <a:lnTo>
                    <a:pt x="2524" y="2635"/>
                  </a:lnTo>
                  <a:cubicBezTo>
                    <a:pt x="2310" y="2444"/>
                    <a:pt x="2072" y="2266"/>
                    <a:pt x="1834" y="2087"/>
                  </a:cubicBezTo>
                  <a:cubicBezTo>
                    <a:pt x="1857" y="2075"/>
                    <a:pt x="1869" y="2075"/>
                    <a:pt x="1881" y="2075"/>
                  </a:cubicBezTo>
                  <a:cubicBezTo>
                    <a:pt x="1905" y="2063"/>
                    <a:pt x="1917" y="2063"/>
                    <a:pt x="1929" y="2051"/>
                  </a:cubicBezTo>
                  <a:cubicBezTo>
                    <a:pt x="2000" y="2051"/>
                    <a:pt x="2060" y="2015"/>
                    <a:pt x="2060" y="1932"/>
                  </a:cubicBezTo>
                  <a:cubicBezTo>
                    <a:pt x="2060" y="1896"/>
                    <a:pt x="2048" y="1861"/>
                    <a:pt x="2048" y="1837"/>
                  </a:cubicBezTo>
                  <a:close/>
                  <a:moveTo>
                    <a:pt x="1715" y="2111"/>
                  </a:moveTo>
                  <a:cubicBezTo>
                    <a:pt x="1917" y="2289"/>
                    <a:pt x="2119" y="2468"/>
                    <a:pt x="2334" y="2635"/>
                  </a:cubicBezTo>
                  <a:cubicBezTo>
                    <a:pt x="2203" y="2647"/>
                    <a:pt x="2060" y="2658"/>
                    <a:pt x="1929" y="2670"/>
                  </a:cubicBezTo>
                  <a:cubicBezTo>
                    <a:pt x="1822" y="2551"/>
                    <a:pt x="1679" y="2468"/>
                    <a:pt x="1560" y="2373"/>
                  </a:cubicBezTo>
                  <a:cubicBezTo>
                    <a:pt x="1453" y="2301"/>
                    <a:pt x="1357" y="2218"/>
                    <a:pt x="1250" y="2146"/>
                  </a:cubicBezTo>
                  <a:cubicBezTo>
                    <a:pt x="1405" y="2146"/>
                    <a:pt x="1560" y="2135"/>
                    <a:pt x="1715" y="2111"/>
                  </a:cubicBezTo>
                  <a:close/>
                  <a:moveTo>
                    <a:pt x="476" y="2051"/>
                  </a:moveTo>
                  <a:lnTo>
                    <a:pt x="476" y="2051"/>
                  </a:lnTo>
                  <a:cubicBezTo>
                    <a:pt x="655" y="2099"/>
                    <a:pt x="857" y="2123"/>
                    <a:pt x="1048" y="2135"/>
                  </a:cubicBezTo>
                  <a:cubicBezTo>
                    <a:pt x="1167" y="2242"/>
                    <a:pt x="1322" y="2337"/>
                    <a:pt x="1441" y="2432"/>
                  </a:cubicBezTo>
                  <a:cubicBezTo>
                    <a:pt x="1548" y="2504"/>
                    <a:pt x="1655" y="2599"/>
                    <a:pt x="1762" y="2670"/>
                  </a:cubicBezTo>
                  <a:cubicBezTo>
                    <a:pt x="1584" y="2682"/>
                    <a:pt x="1393" y="2682"/>
                    <a:pt x="1215" y="2682"/>
                  </a:cubicBezTo>
                  <a:cubicBezTo>
                    <a:pt x="1131" y="2539"/>
                    <a:pt x="976" y="2420"/>
                    <a:pt x="845" y="2313"/>
                  </a:cubicBezTo>
                  <a:cubicBezTo>
                    <a:pt x="726" y="2230"/>
                    <a:pt x="607" y="2123"/>
                    <a:pt x="476" y="2051"/>
                  </a:cubicBezTo>
                  <a:close/>
                  <a:moveTo>
                    <a:pt x="1757" y="0"/>
                  </a:moveTo>
                  <a:cubicBezTo>
                    <a:pt x="1724" y="0"/>
                    <a:pt x="1696" y="26"/>
                    <a:pt x="1679" y="51"/>
                  </a:cubicBezTo>
                  <a:lnTo>
                    <a:pt x="1619" y="51"/>
                  </a:lnTo>
                  <a:cubicBezTo>
                    <a:pt x="1191" y="110"/>
                    <a:pt x="762" y="110"/>
                    <a:pt x="333" y="182"/>
                  </a:cubicBezTo>
                  <a:cubicBezTo>
                    <a:pt x="310" y="182"/>
                    <a:pt x="286" y="194"/>
                    <a:pt x="274" y="218"/>
                  </a:cubicBezTo>
                  <a:cubicBezTo>
                    <a:pt x="226" y="218"/>
                    <a:pt x="191" y="241"/>
                    <a:pt x="167" y="277"/>
                  </a:cubicBezTo>
                  <a:cubicBezTo>
                    <a:pt x="0" y="765"/>
                    <a:pt x="0" y="1408"/>
                    <a:pt x="155" y="1896"/>
                  </a:cubicBezTo>
                  <a:cubicBezTo>
                    <a:pt x="167" y="1944"/>
                    <a:pt x="202" y="1968"/>
                    <a:pt x="238" y="1992"/>
                  </a:cubicBezTo>
                  <a:cubicBezTo>
                    <a:pt x="202" y="2015"/>
                    <a:pt x="191" y="2063"/>
                    <a:pt x="214" y="2099"/>
                  </a:cubicBezTo>
                  <a:cubicBezTo>
                    <a:pt x="322" y="2277"/>
                    <a:pt x="488" y="2420"/>
                    <a:pt x="643" y="2551"/>
                  </a:cubicBezTo>
                  <a:cubicBezTo>
                    <a:pt x="738" y="2635"/>
                    <a:pt x="857" y="2742"/>
                    <a:pt x="988" y="2801"/>
                  </a:cubicBezTo>
                  <a:cubicBezTo>
                    <a:pt x="976" y="2849"/>
                    <a:pt x="1000" y="2897"/>
                    <a:pt x="1060" y="2897"/>
                  </a:cubicBezTo>
                  <a:cubicBezTo>
                    <a:pt x="1329" y="2939"/>
                    <a:pt x="1630" y="2967"/>
                    <a:pt x="1929" y="2967"/>
                  </a:cubicBezTo>
                  <a:cubicBezTo>
                    <a:pt x="2211" y="2967"/>
                    <a:pt x="2490" y="2942"/>
                    <a:pt x="2739" y="2885"/>
                  </a:cubicBezTo>
                  <a:cubicBezTo>
                    <a:pt x="2762" y="2873"/>
                    <a:pt x="2774" y="2873"/>
                    <a:pt x="2786" y="2861"/>
                  </a:cubicBezTo>
                  <a:cubicBezTo>
                    <a:pt x="2794" y="2863"/>
                    <a:pt x="2802" y="2864"/>
                    <a:pt x="2810" y="2864"/>
                  </a:cubicBezTo>
                  <a:cubicBezTo>
                    <a:pt x="2849" y="2864"/>
                    <a:pt x="2883" y="2839"/>
                    <a:pt x="2893" y="2789"/>
                  </a:cubicBezTo>
                  <a:cubicBezTo>
                    <a:pt x="2941" y="2468"/>
                    <a:pt x="2953" y="2146"/>
                    <a:pt x="2941" y="1825"/>
                  </a:cubicBezTo>
                  <a:cubicBezTo>
                    <a:pt x="2941" y="1575"/>
                    <a:pt x="2953" y="1289"/>
                    <a:pt x="2905" y="1039"/>
                  </a:cubicBezTo>
                  <a:cubicBezTo>
                    <a:pt x="2965" y="992"/>
                    <a:pt x="2989" y="896"/>
                    <a:pt x="2917" y="849"/>
                  </a:cubicBezTo>
                  <a:cubicBezTo>
                    <a:pt x="2560" y="551"/>
                    <a:pt x="2179" y="277"/>
                    <a:pt x="1798" y="15"/>
                  </a:cubicBezTo>
                  <a:cubicBezTo>
                    <a:pt x="1784" y="5"/>
                    <a:pt x="1770"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3820725" y="4490525"/>
              <a:ext cx="105400" cy="246725"/>
            </a:xfrm>
            <a:custGeom>
              <a:avLst/>
              <a:gdLst/>
              <a:ahLst/>
              <a:cxnLst/>
              <a:rect l="l" t="t" r="r" b="b"/>
              <a:pathLst>
                <a:path w="4216" h="9869" extrusionOk="0">
                  <a:moveTo>
                    <a:pt x="3013" y="537"/>
                  </a:moveTo>
                  <a:cubicBezTo>
                    <a:pt x="3072" y="573"/>
                    <a:pt x="3132" y="597"/>
                    <a:pt x="3179" y="632"/>
                  </a:cubicBezTo>
                  <a:cubicBezTo>
                    <a:pt x="3394" y="763"/>
                    <a:pt x="3620" y="882"/>
                    <a:pt x="3846" y="978"/>
                  </a:cubicBezTo>
                  <a:cubicBezTo>
                    <a:pt x="3846" y="1132"/>
                    <a:pt x="3846" y="1299"/>
                    <a:pt x="3846" y="1454"/>
                  </a:cubicBezTo>
                  <a:cubicBezTo>
                    <a:pt x="3584" y="1204"/>
                    <a:pt x="3298" y="978"/>
                    <a:pt x="3037" y="751"/>
                  </a:cubicBezTo>
                  <a:cubicBezTo>
                    <a:pt x="3025" y="680"/>
                    <a:pt x="3025" y="608"/>
                    <a:pt x="3013" y="537"/>
                  </a:cubicBezTo>
                  <a:close/>
                  <a:moveTo>
                    <a:pt x="3048" y="894"/>
                  </a:moveTo>
                  <a:lnTo>
                    <a:pt x="3048" y="894"/>
                  </a:lnTo>
                  <a:cubicBezTo>
                    <a:pt x="3310" y="1156"/>
                    <a:pt x="3572" y="1430"/>
                    <a:pt x="3846" y="1680"/>
                  </a:cubicBezTo>
                  <a:cubicBezTo>
                    <a:pt x="3858" y="1894"/>
                    <a:pt x="3858" y="2097"/>
                    <a:pt x="3858" y="2311"/>
                  </a:cubicBezTo>
                  <a:cubicBezTo>
                    <a:pt x="3751" y="2192"/>
                    <a:pt x="3620" y="2097"/>
                    <a:pt x="3501" y="1978"/>
                  </a:cubicBezTo>
                  <a:cubicBezTo>
                    <a:pt x="3358" y="1847"/>
                    <a:pt x="3227" y="1704"/>
                    <a:pt x="3084" y="1561"/>
                  </a:cubicBezTo>
                  <a:cubicBezTo>
                    <a:pt x="3072" y="1335"/>
                    <a:pt x="3060" y="1120"/>
                    <a:pt x="3048" y="894"/>
                  </a:cubicBezTo>
                  <a:close/>
                  <a:moveTo>
                    <a:pt x="3084" y="1668"/>
                  </a:moveTo>
                  <a:lnTo>
                    <a:pt x="3084" y="1668"/>
                  </a:lnTo>
                  <a:cubicBezTo>
                    <a:pt x="3215" y="1799"/>
                    <a:pt x="3346" y="1930"/>
                    <a:pt x="3477" y="2061"/>
                  </a:cubicBezTo>
                  <a:cubicBezTo>
                    <a:pt x="3596" y="2192"/>
                    <a:pt x="3727" y="2335"/>
                    <a:pt x="3870" y="2442"/>
                  </a:cubicBezTo>
                  <a:cubicBezTo>
                    <a:pt x="3870" y="2668"/>
                    <a:pt x="3882" y="2894"/>
                    <a:pt x="3894" y="3109"/>
                  </a:cubicBezTo>
                  <a:cubicBezTo>
                    <a:pt x="3751" y="2990"/>
                    <a:pt x="3596" y="2871"/>
                    <a:pt x="3453" y="2752"/>
                  </a:cubicBezTo>
                  <a:cubicBezTo>
                    <a:pt x="3334" y="2644"/>
                    <a:pt x="3227" y="2537"/>
                    <a:pt x="3108" y="2430"/>
                  </a:cubicBezTo>
                  <a:cubicBezTo>
                    <a:pt x="3108" y="2180"/>
                    <a:pt x="3096" y="1918"/>
                    <a:pt x="3084" y="1668"/>
                  </a:cubicBezTo>
                  <a:close/>
                  <a:moveTo>
                    <a:pt x="3120" y="2561"/>
                  </a:moveTo>
                  <a:lnTo>
                    <a:pt x="3120" y="2561"/>
                  </a:lnTo>
                  <a:cubicBezTo>
                    <a:pt x="3215" y="2656"/>
                    <a:pt x="3310" y="2752"/>
                    <a:pt x="3406" y="2847"/>
                  </a:cubicBezTo>
                  <a:cubicBezTo>
                    <a:pt x="3560" y="2990"/>
                    <a:pt x="3715" y="3156"/>
                    <a:pt x="3894" y="3275"/>
                  </a:cubicBezTo>
                  <a:cubicBezTo>
                    <a:pt x="3906" y="3514"/>
                    <a:pt x="3906" y="3752"/>
                    <a:pt x="3918" y="4002"/>
                  </a:cubicBezTo>
                  <a:cubicBezTo>
                    <a:pt x="3679" y="3764"/>
                    <a:pt x="3394" y="3549"/>
                    <a:pt x="3132" y="3335"/>
                  </a:cubicBezTo>
                  <a:cubicBezTo>
                    <a:pt x="3120" y="3073"/>
                    <a:pt x="3120" y="2823"/>
                    <a:pt x="3120" y="2561"/>
                  </a:cubicBezTo>
                  <a:close/>
                  <a:moveTo>
                    <a:pt x="3132" y="3454"/>
                  </a:moveTo>
                  <a:cubicBezTo>
                    <a:pt x="3382" y="3704"/>
                    <a:pt x="3632" y="3942"/>
                    <a:pt x="3918" y="4133"/>
                  </a:cubicBezTo>
                  <a:cubicBezTo>
                    <a:pt x="3918" y="4347"/>
                    <a:pt x="3918" y="4549"/>
                    <a:pt x="3918" y="4764"/>
                  </a:cubicBezTo>
                  <a:cubicBezTo>
                    <a:pt x="3787" y="4633"/>
                    <a:pt x="3644" y="4526"/>
                    <a:pt x="3525" y="4407"/>
                  </a:cubicBezTo>
                  <a:cubicBezTo>
                    <a:pt x="3394" y="4276"/>
                    <a:pt x="3263" y="4145"/>
                    <a:pt x="3144" y="4002"/>
                  </a:cubicBezTo>
                  <a:cubicBezTo>
                    <a:pt x="3132" y="3823"/>
                    <a:pt x="3132" y="3645"/>
                    <a:pt x="3132" y="3454"/>
                  </a:cubicBezTo>
                  <a:close/>
                  <a:moveTo>
                    <a:pt x="3144" y="4145"/>
                  </a:moveTo>
                  <a:cubicBezTo>
                    <a:pt x="3370" y="4418"/>
                    <a:pt x="3632" y="4704"/>
                    <a:pt x="3918" y="4907"/>
                  </a:cubicBezTo>
                  <a:cubicBezTo>
                    <a:pt x="3906" y="4990"/>
                    <a:pt x="3906" y="5073"/>
                    <a:pt x="3906" y="5157"/>
                  </a:cubicBezTo>
                  <a:cubicBezTo>
                    <a:pt x="3906" y="5311"/>
                    <a:pt x="3894" y="5466"/>
                    <a:pt x="3894" y="5621"/>
                  </a:cubicBezTo>
                  <a:cubicBezTo>
                    <a:pt x="3668" y="5383"/>
                    <a:pt x="3418" y="5169"/>
                    <a:pt x="3168" y="4942"/>
                  </a:cubicBezTo>
                  <a:cubicBezTo>
                    <a:pt x="3168" y="4811"/>
                    <a:pt x="3156" y="4668"/>
                    <a:pt x="3156" y="4526"/>
                  </a:cubicBezTo>
                  <a:cubicBezTo>
                    <a:pt x="3144" y="4407"/>
                    <a:pt x="3144" y="4276"/>
                    <a:pt x="3144" y="4145"/>
                  </a:cubicBezTo>
                  <a:close/>
                  <a:moveTo>
                    <a:pt x="3168" y="5049"/>
                  </a:moveTo>
                  <a:lnTo>
                    <a:pt x="3168" y="5049"/>
                  </a:lnTo>
                  <a:cubicBezTo>
                    <a:pt x="3406" y="5288"/>
                    <a:pt x="3632" y="5526"/>
                    <a:pt x="3882" y="5728"/>
                  </a:cubicBezTo>
                  <a:cubicBezTo>
                    <a:pt x="3882" y="5954"/>
                    <a:pt x="3870" y="6181"/>
                    <a:pt x="3858" y="6407"/>
                  </a:cubicBezTo>
                  <a:cubicBezTo>
                    <a:pt x="3691" y="6145"/>
                    <a:pt x="3441" y="5931"/>
                    <a:pt x="3203" y="5740"/>
                  </a:cubicBezTo>
                  <a:cubicBezTo>
                    <a:pt x="3191" y="5502"/>
                    <a:pt x="3179" y="5276"/>
                    <a:pt x="3168" y="5049"/>
                  </a:cubicBezTo>
                  <a:close/>
                  <a:moveTo>
                    <a:pt x="3203" y="5847"/>
                  </a:moveTo>
                  <a:lnTo>
                    <a:pt x="3203" y="5847"/>
                  </a:lnTo>
                  <a:cubicBezTo>
                    <a:pt x="3298" y="5931"/>
                    <a:pt x="3382" y="6014"/>
                    <a:pt x="3465" y="6097"/>
                  </a:cubicBezTo>
                  <a:cubicBezTo>
                    <a:pt x="3608" y="6240"/>
                    <a:pt x="3715" y="6407"/>
                    <a:pt x="3858" y="6550"/>
                  </a:cubicBezTo>
                  <a:cubicBezTo>
                    <a:pt x="3846" y="6788"/>
                    <a:pt x="3834" y="7026"/>
                    <a:pt x="3822" y="7264"/>
                  </a:cubicBezTo>
                  <a:cubicBezTo>
                    <a:pt x="3632" y="7014"/>
                    <a:pt x="3429" y="6776"/>
                    <a:pt x="3239" y="6526"/>
                  </a:cubicBezTo>
                  <a:cubicBezTo>
                    <a:pt x="3227" y="6300"/>
                    <a:pt x="3215" y="6073"/>
                    <a:pt x="3203" y="5847"/>
                  </a:cubicBezTo>
                  <a:close/>
                  <a:moveTo>
                    <a:pt x="3239" y="6633"/>
                  </a:moveTo>
                  <a:lnTo>
                    <a:pt x="3239" y="6633"/>
                  </a:lnTo>
                  <a:cubicBezTo>
                    <a:pt x="3418" y="6883"/>
                    <a:pt x="3608" y="7145"/>
                    <a:pt x="3822" y="7371"/>
                  </a:cubicBezTo>
                  <a:cubicBezTo>
                    <a:pt x="3822" y="7550"/>
                    <a:pt x="3810" y="7728"/>
                    <a:pt x="3810" y="7895"/>
                  </a:cubicBezTo>
                  <a:cubicBezTo>
                    <a:pt x="3632" y="7693"/>
                    <a:pt x="3441" y="7478"/>
                    <a:pt x="3263" y="7264"/>
                  </a:cubicBezTo>
                  <a:cubicBezTo>
                    <a:pt x="3251" y="7050"/>
                    <a:pt x="3251" y="6835"/>
                    <a:pt x="3239" y="6633"/>
                  </a:cubicBezTo>
                  <a:close/>
                  <a:moveTo>
                    <a:pt x="3263" y="7443"/>
                  </a:moveTo>
                  <a:cubicBezTo>
                    <a:pt x="3429" y="7669"/>
                    <a:pt x="3608" y="7895"/>
                    <a:pt x="3799" y="8086"/>
                  </a:cubicBezTo>
                  <a:cubicBezTo>
                    <a:pt x="3799" y="8217"/>
                    <a:pt x="3799" y="8359"/>
                    <a:pt x="3799" y="8490"/>
                  </a:cubicBezTo>
                  <a:cubicBezTo>
                    <a:pt x="3703" y="8419"/>
                    <a:pt x="3608" y="8336"/>
                    <a:pt x="3525" y="8252"/>
                  </a:cubicBezTo>
                  <a:cubicBezTo>
                    <a:pt x="3429" y="8169"/>
                    <a:pt x="3334" y="8074"/>
                    <a:pt x="3251" y="7978"/>
                  </a:cubicBezTo>
                  <a:cubicBezTo>
                    <a:pt x="3263" y="7800"/>
                    <a:pt x="3263" y="7621"/>
                    <a:pt x="3263" y="7443"/>
                  </a:cubicBezTo>
                  <a:close/>
                  <a:moveTo>
                    <a:pt x="2739" y="323"/>
                  </a:moveTo>
                  <a:cubicBezTo>
                    <a:pt x="2691" y="1228"/>
                    <a:pt x="2727" y="2156"/>
                    <a:pt x="2763" y="3073"/>
                  </a:cubicBezTo>
                  <a:cubicBezTo>
                    <a:pt x="2751" y="3085"/>
                    <a:pt x="2751" y="3097"/>
                    <a:pt x="2763" y="3121"/>
                  </a:cubicBezTo>
                  <a:cubicBezTo>
                    <a:pt x="2787" y="3645"/>
                    <a:pt x="2822" y="4168"/>
                    <a:pt x="2834" y="4692"/>
                  </a:cubicBezTo>
                  <a:cubicBezTo>
                    <a:pt x="2870" y="5954"/>
                    <a:pt x="2822" y="7276"/>
                    <a:pt x="2989" y="8526"/>
                  </a:cubicBezTo>
                  <a:cubicBezTo>
                    <a:pt x="2965" y="8526"/>
                    <a:pt x="2941" y="8562"/>
                    <a:pt x="2965" y="8586"/>
                  </a:cubicBezTo>
                  <a:cubicBezTo>
                    <a:pt x="2977" y="8598"/>
                    <a:pt x="2989" y="8609"/>
                    <a:pt x="3013" y="8621"/>
                  </a:cubicBezTo>
                  <a:cubicBezTo>
                    <a:pt x="3013" y="8657"/>
                    <a:pt x="3013" y="8681"/>
                    <a:pt x="3025" y="8717"/>
                  </a:cubicBezTo>
                  <a:cubicBezTo>
                    <a:pt x="2948" y="8699"/>
                    <a:pt x="2867" y="8693"/>
                    <a:pt x="2786" y="8693"/>
                  </a:cubicBezTo>
                  <a:cubicBezTo>
                    <a:pt x="2591" y="8693"/>
                    <a:pt x="2388" y="8729"/>
                    <a:pt x="2203" y="8729"/>
                  </a:cubicBezTo>
                  <a:cubicBezTo>
                    <a:pt x="1894" y="8740"/>
                    <a:pt x="1596" y="8740"/>
                    <a:pt x="1286" y="8764"/>
                  </a:cubicBezTo>
                  <a:cubicBezTo>
                    <a:pt x="1274" y="7324"/>
                    <a:pt x="1036" y="5883"/>
                    <a:pt x="858" y="4442"/>
                  </a:cubicBezTo>
                  <a:cubicBezTo>
                    <a:pt x="703" y="3121"/>
                    <a:pt x="524" y="1775"/>
                    <a:pt x="322" y="454"/>
                  </a:cubicBezTo>
                  <a:lnTo>
                    <a:pt x="322" y="454"/>
                  </a:lnTo>
                  <a:cubicBezTo>
                    <a:pt x="462" y="465"/>
                    <a:pt x="602" y="469"/>
                    <a:pt x="744" y="469"/>
                  </a:cubicBezTo>
                  <a:cubicBezTo>
                    <a:pt x="1048" y="469"/>
                    <a:pt x="1355" y="450"/>
                    <a:pt x="1655" y="442"/>
                  </a:cubicBezTo>
                  <a:cubicBezTo>
                    <a:pt x="2025" y="418"/>
                    <a:pt x="2394" y="442"/>
                    <a:pt x="2727" y="323"/>
                  </a:cubicBezTo>
                  <a:close/>
                  <a:moveTo>
                    <a:pt x="3251" y="8097"/>
                  </a:moveTo>
                  <a:cubicBezTo>
                    <a:pt x="3418" y="8300"/>
                    <a:pt x="3596" y="8502"/>
                    <a:pt x="3799" y="8645"/>
                  </a:cubicBezTo>
                  <a:cubicBezTo>
                    <a:pt x="3799" y="8848"/>
                    <a:pt x="3799" y="9050"/>
                    <a:pt x="3799" y="9252"/>
                  </a:cubicBezTo>
                  <a:cubicBezTo>
                    <a:pt x="3715" y="9169"/>
                    <a:pt x="3620" y="9086"/>
                    <a:pt x="3537" y="9002"/>
                  </a:cubicBezTo>
                  <a:cubicBezTo>
                    <a:pt x="3429" y="8907"/>
                    <a:pt x="3322" y="8800"/>
                    <a:pt x="3203" y="8705"/>
                  </a:cubicBezTo>
                  <a:cubicBezTo>
                    <a:pt x="3227" y="8502"/>
                    <a:pt x="3239" y="8300"/>
                    <a:pt x="3251" y="8097"/>
                  </a:cubicBezTo>
                  <a:close/>
                  <a:moveTo>
                    <a:pt x="2787" y="8979"/>
                  </a:moveTo>
                  <a:cubicBezTo>
                    <a:pt x="2894" y="9086"/>
                    <a:pt x="3013" y="9193"/>
                    <a:pt x="3120" y="9300"/>
                  </a:cubicBezTo>
                  <a:cubicBezTo>
                    <a:pt x="3191" y="9360"/>
                    <a:pt x="3251" y="9419"/>
                    <a:pt x="3310" y="9491"/>
                  </a:cubicBezTo>
                  <a:cubicBezTo>
                    <a:pt x="3179" y="9491"/>
                    <a:pt x="3037" y="9502"/>
                    <a:pt x="2894" y="9514"/>
                  </a:cubicBezTo>
                  <a:cubicBezTo>
                    <a:pt x="2787" y="9419"/>
                    <a:pt x="2656" y="9324"/>
                    <a:pt x="2548" y="9229"/>
                  </a:cubicBezTo>
                  <a:cubicBezTo>
                    <a:pt x="2453" y="9157"/>
                    <a:pt x="2358" y="9086"/>
                    <a:pt x="2263" y="9014"/>
                  </a:cubicBezTo>
                  <a:cubicBezTo>
                    <a:pt x="2429" y="9014"/>
                    <a:pt x="2608" y="9014"/>
                    <a:pt x="2787" y="8979"/>
                  </a:cubicBezTo>
                  <a:close/>
                  <a:moveTo>
                    <a:pt x="3191" y="8812"/>
                  </a:moveTo>
                  <a:cubicBezTo>
                    <a:pt x="3287" y="8895"/>
                    <a:pt x="3370" y="8990"/>
                    <a:pt x="3465" y="9074"/>
                  </a:cubicBezTo>
                  <a:cubicBezTo>
                    <a:pt x="3572" y="9193"/>
                    <a:pt x="3679" y="9324"/>
                    <a:pt x="3810" y="9443"/>
                  </a:cubicBezTo>
                  <a:cubicBezTo>
                    <a:pt x="3810" y="9479"/>
                    <a:pt x="3810" y="9514"/>
                    <a:pt x="3810" y="9550"/>
                  </a:cubicBezTo>
                  <a:cubicBezTo>
                    <a:pt x="3787" y="9514"/>
                    <a:pt x="3763" y="9491"/>
                    <a:pt x="3715" y="9491"/>
                  </a:cubicBezTo>
                  <a:cubicBezTo>
                    <a:pt x="3656" y="9491"/>
                    <a:pt x="3584" y="9479"/>
                    <a:pt x="3513" y="9479"/>
                  </a:cubicBezTo>
                  <a:cubicBezTo>
                    <a:pt x="3418" y="9383"/>
                    <a:pt x="3298" y="9288"/>
                    <a:pt x="3191" y="9193"/>
                  </a:cubicBezTo>
                  <a:cubicBezTo>
                    <a:pt x="3096" y="9110"/>
                    <a:pt x="3001" y="9038"/>
                    <a:pt x="2906" y="8955"/>
                  </a:cubicBezTo>
                  <a:cubicBezTo>
                    <a:pt x="2965" y="8943"/>
                    <a:pt x="3013" y="8919"/>
                    <a:pt x="3060" y="8895"/>
                  </a:cubicBezTo>
                  <a:cubicBezTo>
                    <a:pt x="3072" y="8883"/>
                    <a:pt x="3084" y="8871"/>
                    <a:pt x="3096" y="8859"/>
                  </a:cubicBezTo>
                  <a:cubicBezTo>
                    <a:pt x="3102" y="8862"/>
                    <a:pt x="3109" y="8863"/>
                    <a:pt x="3115" y="8863"/>
                  </a:cubicBezTo>
                  <a:cubicBezTo>
                    <a:pt x="3144" y="8863"/>
                    <a:pt x="3172" y="8841"/>
                    <a:pt x="3191" y="8812"/>
                  </a:cubicBezTo>
                  <a:close/>
                  <a:moveTo>
                    <a:pt x="2155" y="9014"/>
                  </a:moveTo>
                  <a:cubicBezTo>
                    <a:pt x="2275" y="9121"/>
                    <a:pt x="2406" y="9229"/>
                    <a:pt x="2525" y="9336"/>
                  </a:cubicBezTo>
                  <a:cubicBezTo>
                    <a:pt x="2596" y="9407"/>
                    <a:pt x="2667" y="9467"/>
                    <a:pt x="2739" y="9538"/>
                  </a:cubicBezTo>
                  <a:cubicBezTo>
                    <a:pt x="2667" y="9550"/>
                    <a:pt x="2596" y="9550"/>
                    <a:pt x="2525" y="9562"/>
                  </a:cubicBezTo>
                  <a:cubicBezTo>
                    <a:pt x="2525" y="9550"/>
                    <a:pt x="2525" y="9550"/>
                    <a:pt x="2513" y="9538"/>
                  </a:cubicBezTo>
                  <a:cubicBezTo>
                    <a:pt x="2394" y="9407"/>
                    <a:pt x="2227" y="9336"/>
                    <a:pt x="2096" y="9229"/>
                  </a:cubicBezTo>
                  <a:cubicBezTo>
                    <a:pt x="2013" y="9157"/>
                    <a:pt x="1941" y="9086"/>
                    <a:pt x="1858" y="9014"/>
                  </a:cubicBezTo>
                  <a:close/>
                  <a:moveTo>
                    <a:pt x="1274" y="8931"/>
                  </a:moveTo>
                  <a:cubicBezTo>
                    <a:pt x="1417" y="8967"/>
                    <a:pt x="1572" y="8990"/>
                    <a:pt x="1727" y="9002"/>
                  </a:cubicBezTo>
                  <a:cubicBezTo>
                    <a:pt x="1822" y="9121"/>
                    <a:pt x="1917" y="9229"/>
                    <a:pt x="2036" y="9324"/>
                  </a:cubicBezTo>
                  <a:cubicBezTo>
                    <a:pt x="2144" y="9407"/>
                    <a:pt x="2263" y="9526"/>
                    <a:pt x="2394" y="9586"/>
                  </a:cubicBezTo>
                  <a:cubicBezTo>
                    <a:pt x="2251" y="9598"/>
                    <a:pt x="2108" y="9621"/>
                    <a:pt x="1965" y="9633"/>
                  </a:cubicBezTo>
                  <a:cubicBezTo>
                    <a:pt x="1894" y="9502"/>
                    <a:pt x="1751" y="9395"/>
                    <a:pt x="1644" y="9288"/>
                  </a:cubicBezTo>
                  <a:cubicBezTo>
                    <a:pt x="1524" y="9169"/>
                    <a:pt x="1393" y="9050"/>
                    <a:pt x="1274" y="8931"/>
                  </a:cubicBezTo>
                  <a:close/>
                  <a:moveTo>
                    <a:pt x="2222" y="1"/>
                  </a:moveTo>
                  <a:cubicBezTo>
                    <a:pt x="1968" y="1"/>
                    <a:pt x="1708" y="35"/>
                    <a:pt x="1465" y="49"/>
                  </a:cubicBezTo>
                  <a:cubicBezTo>
                    <a:pt x="1036" y="73"/>
                    <a:pt x="608" y="85"/>
                    <a:pt x="179" y="168"/>
                  </a:cubicBezTo>
                  <a:cubicBezTo>
                    <a:pt x="108" y="180"/>
                    <a:pt x="84" y="227"/>
                    <a:pt x="84" y="275"/>
                  </a:cubicBezTo>
                  <a:cubicBezTo>
                    <a:pt x="36" y="299"/>
                    <a:pt x="0" y="347"/>
                    <a:pt x="0" y="406"/>
                  </a:cubicBezTo>
                  <a:cubicBezTo>
                    <a:pt x="203" y="1859"/>
                    <a:pt x="417" y="3311"/>
                    <a:pt x="608" y="4776"/>
                  </a:cubicBezTo>
                  <a:cubicBezTo>
                    <a:pt x="774" y="6121"/>
                    <a:pt x="870" y="7490"/>
                    <a:pt x="1143" y="8836"/>
                  </a:cubicBezTo>
                  <a:cubicBezTo>
                    <a:pt x="1096" y="8836"/>
                    <a:pt x="1048" y="8883"/>
                    <a:pt x="1072" y="8931"/>
                  </a:cubicBezTo>
                  <a:cubicBezTo>
                    <a:pt x="1191" y="9110"/>
                    <a:pt x="1310" y="9288"/>
                    <a:pt x="1453" y="9443"/>
                  </a:cubicBezTo>
                  <a:cubicBezTo>
                    <a:pt x="1536" y="9550"/>
                    <a:pt x="1644" y="9693"/>
                    <a:pt x="1763" y="9776"/>
                  </a:cubicBezTo>
                  <a:cubicBezTo>
                    <a:pt x="1774" y="9800"/>
                    <a:pt x="1798" y="9824"/>
                    <a:pt x="1846" y="9824"/>
                  </a:cubicBezTo>
                  <a:cubicBezTo>
                    <a:pt x="1858" y="9824"/>
                    <a:pt x="1870" y="9836"/>
                    <a:pt x="1882" y="9836"/>
                  </a:cubicBezTo>
                  <a:lnTo>
                    <a:pt x="1917" y="9836"/>
                  </a:lnTo>
                  <a:cubicBezTo>
                    <a:pt x="2135" y="9854"/>
                    <a:pt x="2369" y="9868"/>
                    <a:pt x="2606" y="9868"/>
                  </a:cubicBezTo>
                  <a:cubicBezTo>
                    <a:pt x="3004" y="9868"/>
                    <a:pt x="3408" y="9827"/>
                    <a:pt x="3751" y="9693"/>
                  </a:cubicBezTo>
                  <a:cubicBezTo>
                    <a:pt x="3787" y="9681"/>
                    <a:pt x="3810" y="9645"/>
                    <a:pt x="3822" y="9598"/>
                  </a:cubicBezTo>
                  <a:cubicBezTo>
                    <a:pt x="3834" y="9626"/>
                    <a:pt x="3861" y="9641"/>
                    <a:pt x="3888" y="9641"/>
                  </a:cubicBezTo>
                  <a:cubicBezTo>
                    <a:pt x="3918" y="9641"/>
                    <a:pt x="3947" y="9623"/>
                    <a:pt x="3953" y="9586"/>
                  </a:cubicBezTo>
                  <a:cubicBezTo>
                    <a:pt x="3953" y="9574"/>
                    <a:pt x="3953" y="9550"/>
                    <a:pt x="3953" y="9538"/>
                  </a:cubicBezTo>
                  <a:cubicBezTo>
                    <a:pt x="3977" y="9526"/>
                    <a:pt x="3989" y="9502"/>
                    <a:pt x="3977" y="9479"/>
                  </a:cubicBezTo>
                  <a:cubicBezTo>
                    <a:pt x="3977" y="9467"/>
                    <a:pt x="3965" y="9467"/>
                    <a:pt x="3965" y="9455"/>
                  </a:cubicBezTo>
                  <a:cubicBezTo>
                    <a:pt x="4156" y="8097"/>
                    <a:pt x="4168" y="6693"/>
                    <a:pt x="4156" y="5323"/>
                  </a:cubicBezTo>
                  <a:cubicBezTo>
                    <a:pt x="4144" y="4192"/>
                    <a:pt x="4180" y="3037"/>
                    <a:pt x="4144" y="1894"/>
                  </a:cubicBezTo>
                  <a:cubicBezTo>
                    <a:pt x="4180" y="1894"/>
                    <a:pt x="4215" y="1823"/>
                    <a:pt x="4180" y="1787"/>
                  </a:cubicBezTo>
                  <a:cubicBezTo>
                    <a:pt x="4168" y="1775"/>
                    <a:pt x="4156" y="1763"/>
                    <a:pt x="4132" y="1740"/>
                  </a:cubicBezTo>
                  <a:cubicBezTo>
                    <a:pt x="4132" y="1501"/>
                    <a:pt x="4108" y="1251"/>
                    <a:pt x="4096" y="1001"/>
                  </a:cubicBezTo>
                  <a:cubicBezTo>
                    <a:pt x="4156" y="954"/>
                    <a:pt x="4168" y="835"/>
                    <a:pt x="4072" y="775"/>
                  </a:cubicBezTo>
                  <a:cubicBezTo>
                    <a:pt x="4072" y="763"/>
                    <a:pt x="4072" y="751"/>
                    <a:pt x="4072" y="739"/>
                  </a:cubicBezTo>
                  <a:cubicBezTo>
                    <a:pt x="4065" y="668"/>
                    <a:pt x="4011" y="631"/>
                    <a:pt x="3958" y="631"/>
                  </a:cubicBezTo>
                  <a:cubicBezTo>
                    <a:pt x="3923" y="631"/>
                    <a:pt x="3889" y="647"/>
                    <a:pt x="3870" y="680"/>
                  </a:cubicBezTo>
                  <a:cubicBezTo>
                    <a:pt x="3679" y="597"/>
                    <a:pt x="3501" y="501"/>
                    <a:pt x="3322" y="406"/>
                  </a:cubicBezTo>
                  <a:cubicBezTo>
                    <a:pt x="3144" y="299"/>
                    <a:pt x="2965" y="144"/>
                    <a:pt x="2775" y="73"/>
                  </a:cubicBezTo>
                  <a:lnTo>
                    <a:pt x="2751" y="73"/>
                  </a:lnTo>
                  <a:cubicBezTo>
                    <a:pt x="2582" y="18"/>
                    <a:pt x="2403" y="1"/>
                    <a:pt x="2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529;p53">
            <a:extLst>
              <a:ext uri="{FF2B5EF4-FFF2-40B4-BE49-F238E27FC236}">
                <a16:creationId xmlns:a16="http://schemas.microsoft.com/office/drawing/2014/main" id="{561DD63E-0ECE-C538-2A08-337CFAB4004E}"/>
              </a:ext>
            </a:extLst>
          </p:cNvPr>
          <p:cNvGrpSpPr/>
          <p:nvPr/>
        </p:nvGrpSpPr>
        <p:grpSpPr>
          <a:xfrm>
            <a:off x="1033726" y="1469233"/>
            <a:ext cx="592107" cy="711925"/>
            <a:chOff x="4075563" y="1782500"/>
            <a:chExt cx="1028500" cy="1236625"/>
          </a:xfrm>
        </p:grpSpPr>
        <p:sp>
          <p:nvSpPr>
            <p:cNvPr id="3" name="Google Shape;1530;p53">
              <a:extLst>
                <a:ext uri="{FF2B5EF4-FFF2-40B4-BE49-F238E27FC236}">
                  <a16:creationId xmlns:a16="http://schemas.microsoft.com/office/drawing/2014/main" id="{14D1B98B-7873-55C2-4B45-F4C97AE8AAB8}"/>
                </a:ext>
              </a:extLst>
            </p:cNvPr>
            <p:cNvSpPr/>
            <p:nvPr/>
          </p:nvSpPr>
          <p:spPr>
            <a:xfrm>
              <a:off x="4216663" y="1933225"/>
              <a:ext cx="725700" cy="1085900"/>
            </a:xfrm>
            <a:custGeom>
              <a:avLst/>
              <a:gdLst/>
              <a:ahLst/>
              <a:cxnLst/>
              <a:rect l="l" t="t" r="r" b="b"/>
              <a:pathLst>
                <a:path w="29028" h="43436" extrusionOk="0">
                  <a:moveTo>
                    <a:pt x="14921" y="409"/>
                  </a:moveTo>
                  <a:cubicBezTo>
                    <a:pt x="17382" y="409"/>
                    <a:pt x="19820" y="1004"/>
                    <a:pt x="21945" y="2280"/>
                  </a:cubicBezTo>
                  <a:cubicBezTo>
                    <a:pt x="27337" y="5520"/>
                    <a:pt x="28818" y="12421"/>
                    <a:pt x="26765" y="18107"/>
                  </a:cubicBezTo>
                  <a:cubicBezTo>
                    <a:pt x="25563" y="21459"/>
                    <a:pt x="23175" y="23890"/>
                    <a:pt x="20562" y="26195"/>
                  </a:cubicBezTo>
                  <a:cubicBezTo>
                    <a:pt x="18607" y="27913"/>
                    <a:pt x="16483" y="30539"/>
                    <a:pt x="17922" y="33249"/>
                  </a:cubicBezTo>
                  <a:cubicBezTo>
                    <a:pt x="17936" y="33277"/>
                    <a:pt x="17950" y="33305"/>
                    <a:pt x="17978" y="33319"/>
                  </a:cubicBezTo>
                  <a:lnTo>
                    <a:pt x="17964" y="33319"/>
                  </a:lnTo>
                  <a:cubicBezTo>
                    <a:pt x="16774" y="33544"/>
                    <a:pt x="15651" y="33702"/>
                    <a:pt x="14455" y="33702"/>
                  </a:cubicBezTo>
                  <a:cubicBezTo>
                    <a:pt x="14317" y="33702"/>
                    <a:pt x="14179" y="33700"/>
                    <a:pt x="14039" y="33696"/>
                  </a:cubicBezTo>
                  <a:cubicBezTo>
                    <a:pt x="12879" y="33668"/>
                    <a:pt x="11678" y="33682"/>
                    <a:pt x="10658" y="33095"/>
                  </a:cubicBezTo>
                  <a:cubicBezTo>
                    <a:pt x="11706" y="30762"/>
                    <a:pt x="10589" y="28346"/>
                    <a:pt x="9024" y="26530"/>
                  </a:cubicBezTo>
                  <a:cubicBezTo>
                    <a:pt x="8060" y="25412"/>
                    <a:pt x="6929" y="24448"/>
                    <a:pt x="5895" y="23387"/>
                  </a:cubicBezTo>
                  <a:cubicBezTo>
                    <a:pt x="4847" y="22311"/>
                    <a:pt x="3925" y="21110"/>
                    <a:pt x="3185" y="19797"/>
                  </a:cubicBezTo>
                  <a:cubicBezTo>
                    <a:pt x="363" y="14838"/>
                    <a:pt x="363" y="8161"/>
                    <a:pt x="4722" y="4040"/>
                  </a:cubicBezTo>
                  <a:cubicBezTo>
                    <a:pt x="6985" y="1903"/>
                    <a:pt x="10281" y="799"/>
                    <a:pt x="13326" y="492"/>
                  </a:cubicBezTo>
                  <a:cubicBezTo>
                    <a:pt x="13857" y="437"/>
                    <a:pt x="14389" y="409"/>
                    <a:pt x="14921" y="409"/>
                  </a:cubicBezTo>
                  <a:close/>
                  <a:moveTo>
                    <a:pt x="10309" y="33179"/>
                  </a:moveTo>
                  <a:cubicBezTo>
                    <a:pt x="10334" y="33254"/>
                    <a:pt x="10404" y="33307"/>
                    <a:pt x="10479" y="33307"/>
                  </a:cubicBezTo>
                  <a:cubicBezTo>
                    <a:pt x="10487" y="33307"/>
                    <a:pt x="10496" y="33306"/>
                    <a:pt x="10505" y="33305"/>
                  </a:cubicBezTo>
                  <a:cubicBezTo>
                    <a:pt x="11427" y="33989"/>
                    <a:pt x="12586" y="34003"/>
                    <a:pt x="13704" y="34045"/>
                  </a:cubicBezTo>
                  <a:cubicBezTo>
                    <a:pt x="14163" y="34063"/>
                    <a:pt x="14643" y="34084"/>
                    <a:pt x="15127" y="34084"/>
                  </a:cubicBezTo>
                  <a:cubicBezTo>
                    <a:pt x="16130" y="34084"/>
                    <a:pt x="17149" y="33994"/>
                    <a:pt x="18034" y="33598"/>
                  </a:cubicBezTo>
                  <a:lnTo>
                    <a:pt x="18034" y="33598"/>
                  </a:lnTo>
                  <a:cubicBezTo>
                    <a:pt x="18928" y="34534"/>
                    <a:pt x="17894" y="35554"/>
                    <a:pt x="16916" y="35861"/>
                  </a:cubicBezTo>
                  <a:cubicBezTo>
                    <a:pt x="16143" y="36099"/>
                    <a:pt x="15299" y="36175"/>
                    <a:pt x="14487" y="36175"/>
                  </a:cubicBezTo>
                  <a:cubicBezTo>
                    <a:pt x="14346" y="36175"/>
                    <a:pt x="14206" y="36173"/>
                    <a:pt x="14067" y="36168"/>
                  </a:cubicBezTo>
                  <a:cubicBezTo>
                    <a:pt x="13131" y="36154"/>
                    <a:pt x="12125" y="36043"/>
                    <a:pt x="11259" y="35666"/>
                  </a:cubicBezTo>
                  <a:cubicBezTo>
                    <a:pt x="10756" y="35442"/>
                    <a:pt x="10323" y="35037"/>
                    <a:pt x="10114" y="34576"/>
                  </a:cubicBezTo>
                  <a:cubicBezTo>
                    <a:pt x="10114" y="34562"/>
                    <a:pt x="10114" y="34548"/>
                    <a:pt x="10100" y="34534"/>
                  </a:cubicBezTo>
                  <a:cubicBezTo>
                    <a:pt x="9918" y="34073"/>
                    <a:pt x="9946" y="33584"/>
                    <a:pt x="10309" y="33179"/>
                  </a:cubicBezTo>
                  <a:close/>
                  <a:moveTo>
                    <a:pt x="10016" y="35149"/>
                  </a:moveTo>
                  <a:cubicBezTo>
                    <a:pt x="10812" y="36238"/>
                    <a:pt x="12488" y="36420"/>
                    <a:pt x="13746" y="36504"/>
                  </a:cubicBezTo>
                  <a:cubicBezTo>
                    <a:pt x="14023" y="36518"/>
                    <a:pt x="14325" y="36529"/>
                    <a:pt x="14641" y="36529"/>
                  </a:cubicBezTo>
                  <a:cubicBezTo>
                    <a:pt x="15853" y="36529"/>
                    <a:pt x="17253" y="36369"/>
                    <a:pt x="18118" y="35638"/>
                  </a:cubicBezTo>
                  <a:cubicBezTo>
                    <a:pt x="18230" y="35554"/>
                    <a:pt x="18313" y="35442"/>
                    <a:pt x="18397" y="35330"/>
                  </a:cubicBezTo>
                  <a:lnTo>
                    <a:pt x="18397" y="35330"/>
                  </a:lnTo>
                  <a:cubicBezTo>
                    <a:pt x="19333" y="36448"/>
                    <a:pt x="17908" y="37691"/>
                    <a:pt x="16889" y="38110"/>
                  </a:cubicBezTo>
                  <a:cubicBezTo>
                    <a:pt x="16192" y="38393"/>
                    <a:pt x="15450" y="38485"/>
                    <a:pt x="14707" y="38485"/>
                  </a:cubicBezTo>
                  <a:cubicBezTo>
                    <a:pt x="14348" y="38485"/>
                    <a:pt x="13989" y="38463"/>
                    <a:pt x="13634" y="38431"/>
                  </a:cubicBezTo>
                  <a:cubicBezTo>
                    <a:pt x="12740" y="38362"/>
                    <a:pt x="11734" y="38306"/>
                    <a:pt x="10952" y="37845"/>
                  </a:cubicBezTo>
                  <a:cubicBezTo>
                    <a:pt x="9974" y="37258"/>
                    <a:pt x="9848" y="36154"/>
                    <a:pt x="10016" y="35149"/>
                  </a:cubicBezTo>
                  <a:close/>
                  <a:moveTo>
                    <a:pt x="10337" y="37817"/>
                  </a:moveTo>
                  <a:lnTo>
                    <a:pt x="10337" y="37817"/>
                  </a:lnTo>
                  <a:cubicBezTo>
                    <a:pt x="10379" y="37859"/>
                    <a:pt x="10407" y="37887"/>
                    <a:pt x="10435" y="37915"/>
                  </a:cubicBezTo>
                  <a:cubicBezTo>
                    <a:pt x="11469" y="38781"/>
                    <a:pt x="13187" y="38809"/>
                    <a:pt x="14458" y="38850"/>
                  </a:cubicBezTo>
                  <a:cubicBezTo>
                    <a:pt x="14527" y="38852"/>
                    <a:pt x="14596" y="38853"/>
                    <a:pt x="14666" y="38853"/>
                  </a:cubicBezTo>
                  <a:cubicBezTo>
                    <a:pt x="15823" y="38853"/>
                    <a:pt x="17057" y="38626"/>
                    <a:pt x="17992" y="37915"/>
                  </a:cubicBezTo>
                  <a:cubicBezTo>
                    <a:pt x="18299" y="38417"/>
                    <a:pt x="18551" y="39032"/>
                    <a:pt x="18257" y="39605"/>
                  </a:cubicBezTo>
                  <a:cubicBezTo>
                    <a:pt x="18020" y="40094"/>
                    <a:pt x="17433" y="40373"/>
                    <a:pt x="16930" y="40541"/>
                  </a:cubicBezTo>
                  <a:cubicBezTo>
                    <a:pt x="16189" y="40800"/>
                    <a:pt x="15377" y="40900"/>
                    <a:pt x="14580" y="40900"/>
                  </a:cubicBezTo>
                  <a:cubicBezTo>
                    <a:pt x="14432" y="40900"/>
                    <a:pt x="14284" y="40897"/>
                    <a:pt x="14137" y="40890"/>
                  </a:cubicBezTo>
                  <a:cubicBezTo>
                    <a:pt x="13257" y="40848"/>
                    <a:pt x="12237" y="40694"/>
                    <a:pt x="11441" y="40261"/>
                  </a:cubicBezTo>
                  <a:cubicBezTo>
                    <a:pt x="11301" y="40191"/>
                    <a:pt x="11175" y="40108"/>
                    <a:pt x="11063" y="40010"/>
                  </a:cubicBezTo>
                  <a:cubicBezTo>
                    <a:pt x="11063" y="40010"/>
                    <a:pt x="11063" y="40010"/>
                    <a:pt x="11063" y="39996"/>
                  </a:cubicBezTo>
                  <a:cubicBezTo>
                    <a:pt x="11075" y="39938"/>
                    <a:pt x="11029" y="39909"/>
                    <a:pt x="10980" y="39909"/>
                  </a:cubicBezTo>
                  <a:cubicBezTo>
                    <a:pt x="10971" y="39909"/>
                    <a:pt x="10961" y="39910"/>
                    <a:pt x="10952" y="39912"/>
                  </a:cubicBezTo>
                  <a:cubicBezTo>
                    <a:pt x="10351" y="39367"/>
                    <a:pt x="10281" y="38641"/>
                    <a:pt x="10337" y="37817"/>
                  </a:cubicBezTo>
                  <a:close/>
                  <a:moveTo>
                    <a:pt x="11049" y="40359"/>
                  </a:moveTo>
                  <a:lnTo>
                    <a:pt x="11049" y="40359"/>
                  </a:lnTo>
                  <a:cubicBezTo>
                    <a:pt x="11975" y="40985"/>
                    <a:pt x="13350" y="41240"/>
                    <a:pt x="14518" y="41240"/>
                  </a:cubicBezTo>
                  <a:cubicBezTo>
                    <a:pt x="14549" y="41240"/>
                    <a:pt x="14581" y="41240"/>
                    <a:pt x="14612" y="41239"/>
                  </a:cubicBezTo>
                  <a:cubicBezTo>
                    <a:pt x="15422" y="41239"/>
                    <a:pt x="16372" y="41169"/>
                    <a:pt x="17182" y="40848"/>
                  </a:cubicBezTo>
                  <a:lnTo>
                    <a:pt x="17182" y="40848"/>
                  </a:lnTo>
                  <a:cubicBezTo>
                    <a:pt x="16741" y="42129"/>
                    <a:pt x="15567" y="43098"/>
                    <a:pt x="14182" y="43098"/>
                  </a:cubicBezTo>
                  <a:cubicBezTo>
                    <a:pt x="14162" y="43098"/>
                    <a:pt x="14142" y="43097"/>
                    <a:pt x="14123" y="43097"/>
                  </a:cubicBezTo>
                  <a:cubicBezTo>
                    <a:pt x="12628" y="43069"/>
                    <a:pt x="11091" y="41882"/>
                    <a:pt x="11049" y="40359"/>
                  </a:cubicBezTo>
                  <a:close/>
                  <a:moveTo>
                    <a:pt x="14892" y="1"/>
                  </a:moveTo>
                  <a:cubicBezTo>
                    <a:pt x="12186" y="1"/>
                    <a:pt x="9456" y="683"/>
                    <a:pt x="7068" y="1916"/>
                  </a:cubicBezTo>
                  <a:cubicBezTo>
                    <a:pt x="2221" y="4403"/>
                    <a:pt x="0" y="9977"/>
                    <a:pt x="1020" y="15215"/>
                  </a:cubicBezTo>
                  <a:cubicBezTo>
                    <a:pt x="1620" y="18316"/>
                    <a:pt x="3241" y="21166"/>
                    <a:pt x="5392" y="23457"/>
                  </a:cubicBezTo>
                  <a:cubicBezTo>
                    <a:pt x="7697" y="25915"/>
                    <a:pt x="11930" y="28891"/>
                    <a:pt x="10449" y="32774"/>
                  </a:cubicBezTo>
                  <a:cubicBezTo>
                    <a:pt x="9639" y="33053"/>
                    <a:pt x="9471" y="34087"/>
                    <a:pt x="9820" y="34813"/>
                  </a:cubicBezTo>
                  <a:cubicBezTo>
                    <a:pt x="9513" y="35749"/>
                    <a:pt x="9513" y="36811"/>
                    <a:pt x="10114" y="37579"/>
                  </a:cubicBezTo>
                  <a:cubicBezTo>
                    <a:pt x="9778" y="38767"/>
                    <a:pt x="10128" y="39619"/>
                    <a:pt x="10826" y="40191"/>
                  </a:cubicBezTo>
                  <a:cubicBezTo>
                    <a:pt x="10491" y="41854"/>
                    <a:pt x="12335" y="43265"/>
                    <a:pt x="13843" y="43418"/>
                  </a:cubicBezTo>
                  <a:cubicBezTo>
                    <a:pt x="13957" y="43430"/>
                    <a:pt x="14070" y="43436"/>
                    <a:pt x="14182" y="43436"/>
                  </a:cubicBezTo>
                  <a:cubicBezTo>
                    <a:pt x="15799" y="43436"/>
                    <a:pt x="17182" y="42235"/>
                    <a:pt x="17587" y="40680"/>
                  </a:cubicBezTo>
                  <a:cubicBezTo>
                    <a:pt x="17587" y="40680"/>
                    <a:pt x="17587" y="40666"/>
                    <a:pt x="17587" y="40666"/>
                  </a:cubicBezTo>
                  <a:cubicBezTo>
                    <a:pt x="17769" y="40569"/>
                    <a:pt x="17936" y="40457"/>
                    <a:pt x="18090" y="40345"/>
                  </a:cubicBezTo>
                  <a:cubicBezTo>
                    <a:pt x="18984" y="39605"/>
                    <a:pt x="18858" y="38557"/>
                    <a:pt x="18257" y="37677"/>
                  </a:cubicBezTo>
                  <a:cubicBezTo>
                    <a:pt x="18313" y="37635"/>
                    <a:pt x="18355" y="37579"/>
                    <a:pt x="18411" y="37523"/>
                  </a:cubicBezTo>
                  <a:cubicBezTo>
                    <a:pt x="19026" y="36853"/>
                    <a:pt x="19445" y="35624"/>
                    <a:pt x="18565" y="35023"/>
                  </a:cubicBezTo>
                  <a:cubicBezTo>
                    <a:pt x="18844" y="34422"/>
                    <a:pt x="18816" y="33682"/>
                    <a:pt x="18188" y="33333"/>
                  </a:cubicBezTo>
                  <a:cubicBezTo>
                    <a:pt x="18285" y="33277"/>
                    <a:pt x="18341" y="33165"/>
                    <a:pt x="18285" y="33039"/>
                  </a:cubicBezTo>
                  <a:cubicBezTo>
                    <a:pt x="16497" y="29645"/>
                    <a:pt x="20451" y="26977"/>
                    <a:pt x="22546" y="24993"/>
                  </a:cubicBezTo>
                  <a:cubicBezTo>
                    <a:pt x="24655" y="22996"/>
                    <a:pt x="26401" y="20593"/>
                    <a:pt x="27309" y="17813"/>
                  </a:cubicBezTo>
                  <a:cubicBezTo>
                    <a:pt x="29028" y="12547"/>
                    <a:pt x="27896" y="6233"/>
                    <a:pt x="23356" y="2741"/>
                  </a:cubicBezTo>
                  <a:cubicBezTo>
                    <a:pt x="20908" y="853"/>
                    <a:pt x="17916" y="1"/>
                    <a:pt x="14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31;p53">
              <a:extLst>
                <a:ext uri="{FF2B5EF4-FFF2-40B4-BE49-F238E27FC236}">
                  <a16:creationId xmlns:a16="http://schemas.microsoft.com/office/drawing/2014/main" id="{42D4A19E-C71D-E953-AA09-8D113A9A28BC}"/>
                </a:ext>
              </a:extLst>
            </p:cNvPr>
            <p:cNvSpPr/>
            <p:nvPr/>
          </p:nvSpPr>
          <p:spPr>
            <a:xfrm>
              <a:off x="4399288" y="2074875"/>
              <a:ext cx="119075" cy="143550"/>
            </a:xfrm>
            <a:custGeom>
              <a:avLst/>
              <a:gdLst/>
              <a:ahLst/>
              <a:cxnLst/>
              <a:rect l="l" t="t" r="r" b="b"/>
              <a:pathLst>
                <a:path w="4763" h="5742" extrusionOk="0">
                  <a:moveTo>
                    <a:pt x="2896" y="0"/>
                  </a:moveTo>
                  <a:cubicBezTo>
                    <a:pt x="2155" y="0"/>
                    <a:pt x="1293" y="491"/>
                    <a:pt x="923" y="1140"/>
                  </a:cubicBezTo>
                  <a:cubicBezTo>
                    <a:pt x="182" y="2453"/>
                    <a:pt x="1" y="5107"/>
                    <a:pt x="1803" y="5680"/>
                  </a:cubicBezTo>
                  <a:cubicBezTo>
                    <a:pt x="1934" y="5721"/>
                    <a:pt x="2067" y="5741"/>
                    <a:pt x="2200" y="5741"/>
                  </a:cubicBezTo>
                  <a:cubicBezTo>
                    <a:pt x="3486" y="5741"/>
                    <a:pt x="4763" y="3916"/>
                    <a:pt x="3940" y="2802"/>
                  </a:cubicBezTo>
                  <a:cubicBezTo>
                    <a:pt x="3722" y="2507"/>
                    <a:pt x="3408" y="2386"/>
                    <a:pt x="3093" y="2386"/>
                  </a:cubicBezTo>
                  <a:cubicBezTo>
                    <a:pt x="2319" y="2386"/>
                    <a:pt x="1541" y="3115"/>
                    <a:pt x="2166" y="3780"/>
                  </a:cubicBezTo>
                  <a:cubicBezTo>
                    <a:pt x="2201" y="3819"/>
                    <a:pt x="2245" y="3835"/>
                    <a:pt x="2288" y="3835"/>
                  </a:cubicBezTo>
                  <a:cubicBezTo>
                    <a:pt x="2416" y="3835"/>
                    <a:pt x="2543" y="3692"/>
                    <a:pt x="2459" y="3556"/>
                  </a:cubicBezTo>
                  <a:cubicBezTo>
                    <a:pt x="2652" y="3018"/>
                    <a:pt x="2856" y="2749"/>
                    <a:pt x="3068" y="2749"/>
                  </a:cubicBezTo>
                  <a:cubicBezTo>
                    <a:pt x="3285" y="2749"/>
                    <a:pt x="3511" y="3032"/>
                    <a:pt x="3744" y="3598"/>
                  </a:cubicBezTo>
                  <a:cubicBezTo>
                    <a:pt x="3731" y="3836"/>
                    <a:pt x="3675" y="4059"/>
                    <a:pt x="3563" y="4269"/>
                  </a:cubicBezTo>
                  <a:cubicBezTo>
                    <a:pt x="3381" y="4688"/>
                    <a:pt x="3116" y="5051"/>
                    <a:pt x="2697" y="5233"/>
                  </a:cubicBezTo>
                  <a:cubicBezTo>
                    <a:pt x="2522" y="5303"/>
                    <a:pt x="2358" y="5335"/>
                    <a:pt x="2205" y="5335"/>
                  </a:cubicBezTo>
                  <a:cubicBezTo>
                    <a:pt x="1334" y="5335"/>
                    <a:pt x="835" y="4293"/>
                    <a:pt x="811" y="3472"/>
                  </a:cubicBezTo>
                  <a:cubicBezTo>
                    <a:pt x="797" y="2760"/>
                    <a:pt x="937" y="1964"/>
                    <a:pt x="1286" y="1349"/>
                  </a:cubicBezTo>
                  <a:cubicBezTo>
                    <a:pt x="1603" y="795"/>
                    <a:pt x="2233" y="393"/>
                    <a:pt x="2814" y="393"/>
                  </a:cubicBezTo>
                  <a:cubicBezTo>
                    <a:pt x="3259" y="393"/>
                    <a:pt x="3674" y="628"/>
                    <a:pt x="3898" y="1209"/>
                  </a:cubicBezTo>
                  <a:cubicBezTo>
                    <a:pt x="3920" y="1265"/>
                    <a:pt x="3967" y="1289"/>
                    <a:pt x="4013" y="1289"/>
                  </a:cubicBezTo>
                  <a:cubicBezTo>
                    <a:pt x="4083" y="1289"/>
                    <a:pt x="4152" y="1232"/>
                    <a:pt x="4136" y="1140"/>
                  </a:cubicBezTo>
                  <a:cubicBezTo>
                    <a:pt x="4017" y="321"/>
                    <a:pt x="3496" y="0"/>
                    <a:pt x="2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32;p53">
              <a:extLst>
                <a:ext uri="{FF2B5EF4-FFF2-40B4-BE49-F238E27FC236}">
                  <a16:creationId xmlns:a16="http://schemas.microsoft.com/office/drawing/2014/main" id="{271D29FE-A564-FB64-7FB6-1EA3A98C6044}"/>
                </a:ext>
              </a:extLst>
            </p:cNvPr>
            <p:cNvSpPr/>
            <p:nvPr/>
          </p:nvSpPr>
          <p:spPr>
            <a:xfrm>
              <a:off x="4513138" y="2078675"/>
              <a:ext cx="92900" cy="137400"/>
            </a:xfrm>
            <a:custGeom>
              <a:avLst/>
              <a:gdLst/>
              <a:ahLst/>
              <a:cxnLst/>
              <a:rect l="l" t="t" r="r" b="b"/>
              <a:pathLst>
                <a:path w="3716" h="5496" extrusionOk="0">
                  <a:moveTo>
                    <a:pt x="2082" y="401"/>
                  </a:moveTo>
                  <a:cubicBezTo>
                    <a:pt x="2120" y="448"/>
                    <a:pt x="2177" y="476"/>
                    <a:pt x="2241" y="476"/>
                  </a:cubicBezTo>
                  <a:cubicBezTo>
                    <a:pt x="2271" y="476"/>
                    <a:pt x="2302" y="470"/>
                    <a:pt x="2334" y="457"/>
                  </a:cubicBezTo>
                  <a:lnTo>
                    <a:pt x="2347" y="457"/>
                  </a:lnTo>
                  <a:cubicBezTo>
                    <a:pt x="2375" y="471"/>
                    <a:pt x="2389" y="471"/>
                    <a:pt x="2417" y="499"/>
                  </a:cubicBezTo>
                  <a:cubicBezTo>
                    <a:pt x="2437" y="511"/>
                    <a:pt x="2456" y="516"/>
                    <a:pt x="2473" y="516"/>
                  </a:cubicBezTo>
                  <a:cubicBezTo>
                    <a:pt x="2517" y="516"/>
                    <a:pt x="2551" y="483"/>
                    <a:pt x="2571" y="443"/>
                  </a:cubicBezTo>
                  <a:cubicBezTo>
                    <a:pt x="3158" y="624"/>
                    <a:pt x="3311" y="2706"/>
                    <a:pt x="3283" y="3013"/>
                  </a:cubicBezTo>
                  <a:cubicBezTo>
                    <a:pt x="3255" y="3418"/>
                    <a:pt x="3130" y="3809"/>
                    <a:pt x="2920" y="4159"/>
                  </a:cubicBezTo>
                  <a:cubicBezTo>
                    <a:pt x="2629" y="4657"/>
                    <a:pt x="2358" y="4901"/>
                    <a:pt x="1860" y="4901"/>
                  </a:cubicBezTo>
                  <a:cubicBezTo>
                    <a:pt x="1786" y="4901"/>
                    <a:pt x="1706" y="4896"/>
                    <a:pt x="1621" y="4885"/>
                  </a:cubicBezTo>
                  <a:cubicBezTo>
                    <a:pt x="1556" y="4896"/>
                    <a:pt x="1494" y="4902"/>
                    <a:pt x="1437" y="4902"/>
                  </a:cubicBezTo>
                  <a:cubicBezTo>
                    <a:pt x="1073" y="4902"/>
                    <a:pt x="857" y="4676"/>
                    <a:pt x="797" y="4242"/>
                  </a:cubicBezTo>
                  <a:cubicBezTo>
                    <a:pt x="741" y="3977"/>
                    <a:pt x="713" y="3698"/>
                    <a:pt x="727" y="3418"/>
                  </a:cubicBezTo>
                  <a:cubicBezTo>
                    <a:pt x="727" y="3083"/>
                    <a:pt x="783" y="2734"/>
                    <a:pt x="853" y="2412"/>
                  </a:cubicBezTo>
                  <a:cubicBezTo>
                    <a:pt x="951" y="1993"/>
                    <a:pt x="1412" y="471"/>
                    <a:pt x="2082" y="401"/>
                  </a:cubicBezTo>
                  <a:close/>
                  <a:moveTo>
                    <a:pt x="2534" y="0"/>
                  </a:moveTo>
                  <a:cubicBezTo>
                    <a:pt x="2426" y="0"/>
                    <a:pt x="2308" y="25"/>
                    <a:pt x="2180" y="80"/>
                  </a:cubicBezTo>
                  <a:cubicBezTo>
                    <a:pt x="2129" y="65"/>
                    <a:pt x="2078" y="58"/>
                    <a:pt x="2028" y="58"/>
                  </a:cubicBezTo>
                  <a:cubicBezTo>
                    <a:pt x="1296" y="58"/>
                    <a:pt x="674" y="1499"/>
                    <a:pt x="518" y="2035"/>
                  </a:cubicBezTo>
                  <a:cubicBezTo>
                    <a:pt x="224" y="3069"/>
                    <a:pt x="1" y="5304"/>
                    <a:pt x="1537" y="5486"/>
                  </a:cubicBezTo>
                  <a:cubicBezTo>
                    <a:pt x="1594" y="5492"/>
                    <a:pt x="1649" y="5495"/>
                    <a:pt x="1704" y="5495"/>
                  </a:cubicBezTo>
                  <a:cubicBezTo>
                    <a:pt x="2932" y="5495"/>
                    <a:pt x="3676" y="3889"/>
                    <a:pt x="3702" y="2859"/>
                  </a:cubicBezTo>
                  <a:cubicBezTo>
                    <a:pt x="3715" y="2141"/>
                    <a:pt x="3534" y="0"/>
                    <a:pt x="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33;p53">
              <a:extLst>
                <a:ext uri="{FF2B5EF4-FFF2-40B4-BE49-F238E27FC236}">
                  <a16:creationId xmlns:a16="http://schemas.microsoft.com/office/drawing/2014/main" id="{8DAC06A9-6ABD-E148-A2D9-8BF8D9D7421F}"/>
                </a:ext>
              </a:extLst>
            </p:cNvPr>
            <p:cNvSpPr/>
            <p:nvPr/>
          </p:nvSpPr>
          <p:spPr>
            <a:xfrm>
              <a:off x="4608838" y="2072950"/>
              <a:ext cx="82425" cy="141650"/>
            </a:xfrm>
            <a:custGeom>
              <a:avLst/>
              <a:gdLst/>
              <a:ahLst/>
              <a:cxnLst/>
              <a:rect l="l" t="t" r="r" b="b"/>
              <a:pathLst>
                <a:path w="3297" h="5666" extrusionOk="0">
                  <a:moveTo>
                    <a:pt x="1551" y="351"/>
                  </a:moveTo>
                  <a:cubicBezTo>
                    <a:pt x="1579" y="378"/>
                    <a:pt x="1621" y="406"/>
                    <a:pt x="1690" y="406"/>
                  </a:cubicBezTo>
                  <a:cubicBezTo>
                    <a:pt x="2333" y="406"/>
                    <a:pt x="2710" y="1999"/>
                    <a:pt x="2794" y="2474"/>
                  </a:cubicBezTo>
                  <a:cubicBezTo>
                    <a:pt x="2934" y="3200"/>
                    <a:pt x="2934" y="4262"/>
                    <a:pt x="2375" y="4821"/>
                  </a:cubicBezTo>
                  <a:cubicBezTo>
                    <a:pt x="2149" y="5043"/>
                    <a:pt x="1916" y="5135"/>
                    <a:pt x="1696" y="5135"/>
                  </a:cubicBezTo>
                  <a:cubicBezTo>
                    <a:pt x="1185" y="5135"/>
                    <a:pt x="746" y="4632"/>
                    <a:pt x="629" y="4094"/>
                  </a:cubicBezTo>
                  <a:cubicBezTo>
                    <a:pt x="573" y="3773"/>
                    <a:pt x="559" y="3452"/>
                    <a:pt x="573" y="3116"/>
                  </a:cubicBezTo>
                  <a:cubicBezTo>
                    <a:pt x="573" y="2697"/>
                    <a:pt x="699" y="420"/>
                    <a:pt x="1551" y="351"/>
                  </a:cubicBezTo>
                  <a:close/>
                  <a:moveTo>
                    <a:pt x="1731" y="0"/>
                  </a:moveTo>
                  <a:cubicBezTo>
                    <a:pt x="1717" y="0"/>
                    <a:pt x="1704" y="1"/>
                    <a:pt x="1690" y="1"/>
                  </a:cubicBezTo>
                  <a:cubicBezTo>
                    <a:pt x="1635" y="1"/>
                    <a:pt x="1579" y="29"/>
                    <a:pt x="1551" y="57"/>
                  </a:cubicBezTo>
                  <a:cubicBezTo>
                    <a:pt x="1498" y="44"/>
                    <a:pt x="1448" y="38"/>
                    <a:pt x="1399" y="38"/>
                  </a:cubicBezTo>
                  <a:cubicBezTo>
                    <a:pt x="593" y="38"/>
                    <a:pt x="303" y="1699"/>
                    <a:pt x="224" y="2278"/>
                  </a:cubicBezTo>
                  <a:cubicBezTo>
                    <a:pt x="70" y="3340"/>
                    <a:pt x="0" y="5393"/>
                    <a:pt x="1453" y="5645"/>
                  </a:cubicBezTo>
                  <a:cubicBezTo>
                    <a:pt x="1531" y="5659"/>
                    <a:pt x="1606" y="5665"/>
                    <a:pt x="1679" y="5665"/>
                  </a:cubicBezTo>
                  <a:cubicBezTo>
                    <a:pt x="2779" y="5665"/>
                    <a:pt x="3283" y="4146"/>
                    <a:pt x="3283" y="3242"/>
                  </a:cubicBezTo>
                  <a:cubicBezTo>
                    <a:pt x="3297" y="2386"/>
                    <a:pt x="2887" y="0"/>
                    <a:pt x="1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34;p53">
              <a:extLst>
                <a:ext uri="{FF2B5EF4-FFF2-40B4-BE49-F238E27FC236}">
                  <a16:creationId xmlns:a16="http://schemas.microsoft.com/office/drawing/2014/main" id="{6582CDDD-B91B-1146-E644-FA869652B0EB}"/>
                </a:ext>
              </a:extLst>
            </p:cNvPr>
            <p:cNvSpPr/>
            <p:nvPr/>
          </p:nvSpPr>
          <p:spPr>
            <a:xfrm>
              <a:off x="4703113" y="2078475"/>
              <a:ext cx="65025" cy="135400"/>
            </a:xfrm>
            <a:custGeom>
              <a:avLst/>
              <a:gdLst/>
              <a:ahLst/>
              <a:cxnLst/>
              <a:rect l="l" t="t" r="r" b="b"/>
              <a:pathLst>
                <a:path w="2601" h="5416" extrusionOk="0">
                  <a:moveTo>
                    <a:pt x="462" y="451"/>
                  </a:moveTo>
                  <a:lnTo>
                    <a:pt x="462" y="451"/>
                  </a:lnTo>
                  <a:cubicBezTo>
                    <a:pt x="1286" y="604"/>
                    <a:pt x="1887" y="1778"/>
                    <a:pt x="2026" y="2462"/>
                  </a:cubicBezTo>
                  <a:cubicBezTo>
                    <a:pt x="2264" y="3580"/>
                    <a:pt x="1845" y="4949"/>
                    <a:pt x="560" y="5005"/>
                  </a:cubicBezTo>
                  <a:cubicBezTo>
                    <a:pt x="755" y="3496"/>
                    <a:pt x="671" y="1959"/>
                    <a:pt x="462" y="451"/>
                  </a:cubicBezTo>
                  <a:close/>
                  <a:moveTo>
                    <a:pt x="312" y="1"/>
                  </a:moveTo>
                  <a:cubicBezTo>
                    <a:pt x="283" y="1"/>
                    <a:pt x="254" y="2"/>
                    <a:pt x="224" y="4"/>
                  </a:cubicBezTo>
                  <a:cubicBezTo>
                    <a:pt x="85" y="18"/>
                    <a:pt x="1" y="130"/>
                    <a:pt x="29" y="269"/>
                  </a:cubicBezTo>
                  <a:cubicBezTo>
                    <a:pt x="266" y="1904"/>
                    <a:pt x="266" y="3496"/>
                    <a:pt x="252" y="5130"/>
                  </a:cubicBezTo>
                  <a:cubicBezTo>
                    <a:pt x="252" y="5158"/>
                    <a:pt x="266" y="5186"/>
                    <a:pt x="266" y="5200"/>
                  </a:cubicBezTo>
                  <a:cubicBezTo>
                    <a:pt x="280" y="5270"/>
                    <a:pt x="322" y="5326"/>
                    <a:pt x="392" y="5340"/>
                  </a:cubicBezTo>
                  <a:cubicBezTo>
                    <a:pt x="555" y="5392"/>
                    <a:pt x="708" y="5416"/>
                    <a:pt x="853" y="5416"/>
                  </a:cubicBezTo>
                  <a:cubicBezTo>
                    <a:pt x="2035" y="5416"/>
                    <a:pt x="2601" y="3814"/>
                    <a:pt x="2501" y="2756"/>
                  </a:cubicBezTo>
                  <a:cubicBezTo>
                    <a:pt x="2392" y="1718"/>
                    <a:pt x="1549"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35;p53">
              <a:extLst>
                <a:ext uri="{FF2B5EF4-FFF2-40B4-BE49-F238E27FC236}">
                  <a16:creationId xmlns:a16="http://schemas.microsoft.com/office/drawing/2014/main" id="{59405874-BBDE-57A9-E9B2-D383D1B5859B}"/>
                </a:ext>
              </a:extLst>
            </p:cNvPr>
            <p:cNvSpPr/>
            <p:nvPr/>
          </p:nvSpPr>
          <p:spPr>
            <a:xfrm>
              <a:off x="4442588" y="2255175"/>
              <a:ext cx="19250" cy="130200"/>
            </a:xfrm>
            <a:custGeom>
              <a:avLst/>
              <a:gdLst/>
              <a:ahLst/>
              <a:cxnLst/>
              <a:rect l="l" t="t" r="r" b="b"/>
              <a:pathLst>
                <a:path w="770" h="5208" extrusionOk="0">
                  <a:moveTo>
                    <a:pt x="399" y="1"/>
                  </a:moveTo>
                  <a:cubicBezTo>
                    <a:pt x="322" y="1"/>
                    <a:pt x="245" y="53"/>
                    <a:pt x="238" y="158"/>
                  </a:cubicBezTo>
                  <a:cubicBezTo>
                    <a:pt x="127" y="1736"/>
                    <a:pt x="1" y="3538"/>
                    <a:pt x="266" y="5089"/>
                  </a:cubicBezTo>
                  <a:cubicBezTo>
                    <a:pt x="278" y="5172"/>
                    <a:pt x="333" y="5207"/>
                    <a:pt x="393" y="5207"/>
                  </a:cubicBezTo>
                  <a:cubicBezTo>
                    <a:pt x="475" y="5207"/>
                    <a:pt x="566" y="5143"/>
                    <a:pt x="574" y="5047"/>
                  </a:cubicBezTo>
                  <a:cubicBezTo>
                    <a:pt x="769" y="3496"/>
                    <a:pt x="630" y="1722"/>
                    <a:pt x="560" y="158"/>
                  </a:cubicBezTo>
                  <a:cubicBezTo>
                    <a:pt x="553" y="53"/>
                    <a:pt x="47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36;p53">
              <a:extLst>
                <a:ext uri="{FF2B5EF4-FFF2-40B4-BE49-F238E27FC236}">
                  <a16:creationId xmlns:a16="http://schemas.microsoft.com/office/drawing/2014/main" id="{9DD619BF-07E4-45CE-AB02-E7FC28DA222D}"/>
                </a:ext>
              </a:extLst>
            </p:cNvPr>
            <p:cNvSpPr/>
            <p:nvPr/>
          </p:nvSpPr>
          <p:spPr>
            <a:xfrm>
              <a:off x="4474738" y="2251625"/>
              <a:ext cx="80675" cy="145300"/>
            </a:xfrm>
            <a:custGeom>
              <a:avLst/>
              <a:gdLst/>
              <a:ahLst/>
              <a:cxnLst/>
              <a:rect l="l" t="t" r="r" b="b"/>
              <a:pathLst>
                <a:path w="3227" h="5812" extrusionOk="0">
                  <a:moveTo>
                    <a:pt x="447" y="439"/>
                  </a:moveTo>
                  <a:lnTo>
                    <a:pt x="447" y="439"/>
                  </a:lnTo>
                  <a:cubicBezTo>
                    <a:pt x="1383" y="942"/>
                    <a:pt x="2263" y="1613"/>
                    <a:pt x="2584" y="2675"/>
                  </a:cubicBezTo>
                  <a:cubicBezTo>
                    <a:pt x="2752" y="3275"/>
                    <a:pt x="2766" y="3918"/>
                    <a:pt x="2501" y="4477"/>
                  </a:cubicBezTo>
                  <a:cubicBezTo>
                    <a:pt x="2204" y="5079"/>
                    <a:pt x="1734" y="5318"/>
                    <a:pt x="1198" y="5318"/>
                  </a:cubicBezTo>
                  <a:cubicBezTo>
                    <a:pt x="975" y="5318"/>
                    <a:pt x="741" y="5277"/>
                    <a:pt x="503" y="5203"/>
                  </a:cubicBezTo>
                  <a:cubicBezTo>
                    <a:pt x="615" y="3638"/>
                    <a:pt x="489" y="2018"/>
                    <a:pt x="447" y="439"/>
                  </a:cubicBezTo>
                  <a:close/>
                  <a:moveTo>
                    <a:pt x="255" y="1"/>
                  </a:moveTo>
                  <a:cubicBezTo>
                    <a:pt x="174" y="1"/>
                    <a:pt x="110" y="74"/>
                    <a:pt x="98" y="146"/>
                  </a:cubicBezTo>
                  <a:cubicBezTo>
                    <a:pt x="56" y="174"/>
                    <a:pt x="28" y="230"/>
                    <a:pt x="28" y="300"/>
                  </a:cubicBezTo>
                  <a:cubicBezTo>
                    <a:pt x="70" y="2018"/>
                    <a:pt x="0" y="3778"/>
                    <a:pt x="238" y="5482"/>
                  </a:cubicBezTo>
                  <a:cubicBezTo>
                    <a:pt x="247" y="5541"/>
                    <a:pt x="291" y="5565"/>
                    <a:pt x="336" y="5565"/>
                  </a:cubicBezTo>
                  <a:cubicBezTo>
                    <a:pt x="355" y="5565"/>
                    <a:pt x="374" y="5561"/>
                    <a:pt x="391" y="5552"/>
                  </a:cubicBezTo>
                  <a:cubicBezTo>
                    <a:pt x="672" y="5733"/>
                    <a:pt x="953" y="5812"/>
                    <a:pt x="1223" y="5812"/>
                  </a:cubicBezTo>
                  <a:cubicBezTo>
                    <a:pt x="2224" y="5812"/>
                    <a:pt x="3060" y="4718"/>
                    <a:pt x="3115" y="3694"/>
                  </a:cubicBezTo>
                  <a:cubicBezTo>
                    <a:pt x="3227" y="1934"/>
                    <a:pt x="1858" y="565"/>
                    <a:pt x="293" y="6"/>
                  </a:cubicBezTo>
                  <a:cubicBezTo>
                    <a:pt x="280" y="3"/>
                    <a:pt x="267"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37;p53">
              <a:extLst>
                <a:ext uri="{FF2B5EF4-FFF2-40B4-BE49-F238E27FC236}">
                  <a16:creationId xmlns:a16="http://schemas.microsoft.com/office/drawing/2014/main" id="{E02D4E39-A89C-0A23-37F9-72A49E8B3F1E}"/>
                </a:ext>
              </a:extLst>
            </p:cNvPr>
            <p:cNvSpPr/>
            <p:nvPr/>
          </p:nvSpPr>
          <p:spPr>
            <a:xfrm>
              <a:off x="4567613" y="2255150"/>
              <a:ext cx="50675" cy="140325"/>
            </a:xfrm>
            <a:custGeom>
              <a:avLst/>
              <a:gdLst/>
              <a:ahLst/>
              <a:cxnLst/>
              <a:rect l="l" t="t" r="r" b="b"/>
              <a:pathLst>
                <a:path w="2027" h="5613" extrusionOk="0">
                  <a:moveTo>
                    <a:pt x="718" y="0"/>
                  </a:moveTo>
                  <a:cubicBezTo>
                    <a:pt x="602" y="0"/>
                    <a:pt x="491" y="7"/>
                    <a:pt x="392" y="19"/>
                  </a:cubicBezTo>
                  <a:cubicBezTo>
                    <a:pt x="322" y="33"/>
                    <a:pt x="266" y="103"/>
                    <a:pt x="252" y="159"/>
                  </a:cubicBezTo>
                  <a:cubicBezTo>
                    <a:pt x="1" y="871"/>
                    <a:pt x="141" y="1891"/>
                    <a:pt x="155" y="2645"/>
                  </a:cubicBezTo>
                  <a:cubicBezTo>
                    <a:pt x="168" y="3525"/>
                    <a:pt x="238" y="4405"/>
                    <a:pt x="364" y="5285"/>
                  </a:cubicBezTo>
                  <a:cubicBezTo>
                    <a:pt x="378" y="5369"/>
                    <a:pt x="462" y="5411"/>
                    <a:pt x="546" y="5411"/>
                  </a:cubicBezTo>
                  <a:cubicBezTo>
                    <a:pt x="546" y="5467"/>
                    <a:pt x="588" y="5523"/>
                    <a:pt x="657" y="5551"/>
                  </a:cubicBezTo>
                  <a:cubicBezTo>
                    <a:pt x="751" y="5588"/>
                    <a:pt x="856" y="5594"/>
                    <a:pt x="962" y="5594"/>
                  </a:cubicBezTo>
                  <a:cubicBezTo>
                    <a:pt x="1014" y="5594"/>
                    <a:pt x="1067" y="5593"/>
                    <a:pt x="1118" y="5593"/>
                  </a:cubicBezTo>
                  <a:cubicBezTo>
                    <a:pt x="1195" y="5600"/>
                    <a:pt x="1280" y="5612"/>
                    <a:pt x="1364" y="5612"/>
                  </a:cubicBezTo>
                  <a:cubicBezTo>
                    <a:pt x="1433" y="5612"/>
                    <a:pt x="1502" y="5604"/>
                    <a:pt x="1565" y="5579"/>
                  </a:cubicBezTo>
                  <a:cubicBezTo>
                    <a:pt x="1761" y="5495"/>
                    <a:pt x="1873" y="5230"/>
                    <a:pt x="1663" y="5104"/>
                  </a:cubicBezTo>
                  <a:cubicBezTo>
                    <a:pt x="1636" y="5088"/>
                    <a:pt x="1609" y="5081"/>
                    <a:pt x="1582" y="5081"/>
                  </a:cubicBezTo>
                  <a:cubicBezTo>
                    <a:pt x="1515" y="5081"/>
                    <a:pt x="1456" y="5127"/>
                    <a:pt x="1426" y="5188"/>
                  </a:cubicBezTo>
                  <a:cubicBezTo>
                    <a:pt x="1398" y="5202"/>
                    <a:pt x="1370" y="5202"/>
                    <a:pt x="1328" y="5202"/>
                  </a:cubicBezTo>
                  <a:lnTo>
                    <a:pt x="1118" y="5202"/>
                  </a:lnTo>
                  <a:cubicBezTo>
                    <a:pt x="1068" y="5202"/>
                    <a:pt x="1016" y="5199"/>
                    <a:pt x="962" y="5199"/>
                  </a:cubicBezTo>
                  <a:cubicBezTo>
                    <a:pt x="881" y="5199"/>
                    <a:pt x="797" y="5204"/>
                    <a:pt x="713" y="5230"/>
                  </a:cubicBezTo>
                  <a:cubicBezTo>
                    <a:pt x="685" y="4699"/>
                    <a:pt x="643" y="4168"/>
                    <a:pt x="602" y="3637"/>
                  </a:cubicBezTo>
                  <a:cubicBezTo>
                    <a:pt x="676" y="3637"/>
                    <a:pt x="751" y="3643"/>
                    <a:pt x="825" y="3643"/>
                  </a:cubicBezTo>
                  <a:cubicBezTo>
                    <a:pt x="862" y="3643"/>
                    <a:pt x="900" y="3642"/>
                    <a:pt x="937" y="3637"/>
                  </a:cubicBezTo>
                  <a:cubicBezTo>
                    <a:pt x="1015" y="3637"/>
                    <a:pt x="1098" y="3645"/>
                    <a:pt x="1180" y="3645"/>
                  </a:cubicBezTo>
                  <a:cubicBezTo>
                    <a:pt x="1290" y="3645"/>
                    <a:pt x="1400" y="3631"/>
                    <a:pt x="1496" y="3567"/>
                  </a:cubicBezTo>
                  <a:cubicBezTo>
                    <a:pt x="1579" y="3511"/>
                    <a:pt x="1607" y="3358"/>
                    <a:pt x="1496" y="3302"/>
                  </a:cubicBezTo>
                  <a:cubicBezTo>
                    <a:pt x="1424" y="3269"/>
                    <a:pt x="1353" y="3258"/>
                    <a:pt x="1281" y="3258"/>
                  </a:cubicBezTo>
                  <a:cubicBezTo>
                    <a:pt x="1169" y="3258"/>
                    <a:pt x="1056" y="3285"/>
                    <a:pt x="937" y="3302"/>
                  </a:cubicBezTo>
                  <a:cubicBezTo>
                    <a:pt x="825" y="3316"/>
                    <a:pt x="713" y="3330"/>
                    <a:pt x="602" y="3358"/>
                  </a:cubicBezTo>
                  <a:cubicBezTo>
                    <a:pt x="574" y="2953"/>
                    <a:pt x="560" y="2547"/>
                    <a:pt x="560" y="2156"/>
                  </a:cubicBezTo>
                  <a:cubicBezTo>
                    <a:pt x="560" y="1793"/>
                    <a:pt x="420" y="969"/>
                    <a:pt x="588" y="690"/>
                  </a:cubicBezTo>
                  <a:cubicBezTo>
                    <a:pt x="769" y="396"/>
                    <a:pt x="825" y="522"/>
                    <a:pt x="1076" y="466"/>
                  </a:cubicBezTo>
                  <a:cubicBezTo>
                    <a:pt x="1166" y="447"/>
                    <a:pt x="1222" y="442"/>
                    <a:pt x="1263" y="442"/>
                  </a:cubicBezTo>
                  <a:cubicBezTo>
                    <a:pt x="1297" y="442"/>
                    <a:pt x="1322" y="445"/>
                    <a:pt x="1347" y="445"/>
                  </a:cubicBezTo>
                  <a:cubicBezTo>
                    <a:pt x="1405" y="445"/>
                    <a:pt x="1468" y="431"/>
                    <a:pt x="1649" y="340"/>
                  </a:cubicBezTo>
                  <a:lnTo>
                    <a:pt x="1649" y="340"/>
                  </a:lnTo>
                  <a:cubicBezTo>
                    <a:pt x="1482" y="424"/>
                    <a:pt x="1565" y="690"/>
                    <a:pt x="1733" y="690"/>
                  </a:cubicBezTo>
                  <a:lnTo>
                    <a:pt x="1803" y="676"/>
                  </a:lnTo>
                  <a:cubicBezTo>
                    <a:pt x="1887" y="676"/>
                    <a:pt x="1970" y="620"/>
                    <a:pt x="1998" y="536"/>
                  </a:cubicBezTo>
                  <a:cubicBezTo>
                    <a:pt x="1998" y="508"/>
                    <a:pt x="1998" y="494"/>
                    <a:pt x="2012" y="466"/>
                  </a:cubicBezTo>
                  <a:cubicBezTo>
                    <a:pt x="2026" y="382"/>
                    <a:pt x="1998" y="271"/>
                    <a:pt x="1915" y="229"/>
                  </a:cubicBezTo>
                  <a:cubicBezTo>
                    <a:pt x="1600" y="77"/>
                    <a:pt x="1124"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8;p53">
              <a:extLst>
                <a:ext uri="{FF2B5EF4-FFF2-40B4-BE49-F238E27FC236}">
                  <a16:creationId xmlns:a16="http://schemas.microsoft.com/office/drawing/2014/main" id="{95D411E3-CD97-56F1-9452-34BC82173729}"/>
                </a:ext>
              </a:extLst>
            </p:cNvPr>
            <p:cNvSpPr/>
            <p:nvPr/>
          </p:nvSpPr>
          <p:spPr>
            <a:xfrm>
              <a:off x="4633613" y="2253400"/>
              <a:ext cx="91050" cy="149100"/>
            </a:xfrm>
            <a:custGeom>
              <a:avLst/>
              <a:gdLst/>
              <a:ahLst/>
              <a:cxnLst/>
              <a:rect l="l" t="t" r="r" b="b"/>
              <a:pathLst>
                <a:path w="3642" h="5964" extrusionOk="0">
                  <a:moveTo>
                    <a:pt x="1346" y="515"/>
                  </a:moveTo>
                  <a:cubicBezTo>
                    <a:pt x="1535" y="515"/>
                    <a:pt x="1763" y="587"/>
                    <a:pt x="2027" y="732"/>
                  </a:cubicBezTo>
                  <a:cubicBezTo>
                    <a:pt x="2613" y="1249"/>
                    <a:pt x="2641" y="2380"/>
                    <a:pt x="2655" y="3106"/>
                  </a:cubicBezTo>
                  <a:cubicBezTo>
                    <a:pt x="2669" y="3190"/>
                    <a:pt x="2669" y="3288"/>
                    <a:pt x="2669" y="3386"/>
                  </a:cubicBezTo>
                  <a:cubicBezTo>
                    <a:pt x="2655" y="3372"/>
                    <a:pt x="2641" y="3372"/>
                    <a:pt x="2613" y="3372"/>
                  </a:cubicBezTo>
                  <a:cubicBezTo>
                    <a:pt x="2064" y="3315"/>
                    <a:pt x="1504" y="3267"/>
                    <a:pt x="944" y="3267"/>
                  </a:cubicBezTo>
                  <a:cubicBezTo>
                    <a:pt x="820" y="3267"/>
                    <a:pt x="697" y="3269"/>
                    <a:pt x="574" y="3274"/>
                  </a:cubicBezTo>
                  <a:cubicBezTo>
                    <a:pt x="560" y="3106"/>
                    <a:pt x="560" y="2953"/>
                    <a:pt x="560" y="2869"/>
                  </a:cubicBezTo>
                  <a:cubicBezTo>
                    <a:pt x="574" y="2534"/>
                    <a:pt x="574" y="2184"/>
                    <a:pt x="616" y="1849"/>
                  </a:cubicBezTo>
                  <a:cubicBezTo>
                    <a:pt x="616" y="1612"/>
                    <a:pt x="658" y="1374"/>
                    <a:pt x="713" y="1137"/>
                  </a:cubicBezTo>
                  <a:cubicBezTo>
                    <a:pt x="810" y="723"/>
                    <a:pt x="1023" y="515"/>
                    <a:pt x="1346" y="515"/>
                  </a:cubicBezTo>
                  <a:close/>
                  <a:moveTo>
                    <a:pt x="1486" y="1"/>
                  </a:moveTo>
                  <a:cubicBezTo>
                    <a:pt x="1448" y="1"/>
                    <a:pt x="1409" y="2"/>
                    <a:pt x="1370" y="5"/>
                  </a:cubicBezTo>
                  <a:cubicBezTo>
                    <a:pt x="574" y="75"/>
                    <a:pt x="280" y="927"/>
                    <a:pt x="211" y="1584"/>
                  </a:cubicBezTo>
                  <a:cubicBezTo>
                    <a:pt x="127" y="2352"/>
                    <a:pt x="127" y="3120"/>
                    <a:pt x="127" y="3889"/>
                  </a:cubicBezTo>
                  <a:cubicBezTo>
                    <a:pt x="127" y="4392"/>
                    <a:pt x="1" y="5048"/>
                    <a:pt x="280" y="5495"/>
                  </a:cubicBezTo>
                  <a:cubicBezTo>
                    <a:pt x="307" y="5549"/>
                    <a:pt x="357" y="5574"/>
                    <a:pt x="411" y="5574"/>
                  </a:cubicBezTo>
                  <a:cubicBezTo>
                    <a:pt x="442" y="5574"/>
                    <a:pt x="474" y="5566"/>
                    <a:pt x="504" y="5551"/>
                  </a:cubicBezTo>
                  <a:lnTo>
                    <a:pt x="574" y="5523"/>
                  </a:lnTo>
                  <a:cubicBezTo>
                    <a:pt x="602" y="5509"/>
                    <a:pt x="630" y="5453"/>
                    <a:pt x="630" y="5425"/>
                  </a:cubicBezTo>
                  <a:cubicBezTo>
                    <a:pt x="630" y="5397"/>
                    <a:pt x="630" y="5369"/>
                    <a:pt x="630" y="5355"/>
                  </a:cubicBezTo>
                  <a:cubicBezTo>
                    <a:pt x="630" y="5291"/>
                    <a:pt x="587" y="5257"/>
                    <a:pt x="543" y="5257"/>
                  </a:cubicBezTo>
                  <a:cubicBezTo>
                    <a:pt x="521" y="5257"/>
                    <a:pt x="498" y="5265"/>
                    <a:pt x="479" y="5282"/>
                  </a:cubicBezTo>
                  <a:lnTo>
                    <a:pt x="479" y="5282"/>
                  </a:lnTo>
                  <a:cubicBezTo>
                    <a:pt x="671" y="5094"/>
                    <a:pt x="629" y="4234"/>
                    <a:pt x="588" y="3567"/>
                  </a:cubicBezTo>
                  <a:lnTo>
                    <a:pt x="588" y="3567"/>
                  </a:lnTo>
                  <a:cubicBezTo>
                    <a:pt x="1258" y="3679"/>
                    <a:pt x="1943" y="3735"/>
                    <a:pt x="2613" y="3777"/>
                  </a:cubicBezTo>
                  <a:cubicBezTo>
                    <a:pt x="2641" y="3777"/>
                    <a:pt x="2655" y="3763"/>
                    <a:pt x="2669" y="3763"/>
                  </a:cubicBezTo>
                  <a:cubicBezTo>
                    <a:pt x="2655" y="4322"/>
                    <a:pt x="2627" y="4866"/>
                    <a:pt x="2571" y="5425"/>
                  </a:cubicBezTo>
                  <a:cubicBezTo>
                    <a:pt x="2543" y="5453"/>
                    <a:pt x="2515" y="5495"/>
                    <a:pt x="2529" y="5551"/>
                  </a:cubicBezTo>
                  <a:cubicBezTo>
                    <a:pt x="2529" y="5621"/>
                    <a:pt x="2543" y="5691"/>
                    <a:pt x="2543" y="5774"/>
                  </a:cubicBezTo>
                  <a:cubicBezTo>
                    <a:pt x="2557" y="5900"/>
                    <a:pt x="2652" y="5963"/>
                    <a:pt x="2746" y="5963"/>
                  </a:cubicBezTo>
                  <a:cubicBezTo>
                    <a:pt x="2840" y="5963"/>
                    <a:pt x="2934" y="5900"/>
                    <a:pt x="2948" y="5774"/>
                  </a:cubicBezTo>
                  <a:cubicBezTo>
                    <a:pt x="3086" y="4621"/>
                    <a:pt x="3641" y="1"/>
                    <a:pt x="1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39;p53">
              <a:extLst>
                <a:ext uri="{FF2B5EF4-FFF2-40B4-BE49-F238E27FC236}">
                  <a16:creationId xmlns:a16="http://schemas.microsoft.com/office/drawing/2014/main" id="{ED8810DA-FBAB-DD31-837B-EDD19A12CCD2}"/>
                </a:ext>
              </a:extLst>
            </p:cNvPr>
            <p:cNvSpPr/>
            <p:nvPr/>
          </p:nvSpPr>
          <p:spPr>
            <a:xfrm>
              <a:off x="4266238" y="2603950"/>
              <a:ext cx="113525" cy="113100"/>
            </a:xfrm>
            <a:custGeom>
              <a:avLst/>
              <a:gdLst/>
              <a:ahLst/>
              <a:cxnLst/>
              <a:rect l="l" t="t" r="r" b="b"/>
              <a:pathLst>
                <a:path w="4541" h="4524" extrusionOk="0">
                  <a:moveTo>
                    <a:pt x="4080" y="469"/>
                  </a:moveTo>
                  <a:lnTo>
                    <a:pt x="4080" y="469"/>
                  </a:lnTo>
                  <a:cubicBezTo>
                    <a:pt x="3283" y="1517"/>
                    <a:pt x="2683" y="2704"/>
                    <a:pt x="2166" y="3919"/>
                  </a:cubicBezTo>
                  <a:cubicBezTo>
                    <a:pt x="1872" y="3528"/>
                    <a:pt x="1579" y="3123"/>
                    <a:pt x="1300" y="2732"/>
                  </a:cubicBezTo>
                  <a:cubicBezTo>
                    <a:pt x="1146" y="2523"/>
                    <a:pt x="992" y="2327"/>
                    <a:pt x="839" y="2117"/>
                  </a:cubicBezTo>
                  <a:cubicBezTo>
                    <a:pt x="545" y="1712"/>
                    <a:pt x="531" y="1698"/>
                    <a:pt x="1020" y="1475"/>
                  </a:cubicBezTo>
                  <a:cubicBezTo>
                    <a:pt x="1984" y="1056"/>
                    <a:pt x="3060" y="818"/>
                    <a:pt x="4080" y="469"/>
                  </a:cubicBezTo>
                  <a:close/>
                  <a:moveTo>
                    <a:pt x="4317" y="1"/>
                  </a:moveTo>
                  <a:cubicBezTo>
                    <a:pt x="4299" y="1"/>
                    <a:pt x="4281" y="3"/>
                    <a:pt x="4261" y="8"/>
                  </a:cubicBezTo>
                  <a:cubicBezTo>
                    <a:pt x="3423" y="246"/>
                    <a:pt x="2599" y="539"/>
                    <a:pt x="1789" y="804"/>
                  </a:cubicBezTo>
                  <a:cubicBezTo>
                    <a:pt x="1384" y="944"/>
                    <a:pt x="420" y="1042"/>
                    <a:pt x="168" y="1433"/>
                  </a:cubicBezTo>
                  <a:cubicBezTo>
                    <a:pt x="1" y="1712"/>
                    <a:pt x="252" y="1978"/>
                    <a:pt x="406" y="2187"/>
                  </a:cubicBezTo>
                  <a:cubicBezTo>
                    <a:pt x="937" y="2942"/>
                    <a:pt x="1495" y="3682"/>
                    <a:pt x="2040" y="4422"/>
                  </a:cubicBezTo>
                  <a:cubicBezTo>
                    <a:pt x="2084" y="4491"/>
                    <a:pt x="2147" y="4523"/>
                    <a:pt x="2209" y="4523"/>
                  </a:cubicBezTo>
                  <a:cubicBezTo>
                    <a:pt x="2287" y="4523"/>
                    <a:pt x="2365" y="4473"/>
                    <a:pt x="2403" y="4380"/>
                  </a:cubicBezTo>
                  <a:cubicBezTo>
                    <a:pt x="2976" y="2928"/>
                    <a:pt x="3758" y="1629"/>
                    <a:pt x="4513" y="274"/>
                  </a:cubicBezTo>
                  <a:cubicBezTo>
                    <a:pt x="4541" y="218"/>
                    <a:pt x="4513" y="162"/>
                    <a:pt x="4471" y="120"/>
                  </a:cubicBezTo>
                  <a:cubicBezTo>
                    <a:pt x="4448" y="51"/>
                    <a:pt x="4396"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40;p53">
              <a:extLst>
                <a:ext uri="{FF2B5EF4-FFF2-40B4-BE49-F238E27FC236}">
                  <a16:creationId xmlns:a16="http://schemas.microsoft.com/office/drawing/2014/main" id="{26DBA6B8-963A-2502-6054-0FA12E5E38EE}"/>
                </a:ext>
              </a:extLst>
            </p:cNvPr>
            <p:cNvSpPr/>
            <p:nvPr/>
          </p:nvSpPr>
          <p:spPr>
            <a:xfrm>
              <a:off x="4080463" y="2398450"/>
              <a:ext cx="160650" cy="78500"/>
            </a:xfrm>
            <a:custGeom>
              <a:avLst/>
              <a:gdLst/>
              <a:ahLst/>
              <a:cxnLst/>
              <a:rect l="l" t="t" r="r" b="b"/>
              <a:pathLst>
                <a:path w="6426" h="3140" extrusionOk="0">
                  <a:moveTo>
                    <a:pt x="489" y="406"/>
                  </a:moveTo>
                  <a:cubicBezTo>
                    <a:pt x="2263" y="517"/>
                    <a:pt x="4037" y="629"/>
                    <a:pt x="5811" y="727"/>
                  </a:cubicBezTo>
                  <a:cubicBezTo>
                    <a:pt x="5797" y="797"/>
                    <a:pt x="5797" y="866"/>
                    <a:pt x="5797" y="936"/>
                  </a:cubicBezTo>
                  <a:cubicBezTo>
                    <a:pt x="4191" y="1300"/>
                    <a:pt x="2640" y="1928"/>
                    <a:pt x="1187" y="2668"/>
                  </a:cubicBezTo>
                  <a:cubicBezTo>
                    <a:pt x="950" y="1914"/>
                    <a:pt x="726" y="1160"/>
                    <a:pt x="489" y="406"/>
                  </a:cubicBezTo>
                  <a:close/>
                  <a:moveTo>
                    <a:pt x="224" y="0"/>
                  </a:moveTo>
                  <a:cubicBezTo>
                    <a:pt x="98" y="0"/>
                    <a:pt x="0" y="140"/>
                    <a:pt x="42" y="252"/>
                  </a:cubicBezTo>
                  <a:cubicBezTo>
                    <a:pt x="321" y="1174"/>
                    <a:pt x="601" y="2082"/>
                    <a:pt x="880" y="3004"/>
                  </a:cubicBezTo>
                  <a:cubicBezTo>
                    <a:pt x="910" y="3093"/>
                    <a:pt x="982" y="3140"/>
                    <a:pt x="1061" y="3140"/>
                  </a:cubicBezTo>
                  <a:cubicBezTo>
                    <a:pt x="1093" y="3140"/>
                    <a:pt x="1127" y="3132"/>
                    <a:pt x="1160" y="3115"/>
                  </a:cubicBezTo>
                  <a:cubicBezTo>
                    <a:pt x="2668" y="2319"/>
                    <a:pt x="4233" y="1733"/>
                    <a:pt x="5839" y="1188"/>
                  </a:cubicBezTo>
                  <a:cubicBezTo>
                    <a:pt x="5871" y="1219"/>
                    <a:pt x="5918" y="1235"/>
                    <a:pt x="5967" y="1235"/>
                  </a:cubicBezTo>
                  <a:cubicBezTo>
                    <a:pt x="6050" y="1235"/>
                    <a:pt x="6139" y="1191"/>
                    <a:pt x="6174" y="1104"/>
                  </a:cubicBezTo>
                  <a:cubicBezTo>
                    <a:pt x="6244" y="936"/>
                    <a:pt x="6314" y="769"/>
                    <a:pt x="6384" y="615"/>
                  </a:cubicBezTo>
                  <a:cubicBezTo>
                    <a:pt x="6426" y="489"/>
                    <a:pt x="6300" y="364"/>
                    <a:pt x="6188" y="364"/>
                  </a:cubicBezTo>
                  <a:cubicBezTo>
                    <a:pt x="4205" y="238"/>
                    <a:pt x="2221" y="126"/>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41;p53">
              <a:extLst>
                <a:ext uri="{FF2B5EF4-FFF2-40B4-BE49-F238E27FC236}">
                  <a16:creationId xmlns:a16="http://schemas.microsoft.com/office/drawing/2014/main" id="{98993294-BFAC-416B-C165-9D6C62889D83}"/>
                </a:ext>
              </a:extLst>
            </p:cNvPr>
            <p:cNvSpPr/>
            <p:nvPr/>
          </p:nvSpPr>
          <p:spPr>
            <a:xfrm>
              <a:off x="4075563" y="2063025"/>
              <a:ext cx="135400" cy="94050"/>
            </a:xfrm>
            <a:custGeom>
              <a:avLst/>
              <a:gdLst/>
              <a:ahLst/>
              <a:cxnLst/>
              <a:rect l="l" t="t" r="r" b="b"/>
              <a:pathLst>
                <a:path w="5416" h="3762" extrusionOk="0">
                  <a:moveTo>
                    <a:pt x="950" y="566"/>
                  </a:moveTo>
                  <a:cubicBezTo>
                    <a:pt x="2177" y="1469"/>
                    <a:pt x="3426" y="2468"/>
                    <a:pt x="4766" y="3221"/>
                  </a:cubicBezTo>
                  <a:lnTo>
                    <a:pt x="4766" y="3221"/>
                  </a:lnTo>
                  <a:cubicBezTo>
                    <a:pt x="4431" y="3074"/>
                    <a:pt x="3962" y="3079"/>
                    <a:pt x="3660" y="3024"/>
                  </a:cubicBezTo>
                  <a:cubicBezTo>
                    <a:pt x="2599" y="2843"/>
                    <a:pt x="1537" y="2675"/>
                    <a:pt x="475" y="2494"/>
                  </a:cubicBezTo>
                  <a:cubicBezTo>
                    <a:pt x="741" y="1865"/>
                    <a:pt x="895" y="1236"/>
                    <a:pt x="950" y="566"/>
                  </a:cubicBezTo>
                  <a:close/>
                  <a:moveTo>
                    <a:pt x="785" y="0"/>
                  </a:moveTo>
                  <a:cubicBezTo>
                    <a:pt x="688" y="0"/>
                    <a:pt x="601" y="98"/>
                    <a:pt x="601" y="203"/>
                  </a:cubicBezTo>
                  <a:cubicBezTo>
                    <a:pt x="559" y="1027"/>
                    <a:pt x="392" y="1781"/>
                    <a:pt x="56" y="2536"/>
                  </a:cubicBezTo>
                  <a:cubicBezTo>
                    <a:pt x="1" y="2647"/>
                    <a:pt x="28" y="2801"/>
                    <a:pt x="168" y="2815"/>
                  </a:cubicBezTo>
                  <a:cubicBezTo>
                    <a:pt x="950" y="2955"/>
                    <a:pt x="1747" y="3080"/>
                    <a:pt x="2543" y="3206"/>
                  </a:cubicBezTo>
                  <a:cubicBezTo>
                    <a:pt x="2878" y="3248"/>
                    <a:pt x="3227" y="3304"/>
                    <a:pt x="3563" y="3360"/>
                  </a:cubicBezTo>
                  <a:cubicBezTo>
                    <a:pt x="3884" y="3402"/>
                    <a:pt x="4722" y="3374"/>
                    <a:pt x="4918" y="3709"/>
                  </a:cubicBezTo>
                  <a:cubicBezTo>
                    <a:pt x="4941" y="3746"/>
                    <a:pt x="4977" y="3761"/>
                    <a:pt x="5014" y="3761"/>
                  </a:cubicBezTo>
                  <a:cubicBezTo>
                    <a:pt x="5090" y="3761"/>
                    <a:pt x="5169" y="3696"/>
                    <a:pt x="5141" y="3611"/>
                  </a:cubicBezTo>
                  <a:cubicBezTo>
                    <a:pt x="5101" y="3476"/>
                    <a:pt x="5020" y="3377"/>
                    <a:pt x="4915" y="3303"/>
                  </a:cubicBezTo>
                  <a:lnTo>
                    <a:pt x="4915" y="3303"/>
                  </a:lnTo>
                  <a:cubicBezTo>
                    <a:pt x="4976" y="3336"/>
                    <a:pt x="5037" y="3369"/>
                    <a:pt x="5099" y="3402"/>
                  </a:cubicBezTo>
                  <a:cubicBezTo>
                    <a:pt x="5120" y="3411"/>
                    <a:pt x="5142" y="3416"/>
                    <a:pt x="5163" y="3416"/>
                  </a:cubicBezTo>
                  <a:cubicBezTo>
                    <a:pt x="5297" y="3416"/>
                    <a:pt x="5415" y="3247"/>
                    <a:pt x="5295" y="3150"/>
                  </a:cubicBezTo>
                  <a:cubicBezTo>
                    <a:pt x="3912" y="2019"/>
                    <a:pt x="2319" y="1097"/>
                    <a:pt x="881" y="35"/>
                  </a:cubicBezTo>
                  <a:cubicBezTo>
                    <a:pt x="849" y="11"/>
                    <a:pt x="817"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42;p53">
              <a:extLst>
                <a:ext uri="{FF2B5EF4-FFF2-40B4-BE49-F238E27FC236}">
                  <a16:creationId xmlns:a16="http://schemas.microsoft.com/office/drawing/2014/main" id="{A85E9C61-B16F-D1D9-6A76-4F0EB00A3027}"/>
                </a:ext>
              </a:extLst>
            </p:cNvPr>
            <p:cNvSpPr/>
            <p:nvPr/>
          </p:nvSpPr>
          <p:spPr>
            <a:xfrm>
              <a:off x="4300813" y="1782500"/>
              <a:ext cx="116850" cy="153650"/>
            </a:xfrm>
            <a:custGeom>
              <a:avLst/>
              <a:gdLst/>
              <a:ahLst/>
              <a:cxnLst/>
              <a:rect l="l" t="t" r="r" b="b"/>
              <a:pathLst>
                <a:path w="4674" h="6146" extrusionOk="0">
                  <a:moveTo>
                    <a:pt x="3448" y="1"/>
                  </a:moveTo>
                  <a:cubicBezTo>
                    <a:pt x="3415" y="1"/>
                    <a:pt x="3382" y="9"/>
                    <a:pt x="3353" y="25"/>
                  </a:cubicBezTo>
                  <a:cubicBezTo>
                    <a:pt x="2333" y="570"/>
                    <a:pt x="1286" y="1031"/>
                    <a:pt x="182" y="1408"/>
                  </a:cubicBezTo>
                  <a:cubicBezTo>
                    <a:pt x="42" y="1450"/>
                    <a:pt x="1" y="1618"/>
                    <a:pt x="98" y="1715"/>
                  </a:cubicBezTo>
                  <a:cubicBezTo>
                    <a:pt x="1356" y="3168"/>
                    <a:pt x="2571" y="4663"/>
                    <a:pt x="3912" y="6032"/>
                  </a:cubicBezTo>
                  <a:cubicBezTo>
                    <a:pt x="3931" y="6051"/>
                    <a:pt x="3956" y="6059"/>
                    <a:pt x="3981" y="6059"/>
                  </a:cubicBezTo>
                  <a:cubicBezTo>
                    <a:pt x="4065" y="6059"/>
                    <a:pt x="4158" y="5967"/>
                    <a:pt x="4093" y="5892"/>
                  </a:cubicBezTo>
                  <a:cubicBezTo>
                    <a:pt x="2976" y="4425"/>
                    <a:pt x="1747" y="3056"/>
                    <a:pt x="545" y="1673"/>
                  </a:cubicBezTo>
                  <a:cubicBezTo>
                    <a:pt x="1495" y="1324"/>
                    <a:pt x="2417" y="919"/>
                    <a:pt x="3325" y="458"/>
                  </a:cubicBezTo>
                  <a:cubicBezTo>
                    <a:pt x="3758" y="2302"/>
                    <a:pt x="4038" y="4146"/>
                    <a:pt x="4331" y="6018"/>
                  </a:cubicBezTo>
                  <a:cubicBezTo>
                    <a:pt x="4343" y="6105"/>
                    <a:pt x="4415" y="6145"/>
                    <a:pt x="4488" y="6145"/>
                  </a:cubicBezTo>
                  <a:cubicBezTo>
                    <a:pt x="4579" y="6145"/>
                    <a:pt x="4674" y="6084"/>
                    <a:pt x="4666" y="5976"/>
                  </a:cubicBezTo>
                  <a:cubicBezTo>
                    <a:pt x="4499" y="4006"/>
                    <a:pt x="4093" y="2051"/>
                    <a:pt x="3632" y="137"/>
                  </a:cubicBezTo>
                  <a:cubicBezTo>
                    <a:pt x="3613" y="48"/>
                    <a:pt x="3530" y="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43;p53">
              <a:extLst>
                <a:ext uri="{FF2B5EF4-FFF2-40B4-BE49-F238E27FC236}">
                  <a16:creationId xmlns:a16="http://schemas.microsoft.com/office/drawing/2014/main" id="{7E0CBD5D-76DB-635D-3B7A-206840BDA2D5}"/>
                </a:ext>
              </a:extLst>
            </p:cNvPr>
            <p:cNvSpPr/>
            <p:nvPr/>
          </p:nvSpPr>
          <p:spPr>
            <a:xfrm>
              <a:off x="4799863" y="2603950"/>
              <a:ext cx="113525" cy="113100"/>
            </a:xfrm>
            <a:custGeom>
              <a:avLst/>
              <a:gdLst/>
              <a:ahLst/>
              <a:cxnLst/>
              <a:rect l="l" t="t" r="r" b="b"/>
              <a:pathLst>
                <a:path w="4541" h="4524" extrusionOk="0">
                  <a:moveTo>
                    <a:pt x="475" y="469"/>
                  </a:moveTo>
                  <a:cubicBezTo>
                    <a:pt x="1481" y="818"/>
                    <a:pt x="2557" y="1056"/>
                    <a:pt x="3534" y="1475"/>
                  </a:cubicBezTo>
                  <a:cubicBezTo>
                    <a:pt x="4023" y="1698"/>
                    <a:pt x="3995" y="1712"/>
                    <a:pt x="3702" y="2117"/>
                  </a:cubicBezTo>
                  <a:cubicBezTo>
                    <a:pt x="3548" y="2327"/>
                    <a:pt x="3409" y="2523"/>
                    <a:pt x="3255" y="2732"/>
                  </a:cubicBezTo>
                  <a:cubicBezTo>
                    <a:pt x="2962" y="3123"/>
                    <a:pt x="2668" y="3528"/>
                    <a:pt x="2389" y="3919"/>
                  </a:cubicBezTo>
                  <a:cubicBezTo>
                    <a:pt x="1872" y="2704"/>
                    <a:pt x="1271" y="1517"/>
                    <a:pt x="475" y="469"/>
                  </a:cubicBezTo>
                  <a:close/>
                  <a:moveTo>
                    <a:pt x="237" y="1"/>
                  </a:moveTo>
                  <a:cubicBezTo>
                    <a:pt x="154" y="1"/>
                    <a:pt x="93" y="51"/>
                    <a:pt x="70" y="120"/>
                  </a:cubicBezTo>
                  <a:cubicBezTo>
                    <a:pt x="28" y="162"/>
                    <a:pt x="0" y="218"/>
                    <a:pt x="28" y="274"/>
                  </a:cubicBezTo>
                  <a:cubicBezTo>
                    <a:pt x="796" y="1629"/>
                    <a:pt x="1565" y="2928"/>
                    <a:pt x="2151" y="4380"/>
                  </a:cubicBezTo>
                  <a:cubicBezTo>
                    <a:pt x="2182" y="4473"/>
                    <a:pt x="2256" y="4523"/>
                    <a:pt x="2335" y="4523"/>
                  </a:cubicBezTo>
                  <a:cubicBezTo>
                    <a:pt x="2398" y="4523"/>
                    <a:pt x="2465" y="4491"/>
                    <a:pt x="2515" y="4422"/>
                  </a:cubicBezTo>
                  <a:cubicBezTo>
                    <a:pt x="3059" y="3682"/>
                    <a:pt x="3604" y="2942"/>
                    <a:pt x="4149" y="2187"/>
                  </a:cubicBezTo>
                  <a:cubicBezTo>
                    <a:pt x="4303" y="1978"/>
                    <a:pt x="4540" y="1712"/>
                    <a:pt x="4373" y="1433"/>
                  </a:cubicBezTo>
                  <a:cubicBezTo>
                    <a:pt x="4135" y="1042"/>
                    <a:pt x="3171" y="944"/>
                    <a:pt x="2766" y="804"/>
                  </a:cubicBezTo>
                  <a:cubicBezTo>
                    <a:pt x="1942" y="539"/>
                    <a:pt x="1132" y="246"/>
                    <a:pt x="294" y="8"/>
                  </a:cubicBezTo>
                  <a:cubicBezTo>
                    <a:pt x="274" y="3"/>
                    <a:pt x="255"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44;p53">
              <a:extLst>
                <a:ext uri="{FF2B5EF4-FFF2-40B4-BE49-F238E27FC236}">
                  <a16:creationId xmlns:a16="http://schemas.microsoft.com/office/drawing/2014/main" id="{8419C292-24BA-0593-98BC-731DEE56C3D7}"/>
                </a:ext>
              </a:extLst>
            </p:cNvPr>
            <p:cNvSpPr/>
            <p:nvPr/>
          </p:nvSpPr>
          <p:spPr>
            <a:xfrm>
              <a:off x="4938488" y="2398450"/>
              <a:ext cx="160675" cy="78500"/>
            </a:xfrm>
            <a:custGeom>
              <a:avLst/>
              <a:gdLst/>
              <a:ahLst/>
              <a:cxnLst/>
              <a:rect l="l" t="t" r="r" b="b"/>
              <a:pathLst>
                <a:path w="6427" h="3140" extrusionOk="0">
                  <a:moveTo>
                    <a:pt x="5938" y="406"/>
                  </a:moveTo>
                  <a:lnTo>
                    <a:pt x="5938" y="406"/>
                  </a:lnTo>
                  <a:cubicBezTo>
                    <a:pt x="5714" y="1160"/>
                    <a:pt x="5477" y="1914"/>
                    <a:pt x="5253" y="2668"/>
                  </a:cubicBezTo>
                  <a:cubicBezTo>
                    <a:pt x="3787" y="1928"/>
                    <a:pt x="2236" y="1300"/>
                    <a:pt x="630" y="936"/>
                  </a:cubicBezTo>
                  <a:cubicBezTo>
                    <a:pt x="630" y="866"/>
                    <a:pt x="630" y="797"/>
                    <a:pt x="630" y="727"/>
                  </a:cubicBezTo>
                  <a:cubicBezTo>
                    <a:pt x="2404" y="629"/>
                    <a:pt x="4164" y="517"/>
                    <a:pt x="5938" y="406"/>
                  </a:cubicBezTo>
                  <a:close/>
                  <a:moveTo>
                    <a:pt x="6203" y="0"/>
                  </a:moveTo>
                  <a:cubicBezTo>
                    <a:pt x="4220" y="126"/>
                    <a:pt x="2236" y="238"/>
                    <a:pt x="238" y="364"/>
                  </a:cubicBezTo>
                  <a:cubicBezTo>
                    <a:pt x="127" y="364"/>
                    <a:pt x="1" y="489"/>
                    <a:pt x="57" y="615"/>
                  </a:cubicBezTo>
                  <a:cubicBezTo>
                    <a:pt x="127" y="769"/>
                    <a:pt x="183" y="936"/>
                    <a:pt x="252" y="1104"/>
                  </a:cubicBezTo>
                  <a:cubicBezTo>
                    <a:pt x="296" y="1191"/>
                    <a:pt x="383" y="1235"/>
                    <a:pt x="463" y="1235"/>
                  </a:cubicBezTo>
                  <a:cubicBezTo>
                    <a:pt x="511" y="1235"/>
                    <a:pt x="556" y="1219"/>
                    <a:pt x="588" y="1188"/>
                  </a:cubicBezTo>
                  <a:cubicBezTo>
                    <a:pt x="2194" y="1733"/>
                    <a:pt x="3759" y="2319"/>
                    <a:pt x="5267" y="3115"/>
                  </a:cubicBezTo>
                  <a:cubicBezTo>
                    <a:pt x="5300" y="3132"/>
                    <a:pt x="5335" y="3140"/>
                    <a:pt x="5369" y="3140"/>
                  </a:cubicBezTo>
                  <a:cubicBezTo>
                    <a:pt x="5452" y="3140"/>
                    <a:pt x="5531" y="3093"/>
                    <a:pt x="5561" y="3004"/>
                  </a:cubicBezTo>
                  <a:cubicBezTo>
                    <a:pt x="5840" y="2082"/>
                    <a:pt x="6119" y="1174"/>
                    <a:pt x="6399" y="252"/>
                  </a:cubicBezTo>
                  <a:cubicBezTo>
                    <a:pt x="6427" y="140"/>
                    <a:pt x="6329" y="0"/>
                    <a:pt x="6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45;p53">
              <a:extLst>
                <a:ext uri="{FF2B5EF4-FFF2-40B4-BE49-F238E27FC236}">
                  <a16:creationId xmlns:a16="http://schemas.microsoft.com/office/drawing/2014/main" id="{89BF8BF0-6EC1-E489-A898-5573C8DD713C}"/>
                </a:ext>
              </a:extLst>
            </p:cNvPr>
            <p:cNvSpPr/>
            <p:nvPr/>
          </p:nvSpPr>
          <p:spPr>
            <a:xfrm>
              <a:off x="4968713" y="2063025"/>
              <a:ext cx="135350" cy="94050"/>
            </a:xfrm>
            <a:custGeom>
              <a:avLst/>
              <a:gdLst/>
              <a:ahLst/>
              <a:cxnLst/>
              <a:rect l="l" t="t" r="r" b="b"/>
              <a:pathLst>
                <a:path w="5414" h="3762" extrusionOk="0">
                  <a:moveTo>
                    <a:pt x="4463" y="566"/>
                  </a:moveTo>
                  <a:cubicBezTo>
                    <a:pt x="4533" y="1236"/>
                    <a:pt x="4687" y="1865"/>
                    <a:pt x="4938" y="2494"/>
                  </a:cubicBezTo>
                  <a:cubicBezTo>
                    <a:pt x="3877" y="2675"/>
                    <a:pt x="2829" y="2843"/>
                    <a:pt x="1767" y="3024"/>
                  </a:cubicBezTo>
                  <a:cubicBezTo>
                    <a:pt x="1465" y="3078"/>
                    <a:pt x="1009" y="3075"/>
                    <a:pt x="678" y="3210"/>
                  </a:cubicBezTo>
                  <a:lnTo>
                    <a:pt x="678" y="3210"/>
                  </a:lnTo>
                  <a:cubicBezTo>
                    <a:pt x="1999" y="2458"/>
                    <a:pt x="3243" y="1465"/>
                    <a:pt x="4463" y="566"/>
                  </a:cubicBezTo>
                  <a:close/>
                  <a:moveTo>
                    <a:pt x="4629" y="0"/>
                  </a:moveTo>
                  <a:cubicBezTo>
                    <a:pt x="4597" y="0"/>
                    <a:pt x="4564" y="11"/>
                    <a:pt x="4533" y="35"/>
                  </a:cubicBezTo>
                  <a:cubicBezTo>
                    <a:pt x="3094" y="1097"/>
                    <a:pt x="1516" y="2019"/>
                    <a:pt x="133" y="3150"/>
                  </a:cubicBezTo>
                  <a:cubicBezTo>
                    <a:pt x="0" y="3247"/>
                    <a:pt x="128" y="3416"/>
                    <a:pt x="264" y="3416"/>
                  </a:cubicBezTo>
                  <a:cubicBezTo>
                    <a:pt x="285" y="3416"/>
                    <a:pt x="307" y="3411"/>
                    <a:pt x="329" y="3402"/>
                  </a:cubicBezTo>
                  <a:cubicBezTo>
                    <a:pt x="382" y="3373"/>
                    <a:pt x="435" y="3345"/>
                    <a:pt x="488" y="3316"/>
                  </a:cubicBezTo>
                  <a:lnTo>
                    <a:pt x="488" y="3316"/>
                  </a:lnTo>
                  <a:cubicBezTo>
                    <a:pt x="393" y="3388"/>
                    <a:pt x="322" y="3484"/>
                    <a:pt x="287" y="3611"/>
                  </a:cubicBezTo>
                  <a:cubicBezTo>
                    <a:pt x="258" y="3696"/>
                    <a:pt x="331" y="3761"/>
                    <a:pt x="403" y="3761"/>
                  </a:cubicBezTo>
                  <a:cubicBezTo>
                    <a:pt x="438" y="3761"/>
                    <a:pt x="473" y="3746"/>
                    <a:pt x="496" y="3709"/>
                  </a:cubicBezTo>
                  <a:cubicBezTo>
                    <a:pt x="692" y="3374"/>
                    <a:pt x="1530" y="3402"/>
                    <a:pt x="1851" y="3360"/>
                  </a:cubicBezTo>
                  <a:cubicBezTo>
                    <a:pt x="2200" y="3304"/>
                    <a:pt x="2536" y="3248"/>
                    <a:pt x="2871" y="3206"/>
                  </a:cubicBezTo>
                  <a:cubicBezTo>
                    <a:pt x="3667" y="3080"/>
                    <a:pt x="4463" y="2955"/>
                    <a:pt x="5260" y="2815"/>
                  </a:cubicBezTo>
                  <a:cubicBezTo>
                    <a:pt x="5385" y="2801"/>
                    <a:pt x="5413" y="2647"/>
                    <a:pt x="5371" y="2536"/>
                  </a:cubicBezTo>
                  <a:cubicBezTo>
                    <a:pt x="5036" y="1781"/>
                    <a:pt x="4854" y="1027"/>
                    <a:pt x="4827" y="203"/>
                  </a:cubicBezTo>
                  <a:cubicBezTo>
                    <a:pt x="4816" y="98"/>
                    <a:pt x="4726" y="0"/>
                    <a:pt x="4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46;p53">
              <a:extLst>
                <a:ext uri="{FF2B5EF4-FFF2-40B4-BE49-F238E27FC236}">
                  <a16:creationId xmlns:a16="http://schemas.microsoft.com/office/drawing/2014/main" id="{25C144E1-30A7-82B3-5EE5-4351443798F4}"/>
                </a:ext>
              </a:extLst>
            </p:cNvPr>
            <p:cNvSpPr/>
            <p:nvPr/>
          </p:nvSpPr>
          <p:spPr>
            <a:xfrm>
              <a:off x="4761938" y="1782500"/>
              <a:ext cx="116875" cy="153650"/>
            </a:xfrm>
            <a:custGeom>
              <a:avLst/>
              <a:gdLst/>
              <a:ahLst/>
              <a:cxnLst/>
              <a:rect l="l" t="t" r="r" b="b"/>
              <a:pathLst>
                <a:path w="4675" h="6146" extrusionOk="0">
                  <a:moveTo>
                    <a:pt x="1229" y="1"/>
                  </a:moveTo>
                  <a:cubicBezTo>
                    <a:pt x="1152" y="1"/>
                    <a:pt x="1076" y="48"/>
                    <a:pt x="1056" y="137"/>
                  </a:cubicBezTo>
                  <a:cubicBezTo>
                    <a:pt x="581" y="2051"/>
                    <a:pt x="176" y="4006"/>
                    <a:pt x="9" y="5976"/>
                  </a:cubicBezTo>
                  <a:cubicBezTo>
                    <a:pt x="1" y="6084"/>
                    <a:pt x="100" y="6145"/>
                    <a:pt x="195" y="6145"/>
                  </a:cubicBezTo>
                  <a:cubicBezTo>
                    <a:pt x="271" y="6145"/>
                    <a:pt x="345" y="6105"/>
                    <a:pt x="358" y="6018"/>
                  </a:cubicBezTo>
                  <a:cubicBezTo>
                    <a:pt x="637" y="4146"/>
                    <a:pt x="931" y="2302"/>
                    <a:pt x="1364" y="458"/>
                  </a:cubicBezTo>
                  <a:cubicBezTo>
                    <a:pt x="2258" y="919"/>
                    <a:pt x="3180" y="1324"/>
                    <a:pt x="4129" y="1673"/>
                  </a:cubicBezTo>
                  <a:cubicBezTo>
                    <a:pt x="2942" y="3056"/>
                    <a:pt x="1699" y="4425"/>
                    <a:pt x="595" y="5892"/>
                  </a:cubicBezTo>
                  <a:cubicBezTo>
                    <a:pt x="531" y="5967"/>
                    <a:pt x="615" y="6059"/>
                    <a:pt x="702" y="6059"/>
                  </a:cubicBezTo>
                  <a:cubicBezTo>
                    <a:pt x="728" y="6059"/>
                    <a:pt x="754" y="6051"/>
                    <a:pt x="777" y="6032"/>
                  </a:cubicBezTo>
                  <a:cubicBezTo>
                    <a:pt x="2104" y="4663"/>
                    <a:pt x="3333" y="3168"/>
                    <a:pt x="4576" y="1715"/>
                  </a:cubicBezTo>
                  <a:cubicBezTo>
                    <a:pt x="4674" y="1618"/>
                    <a:pt x="4632" y="1450"/>
                    <a:pt x="4493" y="1408"/>
                  </a:cubicBezTo>
                  <a:cubicBezTo>
                    <a:pt x="3403" y="1031"/>
                    <a:pt x="2355" y="570"/>
                    <a:pt x="1322" y="25"/>
                  </a:cubicBezTo>
                  <a:cubicBezTo>
                    <a:pt x="1293" y="9"/>
                    <a:pt x="1261" y="1"/>
                    <a:pt x="1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4"/>
          <p:cNvSpPr/>
          <p:nvPr/>
        </p:nvSpPr>
        <p:spPr>
          <a:xfrm>
            <a:off x="838000" y="820450"/>
            <a:ext cx="2498875"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Stages</a:t>
            </a:r>
            <a:endParaRPr/>
          </a:p>
        </p:txBody>
      </p:sp>
      <p:sp>
        <p:nvSpPr>
          <p:cNvPr id="529" name="Google Shape;529;p44"/>
          <p:cNvSpPr txBox="1"/>
          <p:nvPr/>
        </p:nvSpPr>
        <p:spPr>
          <a:xfrm>
            <a:off x="888889" y="3474375"/>
            <a:ext cx="16146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1A4477"/>
                </a:solidFill>
                <a:latin typeface="Sriracha"/>
                <a:ea typeface="Sriracha"/>
                <a:cs typeface="Sriracha"/>
                <a:sym typeface="Sriracha"/>
              </a:rPr>
              <a:t>Stage 1</a:t>
            </a:r>
            <a:endParaRPr sz="2000" b="1">
              <a:solidFill>
                <a:srgbClr val="1A4477"/>
              </a:solidFill>
              <a:latin typeface="Sriracha"/>
              <a:ea typeface="Sriracha"/>
              <a:cs typeface="Sriracha"/>
              <a:sym typeface="Sriracha"/>
            </a:endParaRPr>
          </a:p>
        </p:txBody>
      </p:sp>
      <p:sp>
        <p:nvSpPr>
          <p:cNvPr id="530" name="Google Shape;530;p44"/>
          <p:cNvSpPr txBox="1"/>
          <p:nvPr/>
        </p:nvSpPr>
        <p:spPr>
          <a:xfrm>
            <a:off x="3775238" y="3474375"/>
            <a:ext cx="16146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1A4477"/>
                </a:solidFill>
                <a:latin typeface="Sriracha"/>
                <a:ea typeface="Sriracha"/>
                <a:cs typeface="Sriracha"/>
                <a:sym typeface="Sriracha"/>
              </a:rPr>
              <a:t>Stage 2</a:t>
            </a:r>
            <a:endParaRPr sz="2000" b="1">
              <a:solidFill>
                <a:srgbClr val="1A4477"/>
              </a:solidFill>
              <a:latin typeface="Sriracha"/>
              <a:ea typeface="Sriracha"/>
              <a:cs typeface="Sriracha"/>
              <a:sym typeface="Sriracha"/>
            </a:endParaRPr>
          </a:p>
        </p:txBody>
      </p:sp>
      <p:sp>
        <p:nvSpPr>
          <p:cNvPr id="531" name="Google Shape;531;p44"/>
          <p:cNvSpPr txBox="1"/>
          <p:nvPr/>
        </p:nvSpPr>
        <p:spPr>
          <a:xfrm>
            <a:off x="6581740" y="3474375"/>
            <a:ext cx="16146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1A4477"/>
                </a:solidFill>
                <a:latin typeface="Sriracha"/>
                <a:ea typeface="Sriracha"/>
                <a:cs typeface="Sriracha"/>
                <a:sym typeface="Sriracha"/>
              </a:rPr>
              <a:t>Stage 3</a:t>
            </a:r>
            <a:endParaRPr sz="2000" b="1">
              <a:solidFill>
                <a:srgbClr val="1A4477"/>
              </a:solidFill>
              <a:latin typeface="Sriracha"/>
              <a:ea typeface="Sriracha"/>
              <a:cs typeface="Sriracha"/>
              <a:sym typeface="Sriracha"/>
            </a:endParaRPr>
          </a:p>
        </p:txBody>
      </p:sp>
      <p:grpSp>
        <p:nvGrpSpPr>
          <p:cNvPr id="532" name="Google Shape;532;p44"/>
          <p:cNvGrpSpPr/>
          <p:nvPr/>
        </p:nvGrpSpPr>
        <p:grpSpPr>
          <a:xfrm>
            <a:off x="772999" y="2048515"/>
            <a:ext cx="1910516" cy="1295806"/>
            <a:chOff x="828348" y="2048515"/>
            <a:chExt cx="1910516" cy="1295806"/>
          </a:xfrm>
        </p:grpSpPr>
        <p:sp>
          <p:nvSpPr>
            <p:cNvPr id="533" name="Google Shape;533;p44"/>
            <p:cNvSpPr/>
            <p:nvPr/>
          </p:nvSpPr>
          <p:spPr>
            <a:xfrm>
              <a:off x="900475" y="2107775"/>
              <a:ext cx="1702084" cy="1061788"/>
            </a:xfrm>
            <a:custGeom>
              <a:avLst/>
              <a:gdLst/>
              <a:ahLst/>
              <a:cxnLst/>
              <a:rect l="l" t="t" r="r" b="b"/>
              <a:pathLst>
                <a:path w="46674" h="29116" extrusionOk="0">
                  <a:moveTo>
                    <a:pt x="31391" y="0"/>
                  </a:moveTo>
                  <a:cubicBezTo>
                    <a:pt x="31286" y="0"/>
                    <a:pt x="31181" y="1"/>
                    <a:pt x="31076" y="3"/>
                  </a:cubicBezTo>
                  <a:cubicBezTo>
                    <a:pt x="28981" y="38"/>
                    <a:pt x="26909" y="443"/>
                    <a:pt x="24837" y="753"/>
                  </a:cubicBezTo>
                  <a:cubicBezTo>
                    <a:pt x="23873" y="907"/>
                    <a:pt x="22909" y="1026"/>
                    <a:pt x="21932" y="1146"/>
                  </a:cubicBezTo>
                  <a:cubicBezTo>
                    <a:pt x="20568" y="1230"/>
                    <a:pt x="19206" y="1251"/>
                    <a:pt x="17844" y="1251"/>
                  </a:cubicBezTo>
                  <a:cubicBezTo>
                    <a:pt x="16414" y="1251"/>
                    <a:pt x="14985" y="1228"/>
                    <a:pt x="13556" y="1228"/>
                  </a:cubicBezTo>
                  <a:cubicBezTo>
                    <a:pt x="12685" y="1228"/>
                    <a:pt x="11814" y="1236"/>
                    <a:pt x="10943" y="1265"/>
                  </a:cubicBezTo>
                  <a:cubicBezTo>
                    <a:pt x="7859" y="1384"/>
                    <a:pt x="3918" y="2050"/>
                    <a:pt x="1954" y="4706"/>
                  </a:cubicBezTo>
                  <a:cubicBezTo>
                    <a:pt x="1" y="7361"/>
                    <a:pt x="84" y="11206"/>
                    <a:pt x="180" y="14338"/>
                  </a:cubicBezTo>
                  <a:cubicBezTo>
                    <a:pt x="287" y="17648"/>
                    <a:pt x="465" y="20838"/>
                    <a:pt x="2180" y="23767"/>
                  </a:cubicBezTo>
                  <a:cubicBezTo>
                    <a:pt x="4216" y="27268"/>
                    <a:pt x="7645" y="28851"/>
                    <a:pt x="11586" y="29089"/>
                  </a:cubicBezTo>
                  <a:cubicBezTo>
                    <a:pt x="11873" y="29107"/>
                    <a:pt x="12161" y="29115"/>
                    <a:pt x="12450" y="29115"/>
                  </a:cubicBezTo>
                  <a:cubicBezTo>
                    <a:pt x="14289" y="29115"/>
                    <a:pt x="16144" y="28786"/>
                    <a:pt x="17956" y="28518"/>
                  </a:cubicBezTo>
                  <a:cubicBezTo>
                    <a:pt x="20265" y="28185"/>
                    <a:pt x="22575" y="28149"/>
                    <a:pt x="24909" y="28125"/>
                  </a:cubicBezTo>
                  <a:cubicBezTo>
                    <a:pt x="25323" y="28118"/>
                    <a:pt x="25736" y="28115"/>
                    <a:pt x="26150" y="28115"/>
                  </a:cubicBezTo>
                  <a:cubicBezTo>
                    <a:pt x="27887" y="28115"/>
                    <a:pt x="29619" y="28174"/>
                    <a:pt x="31350" y="28280"/>
                  </a:cubicBezTo>
                  <a:cubicBezTo>
                    <a:pt x="32794" y="28376"/>
                    <a:pt x="34206" y="28566"/>
                    <a:pt x="35638" y="28566"/>
                  </a:cubicBezTo>
                  <a:cubicBezTo>
                    <a:pt x="35977" y="28566"/>
                    <a:pt x="36318" y="28555"/>
                    <a:pt x="36660" y="28530"/>
                  </a:cubicBezTo>
                  <a:cubicBezTo>
                    <a:pt x="39982" y="28268"/>
                    <a:pt x="43042" y="26780"/>
                    <a:pt x="44554" y="23684"/>
                  </a:cubicBezTo>
                  <a:cubicBezTo>
                    <a:pt x="46328" y="20017"/>
                    <a:pt x="46673" y="15481"/>
                    <a:pt x="46328" y="11468"/>
                  </a:cubicBezTo>
                  <a:cubicBezTo>
                    <a:pt x="46019" y="7825"/>
                    <a:pt x="44530" y="5003"/>
                    <a:pt x="41542" y="2836"/>
                  </a:cubicBezTo>
                  <a:cubicBezTo>
                    <a:pt x="38699" y="768"/>
                    <a:pt x="34848" y="0"/>
                    <a:pt x="3139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Quicksand Medium"/>
                  <a:ea typeface="Quicksand Medium"/>
                  <a:cs typeface="Quicksand Medium"/>
                  <a:sym typeface="Quicksand Medium"/>
                </a:rPr>
                <a:t>Planning</a:t>
              </a:r>
            </a:p>
          </p:txBody>
        </p:sp>
        <p:grpSp>
          <p:nvGrpSpPr>
            <p:cNvPr id="534" name="Google Shape;534;p44"/>
            <p:cNvGrpSpPr/>
            <p:nvPr/>
          </p:nvGrpSpPr>
          <p:grpSpPr>
            <a:xfrm>
              <a:off x="828348" y="2048515"/>
              <a:ext cx="1910516" cy="1295806"/>
              <a:chOff x="5962925" y="2020825"/>
              <a:chExt cx="1193625" cy="809575"/>
            </a:xfrm>
          </p:grpSpPr>
          <p:sp>
            <p:nvSpPr>
              <p:cNvPr id="535" name="Google Shape;535;p44"/>
              <p:cNvSpPr/>
              <p:nvPr/>
            </p:nvSpPr>
            <p:spPr>
              <a:xfrm>
                <a:off x="5962925" y="2020825"/>
                <a:ext cx="1131125" cy="734125"/>
              </a:xfrm>
              <a:custGeom>
                <a:avLst/>
                <a:gdLst/>
                <a:ahLst/>
                <a:cxnLst/>
                <a:rect l="l" t="t" r="r" b="b"/>
                <a:pathLst>
                  <a:path w="45245" h="29365" extrusionOk="0">
                    <a:moveTo>
                      <a:pt x="32045" y="225"/>
                    </a:moveTo>
                    <a:cubicBezTo>
                      <a:pt x="34490" y="225"/>
                      <a:pt x="36686" y="493"/>
                      <a:pt x="38434" y="1076"/>
                    </a:cubicBezTo>
                    <a:cubicBezTo>
                      <a:pt x="39375" y="1385"/>
                      <a:pt x="40196" y="1766"/>
                      <a:pt x="40863" y="2171"/>
                    </a:cubicBezTo>
                    <a:cubicBezTo>
                      <a:pt x="41030" y="2278"/>
                      <a:pt x="41185" y="2385"/>
                      <a:pt x="41328" y="2492"/>
                    </a:cubicBezTo>
                    <a:cubicBezTo>
                      <a:pt x="41411" y="2540"/>
                      <a:pt x="41482" y="2588"/>
                      <a:pt x="41554" y="2647"/>
                    </a:cubicBezTo>
                    <a:cubicBezTo>
                      <a:pt x="41613" y="2695"/>
                      <a:pt x="41685" y="2754"/>
                      <a:pt x="41756" y="2802"/>
                    </a:cubicBezTo>
                    <a:cubicBezTo>
                      <a:pt x="41875" y="2909"/>
                      <a:pt x="42006" y="3004"/>
                      <a:pt x="42125" y="3112"/>
                    </a:cubicBezTo>
                    <a:cubicBezTo>
                      <a:pt x="42232" y="3207"/>
                      <a:pt x="42340" y="3314"/>
                      <a:pt x="42435" y="3409"/>
                    </a:cubicBezTo>
                    <a:cubicBezTo>
                      <a:pt x="42637" y="3588"/>
                      <a:pt x="42804" y="3778"/>
                      <a:pt x="42935" y="3933"/>
                    </a:cubicBezTo>
                    <a:cubicBezTo>
                      <a:pt x="43006" y="4005"/>
                      <a:pt x="43078" y="4076"/>
                      <a:pt x="43137" y="4147"/>
                    </a:cubicBezTo>
                    <a:cubicBezTo>
                      <a:pt x="43197" y="4207"/>
                      <a:pt x="43233" y="4278"/>
                      <a:pt x="43280" y="4338"/>
                    </a:cubicBezTo>
                    <a:cubicBezTo>
                      <a:pt x="43459" y="4564"/>
                      <a:pt x="43542" y="4683"/>
                      <a:pt x="43542" y="4683"/>
                    </a:cubicBezTo>
                    <a:cubicBezTo>
                      <a:pt x="43649" y="4802"/>
                      <a:pt x="43721" y="4933"/>
                      <a:pt x="43792" y="5028"/>
                    </a:cubicBezTo>
                    <a:cubicBezTo>
                      <a:pt x="43852" y="5124"/>
                      <a:pt x="43923" y="5207"/>
                      <a:pt x="43971" y="5279"/>
                    </a:cubicBezTo>
                    <a:cubicBezTo>
                      <a:pt x="44058" y="5399"/>
                      <a:pt x="44125" y="5459"/>
                      <a:pt x="44145" y="5459"/>
                    </a:cubicBezTo>
                    <a:cubicBezTo>
                      <a:pt x="44147" y="5459"/>
                      <a:pt x="44148" y="5458"/>
                      <a:pt x="44149" y="5457"/>
                    </a:cubicBezTo>
                    <a:lnTo>
                      <a:pt x="44149" y="5457"/>
                    </a:lnTo>
                    <a:cubicBezTo>
                      <a:pt x="44149" y="5457"/>
                      <a:pt x="44137" y="5481"/>
                      <a:pt x="44125" y="5517"/>
                    </a:cubicBezTo>
                    <a:cubicBezTo>
                      <a:pt x="44125" y="5564"/>
                      <a:pt x="44114" y="5624"/>
                      <a:pt x="44125" y="5707"/>
                    </a:cubicBezTo>
                    <a:cubicBezTo>
                      <a:pt x="44125" y="5874"/>
                      <a:pt x="44185" y="6124"/>
                      <a:pt x="44233" y="6433"/>
                    </a:cubicBezTo>
                    <a:cubicBezTo>
                      <a:pt x="44233" y="6433"/>
                      <a:pt x="44233" y="6469"/>
                      <a:pt x="44245" y="6541"/>
                    </a:cubicBezTo>
                    <a:cubicBezTo>
                      <a:pt x="44245" y="6576"/>
                      <a:pt x="44256" y="6624"/>
                      <a:pt x="44256" y="6683"/>
                    </a:cubicBezTo>
                    <a:cubicBezTo>
                      <a:pt x="44256" y="6707"/>
                      <a:pt x="44256" y="6731"/>
                      <a:pt x="44256" y="6767"/>
                    </a:cubicBezTo>
                    <a:lnTo>
                      <a:pt x="44256" y="6791"/>
                    </a:lnTo>
                    <a:cubicBezTo>
                      <a:pt x="44256" y="6803"/>
                      <a:pt x="44256" y="6814"/>
                      <a:pt x="44256" y="6826"/>
                    </a:cubicBezTo>
                    <a:cubicBezTo>
                      <a:pt x="44256" y="6838"/>
                      <a:pt x="44268" y="6862"/>
                      <a:pt x="44268" y="6874"/>
                    </a:cubicBezTo>
                    <a:cubicBezTo>
                      <a:pt x="44304" y="7160"/>
                      <a:pt x="44352" y="7588"/>
                      <a:pt x="44411" y="8136"/>
                    </a:cubicBezTo>
                    <a:cubicBezTo>
                      <a:pt x="44542" y="9231"/>
                      <a:pt x="44757" y="10827"/>
                      <a:pt x="44911" y="12827"/>
                    </a:cubicBezTo>
                    <a:cubicBezTo>
                      <a:pt x="44983" y="13827"/>
                      <a:pt x="45042" y="14923"/>
                      <a:pt x="45018" y="16113"/>
                    </a:cubicBezTo>
                    <a:cubicBezTo>
                      <a:pt x="45007" y="17292"/>
                      <a:pt x="44923" y="18566"/>
                      <a:pt x="44685" y="19887"/>
                    </a:cubicBezTo>
                    <a:cubicBezTo>
                      <a:pt x="44566" y="20554"/>
                      <a:pt x="44387" y="21221"/>
                      <a:pt x="44161" y="21888"/>
                    </a:cubicBezTo>
                    <a:cubicBezTo>
                      <a:pt x="43947" y="22554"/>
                      <a:pt x="43637" y="23221"/>
                      <a:pt x="43280" y="23852"/>
                    </a:cubicBezTo>
                    <a:cubicBezTo>
                      <a:pt x="42542" y="25126"/>
                      <a:pt x="41435" y="26245"/>
                      <a:pt x="40054" y="27019"/>
                    </a:cubicBezTo>
                    <a:cubicBezTo>
                      <a:pt x="39375" y="27400"/>
                      <a:pt x="38625" y="27686"/>
                      <a:pt x="37839" y="27900"/>
                    </a:cubicBezTo>
                    <a:cubicBezTo>
                      <a:pt x="37041" y="28091"/>
                      <a:pt x="36232" y="28246"/>
                      <a:pt x="35398" y="28317"/>
                    </a:cubicBezTo>
                    <a:cubicBezTo>
                      <a:pt x="34468" y="28403"/>
                      <a:pt x="33524" y="28434"/>
                      <a:pt x="32569" y="28434"/>
                    </a:cubicBezTo>
                    <a:cubicBezTo>
                      <a:pt x="31811" y="28434"/>
                      <a:pt x="31047" y="28415"/>
                      <a:pt x="30279" y="28388"/>
                    </a:cubicBezTo>
                    <a:cubicBezTo>
                      <a:pt x="29200" y="28351"/>
                      <a:pt x="28097" y="28309"/>
                      <a:pt x="26989" y="28309"/>
                    </a:cubicBezTo>
                    <a:cubicBezTo>
                      <a:pt x="26324" y="28309"/>
                      <a:pt x="25657" y="28325"/>
                      <a:pt x="24992" y="28365"/>
                    </a:cubicBezTo>
                    <a:cubicBezTo>
                      <a:pt x="23218" y="28448"/>
                      <a:pt x="21444" y="28531"/>
                      <a:pt x="19658" y="28615"/>
                    </a:cubicBezTo>
                    <a:cubicBezTo>
                      <a:pt x="17884" y="28698"/>
                      <a:pt x="16110" y="28781"/>
                      <a:pt x="14348" y="28865"/>
                    </a:cubicBezTo>
                    <a:cubicBezTo>
                      <a:pt x="13467" y="28912"/>
                      <a:pt x="12586" y="28960"/>
                      <a:pt x="11717" y="28996"/>
                    </a:cubicBezTo>
                    <a:cubicBezTo>
                      <a:pt x="11502" y="29008"/>
                      <a:pt x="11276" y="29020"/>
                      <a:pt x="11062" y="29031"/>
                    </a:cubicBezTo>
                    <a:lnTo>
                      <a:pt x="10419" y="29031"/>
                    </a:lnTo>
                    <a:lnTo>
                      <a:pt x="10097" y="29043"/>
                    </a:lnTo>
                    <a:cubicBezTo>
                      <a:pt x="9990" y="29043"/>
                      <a:pt x="9883" y="29031"/>
                      <a:pt x="9776" y="29031"/>
                    </a:cubicBezTo>
                    <a:cubicBezTo>
                      <a:pt x="9562" y="29020"/>
                      <a:pt x="9347" y="29008"/>
                      <a:pt x="9133" y="28996"/>
                    </a:cubicBezTo>
                    <a:cubicBezTo>
                      <a:pt x="8931" y="28984"/>
                      <a:pt x="8716" y="28948"/>
                      <a:pt x="8514" y="28924"/>
                    </a:cubicBezTo>
                    <a:cubicBezTo>
                      <a:pt x="8300" y="28889"/>
                      <a:pt x="8085" y="28877"/>
                      <a:pt x="7883" y="28829"/>
                    </a:cubicBezTo>
                    <a:cubicBezTo>
                      <a:pt x="7680" y="28781"/>
                      <a:pt x="7478" y="28734"/>
                      <a:pt x="7276" y="28698"/>
                    </a:cubicBezTo>
                    <a:cubicBezTo>
                      <a:pt x="7073" y="28639"/>
                      <a:pt x="6871" y="28567"/>
                      <a:pt x="6668" y="28519"/>
                    </a:cubicBezTo>
                    <a:cubicBezTo>
                      <a:pt x="5883" y="28246"/>
                      <a:pt x="5133" y="27900"/>
                      <a:pt x="4478" y="27436"/>
                    </a:cubicBezTo>
                    <a:cubicBezTo>
                      <a:pt x="3823" y="26960"/>
                      <a:pt x="3251" y="26400"/>
                      <a:pt x="2775" y="25769"/>
                    </a:cubicBezTo>
                    <a:cubicBezTo>
                      <a:pt x="2656" y="25614"/>
                      <a:pt x="2537" y="25448"/>
                      <a:pt x="2430" y="25293"/>
                    </a:cubicBezTo>
                    <a:cubicBezTo>
                      <a:pt x="2323" y="25126"/>
                      <a:pt x="2227" y="24960"/>
                      <a:pt x="2132" y="24793"/>
                    </a:cubicBezTo>
                    <a:lnTo>
                      <a:pt x="2049" y="24662"/>
                    </a:lnTo>
                    <a:lnTo>
                      <a:pt x="1989" y="24531"/>
                    </a:lnTo>
                    <a:lnTo>
                      <a:pt x="1858" y="24281"/>
                    </a:lnTo>
                    <a:lnTo>
                      <a:pt x="1727" y="24019"/>
                    </a:lnTo>
                    <a:cubicBezTo>
                      <a:pt x="1692" y="23936"/>
                      <a:pt x="1656" y="23840"/>
                      <a:pt x="1620" y="23757"/>
                    </a:cubicBezTo>
                    <a:cubicBezTo>
                      <a:pt x="1311" y="23055"/>
                      <a:pt x="1084" y="22304"/>
                      <a:pt x="894" y="21531"/>
                    </a:cubicBezTo>
                    <a:cubicBezTo>
                      <a:pt x="703" y="20757"/>
                      <a:pt x="596" y="19947"/>
                      <a:pt x="501" y="19137"/>
                    </a:cubicBezTo>
                    <a:cubicBezTo>
                      <a:pt x="334" y="17506"/>
                      <a:pt x="334" y="15816"/>
                      <a:pt x="430" y="14113"/>
                    </a:cubicBezTo>
                    <a:cubicBezTo>
                      <a:pt x="525" y="12398"/>
                      <a:pt x="727" y="10660"/>
                      <a:pt x="989" y="8922"/>
                    </a:cubicBezTo>
                    <a:lnTo>
                      <a:pt x="1108" y="8279"/>
                    </a:lnTo>
                    <a:cubicBezTo>
                      <a:pt x="1144" y="8065"/>
                      <a:pt x="1203" y="7850"/>
                      <a:pt x="1251" y="7636"/>
                    </a:cubicBezTo>
                    <a:cubicBezTo>
                      <a:pt x="1275" y="7529"/>
                      <a:pt x="1299" y="7422"/>
                      <a:pt x="1334" y="7326"/>
                    </a:cubicBezTo>
                    <a:lnTo>
                      <a:pt x="1430" y="7005"/>
                    </a:lnTo>
                    <a:cubicBezTo>
                      <a:pt x="1489" y="6803"/>
                      <a:pt x="1549" y="6588"/>
                      <a:pt x="1632" y="6386"/>
                    </a:cubicBezTo>
                    <a:cubicBezTo>
                      <a:pt x="1930" y="5564"/>
                      <a:pt x="2335" y="4778"/>
                      <a:pt x="2882" y="4088"/>
                    </a:cubicBezTo>
                    <a:cubicBezTo>
                      <a:pt x="3418" y="3409"/>
                      <a:pt x="4097" y="2826"/>
                      <a:pt x="4847" y="2397"/>
                    </a:cubicBezTo>
                    <a:cubicBezTo>
                      <a:pt x="5609" y="1957"/>
                      <a:pt x="6442" y="1659"/>
                      <a:pt x="7288" y="1457"/>
                    </a:cubicBezTo>
                    <a:cubicBezTo>
                      <a:pt x="9002" y="1052"/>
                      <a:pt x="10764" y="992"/>
                      <a:pt x="12502" y="992"/>
                    </a:cubicBezTo>
                    <a:cubicBezTo>
                      <a:pt x="14241" y="1004"/>
                      <a:pt x="15955" y="1076"/>
                      <a:pt x="17634" y="1088"/>
                    </a:cubicBezTo>
                    <a:cubicBezTo>
                      <a:pt x="17834" y="1090"/>
                      <a:pt x="18033" y="1092"/>
                      <a:pt x="18231" y="1092"/>
                    </a:cubicBezTo>
                    <a:cubicBezTo>
                      <a:pt x="18872" y="1092"/>
                      <a:pt x="19507" y="1076"/>
                      <a:pt x="20134" y="1040"/>
                    </a:cubicBezTo>
                    <a:cubicBezTo>
                      <a:pt x="20956" y="992"/>
                      <a:pt x="21766" y="933"/>
                      <a:pt x="22563" y="861"/>
                    </a:cubicBezTo>
                    <a:cubicBezTo>
                      <a:pt x="24159" y="718"/>
                      <a:pt x="25695" y="576"/>
                      <a:pt x="27183" y="456"/>
                    </a:cubicBezTo>
                    <a:cubicBezTo>
                      <a:pt x="28659" y="337"/>
                      <a:pt x="30088" y="254"/>
                      <a:pt x="31433" y="230"/>
                    </a:cubicBezTo>
                    <a:cubicBezTo>
                      <a:pt x="31639" y="227"/>
                      <a:pt x="31843" y="225"/>
                      <a:pt x="32045" y="225"/>
                    </a:cubicBezTo>
                    <a:close/>
                    <a:moveTo>
                      <a:pt x="31896" y="1"/>
                    </a:moveTo>
                    <a:cubicBezTo>
                      <a:pt x="31743" y="1"/>
                      <a:pt x="31588" y="2"/>
                      <a:pt x="31433" y="4"/>
                    </a:cubicBezTo>
                    <a:cubicBezTo>
                      <a:pt x="30076" y="28"/>
                      <a:pt x="28647" y="99"/>
                      <a:pt x="27159" y="218"/>
                    </a:cubicBezTo>
                    <a:cubicBezTo>
                      <a:pt x="25683" y="326"/>
                      <a:pt x="24135" y="480"/>
                      <a:pt x="22539" y="611"/>
                    </a:cubicBezTo>
                    <a:cubicBezTo>
                      <a:pt x="21754" y="671"/>
                      <a:pt x="20944" y="730"/>
                      <a:pt x="20122" y="778"/>
                    </a:cubicBezTo>
                    <a:cubicBezTo>
                      <a:pt x="19495" y="814"/>
                      <a:pt x="18867" y="830"/>
                      <a:pt x="18229" y="830"/>
                    </a:cubicBezTo>
                    <a:cubicBezTo>
                      <a:pt x="18032" y="830"/>
                      <a:pt x="17834" y="828"/>
                      <a:pt x="17634" y="826"/>
                    </a:cubicBezTo>
                    <a:cubicBezTo>
                      <a:pt x="15955" y="814"/>
                      <a:pt x="14241" y="730"/>
                      <a:pt x="12502" y="718"/>
                    </a:cubicBezTo>
                    <a:cubicBezTo>
                      <a:pt x="12375" y="718"/>
                      <a:pt x="12248" y="717"/>
                      <a:pt x="12120" y="717"/>
                    </a:cubicBezTo>
                    <a:cubicBezTo>
                      <a:pt x="10502" y="717"/>
                      <a:pt x="8838" y="796"/>
                      <a:pt x="7216" y="1171"/>
                    </a:cubicBezTo>
                    <a:cubicBezTo>
                      <a:pt x="6347" y="1373"/>
                      <a:pt x="5490" y="1683"/>
                      <a:pt x="4704" y="2135"/>
                    </a:cubicBezTo>
                    <a:cubicBezTo>
                      <a:pt x="3906" y="2588"/>
                      <a:pt x="3204" y="3183"/>
                      <a:pt x="2644" y="3897"/>
                    </a:cubicBezTo>
                    <a:cubicBezTo>
                      <a:pt x="2073" y="4612"/>
                      <a:pt x="1656" y="5433"/>
                      <a:pt x="1346" y="6279"/>
                    </a:cubicBezTo>
                    <a:cubicBezTo>
                      <a:pt x="1251" y="6481"/>
                      <a:pt x="1192" y="6707"/>
                      <a:pt x="1132" y="6922"/>
                    </a:cubicBezTo>
                    <a:lnTo>
                      <a:pt x="1025" y="7243"/>
                    </a:lnTo>
                    <a:cubicBezTo>
                      <a:pt x="1001" y="7350"/>
                      <a:pt x="977" y="7457"/>
                      <a:pt x="942" y="7565"/>
                    </a:cubicBezTo>
                    <a:cubicBezTo>
                      <a:pt x="894" y="7779"/>
                      <a:pt x="834" y="7993"/>
                      <a:pt x="799" y="8219"/>
                    </a:cubicBezTo>
                    <a:lnTo>
                      <a:pt x="680" y="8874"/>
                    </a:lnTo>
                    <a:cubicBezTo>
                      <a:pt x="406" y="10624"/>
                      <a:pt x="215" y="12363"/>
                      <a:pt x="108" y="14089"/>
                    </a:cubicBezTo>
                    <a:cubicBezTo>
                      <a:pt x="1" y="15816"/>
                      <a:pt x="1" y="17518"/>
                      <a:pt x="180" y="19173"/>
                    </a:cubicBezTo>
                    <a:cubicBezTo>
                      <a:pt x="263" y="19995"/>
                      <a:pt x="382" y="20816"/>
                      <a:pt x="572" y="21602"/>
                    </a:cubicBezTo>
                    <a:cubicBezTo>
                      <a:pt x="763" y="22388"/>
                      <a:pt x="989" y="23162"/>
                      <a:pt x="1311" y="23888"/>
                    </a:cubicBezTo>
                    <a:cubicBezTo>
                      <a:pt x="1346" y="23971"/>
                      <a:pt x="1382" y="24067"/>
                      <a:pt x="1430" y="24162"/>
                    </a:cubicBezTo>
                    <a:lnTo>
                      <a:pt x="1561" y="24424"/>
                    </a:lnTo>
                    <a:lnTo>
                      <a:pt x="1692" y="24686"/>
                    </a:lnTo>
                    <a:lnTo>
                      <a:pt x="1763" y="24829"/>
                    </a:lnTo>
                    <a:lnTo>
                      <a:pt x="1834" y="24960"/>
                    </a:lnTo>
                    <a:cubicBezTo>
                      <a:pt x="1942" y="25126"/>
                      <a:pt x="2049" y="25305"/>
                      <a:pt x="2156" y="25471"/>
                    </a:cubicBezTo>
                    <a:cubicBezTo>
                      <a:pt x="2263" y="25638"/>
                      <a:pt x="2382" y="25805"/>
                      <a:pt x="2501" y="25972"/>
                    </a:cubicBezTo>
                    <a:cubicBezTo>
                      <a:pt x="3001" y="26626"/>
                      <a:pt x="3609" y="27210"/>
                      <a:pt x="4287" y="27698"/>
                    </a:cubicBezTo>
                    <a:cubicBezTo>
                      <a:pt x="4978" y="28198"/>
                      <a:pt x="5764" y="28555"/>
                      <a:pt x="6573" y="28829"/>
                    </a:cubicBezTo>
                    <a:cubicBezTo>
                      <a:pt x="6776" y="28889"/>
                      <a:pt x="6978" y="28948"/>
                      <a:pt x="7192" y="29008"/>
                    </a:cubicBezTo>
                    <a:cubicBezTo>
                      <a:pt x="7395" y="29055"/>
                      <a:pt x="7609" y="29103"/>
                      <a:pt x="7823" y="29139"/>
                    </a:cubicBezTo>
                    <a:cubicBezTo>
                      <a:pt x="8038" y="29198"/>
                      <a:pt x="8252" y="29222"/>
                      <a:pt x="8466" y="29246"/>
                    </a:cubicBezTo>
                    <a:cubicBezTo>
                      <a:pt x="8681" y="29270"/>
                      <a:pt x="8895" y="29305"/>
                      <a:pt x="9109" y="29317"/>
                    </a:cubicBezTo>
                    <a:cubicBezTo>
                      <a:pt x="9324" y="29329"/>
                      <a:pt x="9550" y="29341"/>
                      <a:pt x="9764" y="29353"/>
                    </a:cubicBezTo>
                    <a:cubicBezTo>
                      <a:pt x="9871" y="29353"/>
                      <a:pt x="9978" y="29365"/>
                      <a:pt x="10097" y="29365"/>
                    </a:cubicBezTo>
                    <a:lnTo>
                      <a:pt x="10419" y="29365"/>
                    </a:lnTo>
                    <a:cubicBezTo>
                      <a:pt x="10633" y="29353"/>
                      <a:pt x="10859" y="29353"/>
                      <a:pt x="11074" y="29353"/>
                    </a:cubicBezTo>
                    <a:cubicBezTo>
                      <a:pt x="11288" y="29341"/>
                      <a:pt x="11514" y="29329"/>
                      <a:pt x="11729" y="29317"/>
                    </a:cubicBezTo>
                    <a:cubicBezTo>
                      <a:pt x="12598" y="29270"/>
                      <a:pt x="13479" y="29234"/>
                      <a:pt x="14360" y="29186"/>
                    </a:cubicBezTo>
                    <a:cubicBezTo>
                      <a:pt x="16122" y="29103"/>
                      <a:pt x="17896" y="29008"/>
                      <a:pt x="19682" y="28924"/>
                    </a:cubicBezTo>
                    <a:cubicBezTo>
                      <a:pt x="21456" y="28829"/>
                      <a:pt x="23242" y="28746"/>
                      <a:pt x="25004" y="28662"/>
                    </a:cubicBezTo>
                    <a:cubicBezTo>
                      <a:pt x="25722" y="28614"/>
                      <a:pt x="26436" y="28597"/>
                      <a:pt x="27147" y="28597"/>
                    </a:cubicBezTo>
                    <a:cubicBezTo>
                      <a:pt x="28194" y="28597"/>
                      <a:pt x="29236" y="28634"/>
                      <a:pt x="30279" y="28662"/>
                    </a:cubicBezTo>
                    <a:cubicBezTo>
                      <a:pt x="31028" y="28688"/>
                      <a:pt x="31775" y="28707"/>
                      <a:pt x="32516" y="28707"/>
                    </a:cubicBezTo>
                    <a:cubicBezTo>
                      <a:pt x="33496" y="28707"/>
                      <a:pt x="34467" y="28674"/>
                      <a:pt x="35422" y="28579"/>
                    </a:cubicBezTo>
                    <a:cubicBezTo>
                      <a:pt x="36267" y="28508"/>
                      <a:pt x="37101" y="28353"/>
                      <a:pt x="37899" y="28150"/>
                    </a:cubicBezTo>
                    <a:cubicBezTo>
                      <a:pt x="38708" y="27936"/>
                      <a:pt x="39470" y="27638"/>
                      <a:pt x="40185" y="27234"/>
                    </a:cubicBezTo>
                    <a:cubicBezTo>
                      <a:pt x="41589" y="26436"/>
                      <a:pt x="42732" y="25281"/>
                      <a:pt x="43483" y="23971"/>
                    </a:cubicBezTo>
                    <a:cubicBezTo>
                      <a:pt x="43852" y="23316"/>
                      <a:pt x="44161" y="22650"/>
                      <a:pt x="44387" y="21959"/>
                    </a:cubicBezTo>
                    <a:cubicBezTo>
                      <a:pt x="44602" y="21280"/>
                      <a:pt x="44780" y="20602"/>
                      <a:pt x="44899" y="19935"/>
                    </a:cubicBezTo>
                    <a:cubicBezTo>
                      <a:pt x="45149" y="18590"/>
                      <a:pt x="45221" y="17304"/>
                      <a:pt x="45233" y="16113"/>
                    </a:cubicBezTo>
                    <a:cubicBezTo>
                      <a:pt x="45245" y="14923"/>
                      <a:pt x="45185" y="13815"/>
                      <a:pt x="45102" y="12815"/>
                    </a:cubicBezTo>
                    <a:cubicBezTo>
                      <a:pt x="44947" y="10803"/>
                      <a:pt x="44733" y="9208"/>
                      <a:pt x="44590" y="8112"/>
                    </a:cubicBezTo>
                    <a:cubicBezTo>
                      <a:pt x="44530" y="7565"/>
                      <a:pt x="44471" y="7136"/>
                      <a:pt x="44435" y="6850"/>
                    </a:cubicBezTo>
                    <a:cubicBezTo>
                      <a:pt x="44435" y="6838"/>
                      <a:pt x="44435" y="6814"/>
                      <a:pt x="44435" y="6803"/>
                    </a:cubicBezTo>
                    <a:cubicBezTo>
                      <a:pt x="44435" y="6791"/>
                      <a:pt x="44435" y="6791"/>
                      <a:pt x="44435" y="6791"/>
                    </a:cubicBezTo>
                    <a:lnTo>
                      <a:pt x="44435" y="6767"/>
                    </a:lnTo>
                    <a:cubicBezTo>
                      <a:pt x="44423" y="6731"/>
                      <a:pt x="44423" y="6695"/>
                      <a:pt x="44423" y="6672"/>
                    </a:cubicBezTo>
                    <a:cubicBezTo>
                      <a:pt x="44423" y="6612"/>
                      <a:pt x="44423" y="6564"/>
                      <a:pt x="44411" y="6529"/>
                    </a:cubicBezTo>
                    <a:cubicBezTo>
                      <a:pt x="44411" y="6457"/>
                      <a:pt x="44399" y="6410"/>
                      <a:pt x="44399" y="6410"/>
                    </a:cubicBezTo>
                    <a:cubicBezTo>
                      <a:pt x="44352" y="6088"/>
                      <a:pt x="44268" y="5850"/>
                      <a:pt x="44233" y="5695"/>
                    </a:cubicBezTo>
                    <a:cubicBezTo>
                      <a:pt x="44209" y="5624"/>
                      <a:pt x="44197" y="5564"/>
                      <a:pt x="44185" y="5517"/>
                    </a:cubicBezTo>
                    <a:cubicBezTo>
                      <a:pt x="44173" y="5481"/>
                      <a:pt x="44161" y="5457"/>
                      <a:pt x="44149" y="5457"/>
                    </a:cubicBezTo>
                    <a:cubicBezTo>
                      <a:pt x="44173" y="5445"/>
                      <a:pt x="44149" y="5374"/>
                      <a:pt x="44078" y="5231"/>
                    </a:cubicBezTo>
                    <a:cubicBezTo>
                      <a:pt x="44042" y="5148"/>
                      <a:pt x="43983" y="5064"/>
                      <a:pt x="43923" y="4957"/>
                    </a:cubicBezTo>
                    <a:cubicBezTo>
                      <a:pt x="43864" y="4850"/>
                      <a:pt x="43792" y="4719"/>
                      <a:pt x="43685" y="4588"/>
                    </a:cubicBezTo>
                    <a:cubicBezTo>
                      <a:pt x="43685" y="4588"/>
                      <a:pt x="43590" y="4457"/>
                      <a:pt x="43423" y="4231"/>
                    </a:cubicBezTo>
                    <a:cubicBezTo>
                      <a:pt x="43375" y="4171"/>
                      <a:pt x="43328" y="4100"/>
                      <a:pt x="43268" y="4040"/>
                    </a:cubicBezTo>
                    <a:cubicBezTo>
                      <a:pt x="43209" y="3969"/>
                      <a:pt x="43137" y="3897"/>
                      <a:pt x="43066" y="3814"/>
                    </a:cubicBezTo>
                    <a:cubicBezTo>
                      <a:pt x="42923" y="3659"/>
                      <a:pt x="42768" y="3469"/>
                      <a:pt x="42566" y="3278"/>
                    </a:cubicBezTo>
                    <a:cubicBezTo>
                      <a:pt x="42459" y="3183"/>
                      <a:pt x="42351" y="3076"/>
                      <a:pt x="42244" y="2969"/>
                    </a:cubicBezTo>
                    <a:cubicBezTo>
                      <a:pt x="42125" y="2873"/>
                      <a:pt x="41994" y="2766"/>
                      <a:pt x="41863" y="2659"/>
                    </a:cubicBezTo>
                    <a:cubicBezTo>
                      <a:pt x="41792" y="2612"/>
                      <a:pt x="41732" y="2552"/>
                      <a:pt x="41661" y="2492"/>
                    </a:cubicBezTo>
                    <a:cubicBezTo>
                      <a:pt x="41589" y="2445"/>
                      <a:pt x="41518" y="2397"/>
                      <a:pt x="41435" y="2338"/>
                    </a:cubicBezTo>
                    <a:cubicBezTo>
                      <a:pt x="41280" y="2242"/>
                      <a:pt x="41125" y="2123"/>
                      <a:pt x="40958" y="2016"/>
                    </a:cubicBezTo>
                    <a:cubicBezTo>
                      <a:pt x="40280" y="1599"/>
                      <a:pt x="39458" y="1195"/>
                      <a:pt x="38494" y="885"/>
                    </a:cubicBezTo>
                    <a:cubicBezTo>
                      <a:pt x="36676" y="279"/>
                      <a:pt x="34413" y="1"/>
                      <a:pt x="3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6044375" y="2105625"/>
                <a:ext cx="1112175" cy="724775"/>
              </a:xfrm>
              <a:custGeom>
                <a:avLst/>
                <a:gdLst/>
                <a:ahLst/>
                <a:cxnLst/>
                <a:rect l="l" t="t" r="r" b="b"/>
                <a:pathLst>
                  <a:path w="44487" h="28991" extrusionOk="0">
                    <a:moveTo>
                      <a:pt x="39357" y="1"/>
                    </a:moveTo>
                    <a:cubicBezTo>
                      <a:pt x="39338" y="1"/>
                      <a:pt x="39325" y="7"/>
                      <a:pt x="39320" y="17"/>
                    </a:cubicBezTo>
                    <a:cubicBezTo>
                      <a:pt x="39308" y="29"/>
                      <a:pt x="39332" y="77"/>
                      <a:pt x="39403" y="124"/>
                    </a:cubicBezTo>
                    <a:cubicBezTo>
                      <a:pt x="39474" y="184"/>
                      <a:pt x="39594" y="255"/>
                      <a:pt x="39736" y="351"/>
                    </a:cubicBezTo>
                    <a:cubicBezTo>
                      <a:pt x="39736" y="351"/>
                      <a:pt x="39808" y="398"/>
                      <a:pt x="39939" y="493"/>
                    </a:cubicBezTo>
                    <a:cubicBezTo>
                      <a:pt x="40058" y="589"/>
                      <a:pt x="40248" y="720"/>
                      <a:pt x="40463" y="922"/>
                    </a:cubicBezTo>
                    <a:cubicBezTo>
                      <a:pt x="40903" y="1327"/>
                      <a:pt x="41475" y="2006"/>
                      <a:pt x="42022" y="2958"/>
                    </a:cubicBezTo>
                    <a:cubicBezTo>
                      <a:pt x="42558" y="3911"/>
                      <a:pt x="43070" y="5125"/>
                      <a:pt x="43475" y="6554"/>
                    </a:cubicBezTo>
                    <a:cubicBezTo>
                      <a:pt x="43677" y="7268"/>
                      <a:pt x="43844" y="8030"/>
                      <a:pt x="43987" y="8828"/>
                    </a:cubicBezTo>
                    <a:cubicBezTo>
                      <a:pt x="44118" y="9626"/>
                      <a:pt x="44225" y="10471"/>
                      <a:pt x="44237" y="11340"/>
                    </a:cubicBezTo>
                    <a:cubicBezTo>
                      <a:pt x="44237" y="11554"/>
                      <a:pt x="44237" y="11781"/>
                      <a:pt x="44225" y="11995"/>
                    </a:cubicBezTo>
                    <a:cubicBezTo>
                      <a:pt x="44201" y="12209"/>
                      <a:pt x="44189" y="12435"/>
                      <a:pt x="44166" y="12662"/>
                    </a:cubicBezTo>
                    <a:cubicBezTo>
                      <a:pt x="44142" y="13114"/>
                      <a:pt x="44106" y="13567"/>
                      <a:pt x="44082" y="14031"/>
                    </a:cubicBezTo>
                    <a:cubicBezTo>
                      <a:pt x="44023" y="14960"/>
                      <a:pt x="43963" y="15900"/>
                      <a:pt x="43880" y="16853"/>
                    </a:cubicBezTo>
                    <a:cubicBezTo>
                      <a:pt x="43701" y="18746"/>
                      <a:pt x="43415" y="20698"/>
                      <a:pt x="42701" y="22508"/>
                    </a:cubicBezTo>
                    <a:cubicBezTo>
                      <a:pt x="42522" y="22949"/>
                      <a:pt x="42308" y="23389"/>
                      <a:pt x="42082" y="23806"/>
                    </a:cubicBezTo>
                    <a:cubicBezTo>
                      <a:pt x="41832" y="24223"/>
                      <a:pt x="41558" y="24615"/>
                      <a:pt x="41260" y="24985"/>
                    </a:cubicBezTo>
                    <a:cubicBezTo>
                      <a:pt x="40951" y="25342"/>
                      <a:pt x="40617" y="25675"/>
                      <a:pt x="40248" y="25961"/>
                    </a:cubicBezTo>
                    <a:cubicBezTo>
                      <a:pt x="39891" y="26259"/>
                      <a:pt x="39486" y="26497"/>
                      <a:pt x="39070" y="26699"/>
                    </a:cubicBezTo>
                    <a:cubicBezTo>
                      <a:pt x="38236" y="27128"/>
                      <a:pt x="37355" y="27390"/>
                      <a:pt x="36474" y="27580"/>
                    </a:cubicBezTo>
                    <a:cubicBezTo>
                      <a:pt x="35593" y="27759"/>
                      <a:pt x="34724" y="27866"/>
                      <a:pt x="33879" y="27937"/>
                    </a:cubicBezTo>
                    <a:cubicBezTo>
                      <a:pt x="32602" y="28044"/>
                      <a:pt x="31258" y="28058"/>
                      <a:pt x="29867" y="28058"/>
                    </a:cubicBezTo>
                    <a:cubicBezTo>
                      <a:pt x="29403" y="28058"/>
                      <a:pt x="28934" y="28056"/>
                      <a:pt x="28461" y="28056"/>
                    </a:cubicBezTo>
                    <a:cubicBezTo>
                      <a:pt x="28239" y="28054"/>
                      <a:pt x="28016" y="28052"/>
                      <a:pt x="27791" y="28052"/>
                    </a:cubicBezTo>
                    <a:cubicBezTo>
                      <a:pt x="27065" y="28052"/>
                      <a:pt x="26326" y="28068"/>
                      <a:pt x="25580" y="28104"/>
                    </a:cubicBezTo>
                    <a:cubicBezTo>
                      <a:pt x="25092" y="28116"/>
                      <a:pt x="24615" y="28140"/>
                      <a:pt x="24127" y="28152"/>
                    </a:cubicBezTo>
                    <a:cubicBezTo>
                      <a:pt x="23639" y="28164"/>
                      <a:pt x="23151" y="28187"/>
                      <a:pt x="22663" y="28199"/>
                    </a:cubicBezTo>
                    <a:cubicBezTo>
                      <a:pt x="20698" y="28247"/>
                      <a:pt x="18734" y="28283"/>
                      <a:pt x="16817" y="28378"/>
                    </a:cubicBezTo>
                    <a:cubicBezTo>
                      <a:pt x="16341" y="28402"/>
                      <a:pt x="15864" y="28425"/>
                      <a:pt x="15400" y="28461"/>
                    </a:cubicBezTo>
                    <a:cubicBezTo>
                      <a:pt x="14924" y="28497"/>
                      <a:pt x="14459" y="28521"/>
                      <a:pt x="13995" y="28568"/>
                    </a:cubicBezTo>
                    <a:cubicBezTo>
                      <a:pt x="13531" y="28616"/>
                      <a:pt x="13078" y="28664"/>
                      <a:pt x="12626" y="28699"/>
                    </a:cubicBezTo>
                    <a:cubicBezTo>
                      <a:pt x="12412" y="28711"/>
                      <a:pt x="12185" y="28723"/>
                      <a:pt x="11971" y="28735"/>
                    </a:cubicBezTo>
                    <a:lnTo>
                      <a:pt x="11638" y="28735"/>
                    </a:lnTo>
                    <a:cubicBezTo>
                      <a:pt x="11530" y="28723"/>
                      <a:pt x="11423" y="28723"/>
                      <a:pt x="11316" y="28723"/>
                    </a:cubicBezTo>
                    <a:cubicBezTo>
                      <a:pt x="11197" y="28723"/>
                      <a:pt x="11090" y="28711"/>
                      <a:pt x="10983" y="28711"/>
                    </a:cubicBezTo>
                    <a:cubicBezTo>
                      <a:pt x="10876" y="28699"/>
                      <a:pt x="10768" y="28687"/>
                      <a:pt x="10661" y="28676"/>
                    </a:cubicBezTo>
                    <a:cubicBezTo>
                      <a:pt x="10447" y="28652"/>
                      <a:pt x="10245" y="28640"/>
                      <a:pt x="10030" y="28604"/>
                    </a:cubicBezTo>
                    <a:cubicBezTo>
                      <a:pt x="9828" y="28580"/>
                      <a:pt x="9614" y="28545"/>
                      <a:pt x="9411" y="28509"/>
                    </a:cubicBezTo>
                    <a:cubicBezTo>
                      <a:pt x="9209" y="28473"/>
                      <a:pt x="9018" y="28414"/>
                      <a:pt x="8816" y="28378"/>
                    </a:cubicBezTo>
                    <a:cubicBezTo>
                      <a:pt x="8423" y="28295"/>
                      <a:pt x="8042" y="28164"/>
                      <a:pt x="7673" y="28056"/>
                    </a:cubicBezTo>
                    <a:cubicBezTo>
                      <a:pt x="7482" y="27997"/>
                      <a:pt x="7304" y="27925"/>
                      <a:pt x="7125" y="27866"/>
                    </a:cubicBezTo>
                    <a:cubicBezTo>
                      <a:pt x="6947" y="27806"/>
                      <a:pt x="6768" y="27747"/>
                      <a:pt x="6601" y="27675"/>
                    </a:cubicBezTo>
                    <a:cubicBezTo>
                      <a:pt x="5232" y="27116"/>
                      <a:pt x="4089" y="26449"/>
                      <a:pt x="3184" y="25830"/>
                    </a:cubicBezTo>
                    <a:cubicBezTo>
                      <a:pt x="2958" y="25675"/>
                      <a:pt x="2732" y="25532"/>
                      <a:pt x="2541" y="25377"/>
                    </a:cubicBezTo>
                    <a:cubicBezTo>
                      <a:pt x="2351" y="25223"/>
                      <a:pt x="2160" y="25092"/>
                      <a:pt x="1994" y="24961"/>
                    </a:cubicBezTo>
                    <a:cubicBezTo>
                      <a:pt x="1660" y="24675"/>
                      <a:pt x="1374" y="24449"/>
                      <a:pt x="1160" y="24235"/>
                    </a:cubicBezTo>
                    <a:cubicBezTo>
                      <a:pt x="708" y="23830"/>
                      <a:pt x="481" y="23580"/>
                      <a:pt x="481" y="23580"/>
                    </a:cubicBezTo>
                    <a:cubicBezTo>
                      <a:pt x="256" y="23354"/>
                      <a:pt x="108" y="23247"/>
                      <a:pt x="59" y="23247"/>
                    </a:cubicBezTo>
                    <a:cubicBezTo>
                      <a:pt x="0" y="23247"/>
                      <a:pt x="88" y="23405"/>
                      <a:pt x="362" y="23699"/>
                    </a:cubicBezTo>
                    <a:cubicBezTo>
                      <a:pt x="362" y="23699"/>
                      <a:pt x="589" y="23949"/>
                      <a:pt x="1041" y="24365"/>
                    </a:cubicBezTo>
                    <a:cubicBezTo>
                      <a:pt x="1255" y="24580"/>
                      <a:pt x="1541" y="24818"/>
                      <a:pt x="1875" y="25104"/>
                    </a:cubicBezTo>
                    <a:cubicBezTo>
                      <a:pt x="2041" y="25235"/>
                      <a:pt x="2232" y="25377"/>
                      <a:pt x="2434" y="25532"/>
                    </a:cubicBezTo>
                    <a:cubicBezTo>
                      <a:pt x="2625" y="25687"/>
                      <a:pt x="2839" y="25842"/>
                      <a:pt x="3065" y="25997"/>
                    </a:cubicBezTo>
                    <a:cubicBezTo>
                      <a:pt x="3982" y="26628"/>
                      <a:pt x="5137" y="27306"/>
                      <a:pt x="6518" y="27878"/>
                    </a:cubicBezTo>
                    <a:cubicBezTo>
                      <a:pt x="6685" y="27949"/>
                      <a:pt x="6863" y="28009"/>
                      <a:pt x="7042" y="28080"/>
                    </a:cubicBezTo>
                    <a:cubicBezTo>
                      <a:pt x="7232" y="28140"/>
                      <a:pt x="7411" y="28223"/>
                      <a:pt x="7601" y="28271"/>
                    </a:cubicBezTo>
                    <a:cubicBezTo>
                      <a:pt x="7971" y="28390"/>
                      <a:pt x="8352" y="28521"/>
                      <a:pt x="8756" y="28604"/>
                    </a:cubicBezTo>
                    <a:cubicBezTo>
                      <a:pt x="8959" y="28652"/>
                      <a:pt x="9161" y="28711"/>
                      <a:pt x="9375" y="28747"/>
                    </a:cubicBezTo>
                    <a:cubicBezTo>
                      <a:pt x="9578" y="28783"/>
                      <a:pt x="9792" y="28818"/>
                      <a:pt x="9995" y="28854"/>
                    </a:cubicBezTo>
                    <a:cubicBezTo>
                      <a:pt x="10209" y="28890"/>
                      <a:pt x="10423" y="28902"/>
                      <a:pt x="10638" y="28926"/>
                    </a:cubicBezTo>
                    <a:cubicBezTo>
                      <a:pt x="10757" y="28937"/>
                      <a:pt x="10864" y="28949"/>
                      <a:pt x="10971" y="28961"/>
                    </a:cubicBezTo>
                    <a:cubicBezTo>
                      <a:pt x="11078" y="28961"/>
                      <a:pt x="11185" y="28973"/>
                      <a:pt x="11304" y="28973"/>
                    </a:cubicBezTo>
                    <a:cubicBezTo>
                      <a:pt x="11411" y="28973"/>
                      <a:pt x="11519" y="28985"/>
                      <a:pt x="11638" y="28985"/>
                    </a:cubicBezTo>
                    <a:cubicBezTo>
                      <a:pt x="11709" y="28985"/>
                      <a:pt x="11786" y="28990"/>
                      <a:pt x="11861" y="28990"/>
                    </a:cubicBezTo>
                    <a:cubicBezTo>
                      <a:pt x="11898" y="28990"/>
                      <a:pt x="11935" y="28989"/>
                      <a:pt x="11971" y="28985"/>
                    </a:cubicBezTo>
                    <a:cubicBezTo>
                      <a:pt x="12197" y="28973"/>
                      <a:pt x="12423" y="28961"/>
                      <a:pt x="12650" y="28961"/>
                    </a:cubicBezTo>
                    <a:cubicBezTo>
                      <a:pt x="13102" y="28926"/>
                      <a:pt x="13555" y="28878"/>
                      <a:pt x="14019" y="28830"/>
                    </a:cubicBezTo>
                    <a:cubicBezTo>
                      <a:pt x="14471" y="28783"/>
                      <a:pt x="14948" y="28771"/>
                      <a:pt x="15412" y="28735"/>
                    </a:cubicBezTo>
                    <a:cubicBezTo>
                      <a:pt x="15876" y="28699"/>
                      <a:pt x="16353" y="28676"/>
                      <a:pt x="16829" y="28664"/>
                    </a:cubicBezTo>
                    <a:cubicBezTo>
                      <a:pt x="18746" y="28568"/>
                      <a:pt x="20710" y="28545"/>
                      <a:pt x="22663" y="28497"/>
                    </a:cubicBezTo>
                    <a:cubicBezTo>
                      <a:pt x="23151" y="28485"/>
                      <a:pt x="23639" y="28473"/>
                      <a:pt x="24127" y="28461"/>
                    </a:cubicBezTo>
                    <a:cubicBezTo>
                      <a:pt x="24627" y="28449"/>
                      <a:pt x="25104" y="28437"/>
                      <a:pt x="25592" y="28414"/>
                    </a:cubicBezTo>
                    <a:cubicBezTo>
                      <a:pt x="26315" y="28387"/>
                      <a:pt x="27038" y="28373"/>
                      <a:pt x="27752" y="28373"/>
                    </a:cubicBezTo>
                    <a:cubicBezTo>
                      <a:pt x="27989" y="28373"/>
                      <a:pt x="28226" y="28375"/>
                      <a:pt x="28461" y="28378"/>
                    </a:cubicBezTo>
                    <a:cubicBezTo>
                      <a:pt x="29092" y="28382"/>
                      <a:pt x="29717" y="28387"/>
                      <a:pt x="30332" y="28387"/>
                    </a:cubicBezTo>
                    <a:cubicBezTo>
                      <a:pt x="31563" y="28387"/>
                      <a:pt x="32759" y="28366"/>
                      <a:pt x="33902" y="28271"/>
                    </a:cubicBezTo>
                    <a:cubicBezTo>
                      <a:pt x="34760" y="28199"/>
                      <a:pt x="35653" y="28092"/>
                      <a:pt x="36546" y="27902"/>
                    </a:cubicBezTo>
                    <a:cubicBezTo>
                      <a:pt x="37438" y="27699"/>
                      <a:pt x="38355" y="27425"/>
                      <a:pt x="39213" y="26997"/>
                    </a:cubicBezTo>
                    <a:cubicBezTo>
                      <a:pt x="39641" y="26771"/>
                      <a:pt x="40070" y="26532"/>
                      <a:pt x="40451" y="26211"/>
                    </a:cubicBezTo>
                    <a:cubicBezTo>
                      <a:pt x="40832" y="25901"/>
                      <a:pt x="41189" y="25568"/>
                      <a:pt x="41499" y="25187"/>
                    </a:cubicBezTo>
                    <a:cubicBezTo>
                      <a:pt x="41820" y="24806"/>
                      <a:pt x="42106" y="24389"/>
                      <a:pt x="42344" y="23961"/>
                    </a:cubicBezTo>
                    <a:cubicBezTo>
                      <a:pt x="42594" y="23532"/>
                      <a:pt x="42796" y="23080"/>
                      <a:pt x="42987" y="22615"/>
                    </a:cubicBezTo>
                    <a:cubicBezTo>
                      <a:pt x="43701" y="20758"/>
                      <a:pt x="43987" y="18781"/>
                      <a:pt x="44154" y="16876"/>
                    </a:cubicBezTo>
                    <a:cubicBezTo>
                      <a:pt x="44237" y="15912"/>
                      <a:pt x="44296" y="14971"/>
                      <a:pt x="44344" y="14055"/>
                    </a:cubicBezTo>
                    <a:cubicBezTo>
                      <a:pt x="44368" y="13590"/>
                      <a:pt x="44404" y="13138"/>
                      <a:pt x="44427" y="12685"/>
                    </a:cubicBezTo>
                    <a:cubicBezTo>
                      <a:pt x="44439" y="12459"/>
                      <a:pt x="44463" y="12233"/>
                      <a:pt x="44475" y="12007"/>
                    </a:cubicBezTo>
                    <a:cubicBezTo>
                      <a:pt x="44487" y="11781"/>
                      <a:pt x="44487" y="11554"/>
                      <a:pt x="44487" y="11340"/>
                    </a:cubicBezTo>
                    <a:cubicBezTo>
                      <a:pt x="44463" y="10447"/>
                      <a:pt x="44356" y="9602"/>
                      <a:pt x="44213" y="8792"/>
                    </a:cubicBezTo>
                    <a:cubicBezTo>
                      <a:pt x="44070" y="7983"/>
                      <a:pt x="43892" y="7209"/>
                      <a:pt x="43689" y="6494"/>
                    </a:cubicBezTo>
                    <a:cubicBezTo>
                      <a:pt x="43273" y="5054"/>
                      <a:pt x="42749" y="3827"/>
                      <a:pt x="42189" y="2863"/>
                    </a:cubicBezTo>
                    <a:cubicBezTo>
                      <a:pt x="41629" y="1887"/>
                      <a:pt x="41046" y="1208"/>
                      <a:pt x="40582" y="791"/>
                    </a:cubicBezTo>
                    <a:cubicBezTo>
                      <a:pt x="40356" y="589"/>
                      <a:pt x="40165" y="446"/>
                      <a:pt x="40034" y="351"/>
                    </a:cubicBezTo>
                    <a:cubicBezTo>
                      <a:pt x="39903" y="255"/>
                      <a:pt x="39832" y="208"/>
                      <a:pt x="39832" y="208"/>
                    </a:cubicBezTo>
                    <a:cubicBezTo>
                      <a:pt x="39677" y="112"/>
                      <a:pt x="39546" y="65"/>
                      <a:pt x="39463" y="29"/>
                    </a:cubicBezTo>
                    <a:cubicBezTo>
                      <a:pt x="39417" y="9"/>
                      <a:pt x="39382" y="1"/>
                      <a:pt x="39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6165050" y="2743925"/>
                <a:ext cx="177300" cy="82550"/>
              </a:xfrm>
              <a:custGeom>
                <a:avLst/>
                <a:gdLst/>
                <a:ahLst/>
                <a:cxnLst/>
                <a:rect l="l" t="t" r="r" b="b"/>
                <a:pathLst>
                  <a:path w="7092" h="3302" extrusionOk="0">
                    <a:moveTo>
                      <a:pt x="84" y="0"/>
                    </a:moveTo>
                    <a:cubicBezTo>
                      <a:pt x="0" y="0"/>
                      <a:pt x="0" y="155"/>
                      <a:pt x="84" y="167"/>
                    </a:cubicBezTo>
                    <a:cubicBezTo>
                      <a:pt x="84" y="167"/>
                      <a:pt x="107" y="179"/>
                      <a:pt x="179" y="179"/>
                    </a:cubicBezTo>
                    <a:cubicBezTo>
                      <a:pt x="238" y="191"/>
                      <a:pt x="334" y="191"/>
                      <a:pt x="453" y="215"/>
                    </a:cubicBezTo>
                    <a:cubicBezTo>
                      <a:pt x="572" y="238"/>
                      <a:pt x="703" y="262"/>
                      <a:pt x="858" y="310"/>
                    </a:cubicBezTo>
                    <a:cubicBezTo>
                      <a:pt x="941" y="334"/>
                      <a:pt x="1012" y="357"/>
                      <a:pt x="1096" y="381"/>
                    </a:cubicBezTo>
                    <a:cubicBezTo>
                      <a:pt x="1179" y="405"/>
                      <a:pt x="1274" y="429"/>
                      <a:pt x="1358" y="465"/>
                    </a:cubicBezTo>
                    <a:cubicBezTo>
                      <a:pt x="2072" y="727"/>
                      <a:pt x="2917" y="1167"/>
                      <a:pt x="3572" y="1524"/>
                    </a:cubicBezTo>
                    <a:cubicBezTo>
                      <a:pt x="4227" y="1881"/>
                      <a:pt x="5072" y="2334"/>
                      <a:pt x="5739" y="2703"/>
                    </a:cubicBezTo>
                    <a:cubicBezTo>
                      <a:pt x="6084" y="2882"/>
                      <a:pt x="6382" y="3036"/>
                      <a:pt x="6608" y="3132"/>
                    </a:cubicBezTo>
                    <a:cubicBezTo>
                      <a:pt x="6823" y="3239"/>
                      <a:pt x="6965" y="3298"/>
                      <a:pt x="6965" y="3298"/>
                    </a:cubicBezTo>
                    <a:cubicBezTo>
                      <a:pt x="6971" y="3300"/>
                      <a:pt x="6977" y="3301"/>
                      <a:pt x="6983" y="3301"/>
                    </a:cubicBezTo>
                    <a:cubicBezTo>
                      <a:pt x="7046" y="3301"/>
                      <a:pt x="7091" y="3187"/>
                      <a:pt x="7037" y="3144"/>
                    </a:cubicBezTo>
                    <a:cubicBezTo>
                      <a:pt x="7037" y="3144"/>
                      <a:pt x="6906" y="3072"/>
                      <a:pt x="6692" y="2965"/>
                    </a:cubicBezTo>
                    <a:cubicBezTo>
                      <a:pt x="6489" y="2846"/>
                      <a:pt x="6192" y="2679"/>
                      <a:pt x="5870" y="2477"/>
                    </a:cubicBezTo>
                    <a:cubicBezTo>
                      <a:pt x="5203" y="2084"/>
                      <a:pt x="4394" y="1584"/>
                      <a:pt x="3727" y="1227"/>
                    </a:cubicBezTo>
                    <a:cubicBezTo>
                      <a:pt x="3060" y="869"/>
                      <a:pt x="2191" y="465"/>
                      <a:pt x="1441" y="226"/>
                    </a:cubicBezTo>
                    <a:cubicBezTo>
                      <a:pt x="1346" y="203"/>
                      <a:pt x="1250" y="179"/>
                      <a:pt x="1167" y="155"/>
                    </a:cubicBezTo>
                    <a:cubicBezTo>
                      <a:pt x="1072" y="131"/>
                      <a:pt x="988" y="107"/>
                      <a:pt x="917" y="96"/>
                    </a:cubicBezTo>
                    <a:cubicBezTo>
                      <a:pt x="750" y="60"/>
                      <a:pt x="596" y="36"/>
                      <a:pt x="477" y="24"/>
                    </a:cubicBezTo>
                    <a:cubicBezTo>
                      <a:pt x="357" y="0"/>
                      <a:pt x="250" y="12"/>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306125" y="2749875"/>
                <a:ext cx="104750" cy="70350"/>
              </a:xfrm>
              <a:custGeom>
                <a:avLst/>
                <a:gdLst/>
                <a:ahLst/>
                <a:cxnLst/>
                <a:rect l="l" t="t" r="r" b="b"/>
                <a:pathLst>
                  <a:path w="4190" h="2814" extrusionOk="0">
                    <a:moveTo>
                      <a:pt x="72" y="0"/>
                    </a:moveTo>
                    <a:cubicBezTo>
                      <a:pt x="13" y="0"/>
                      <a:pt x="1" y="155"/>
                      <a:pt x="48" y="179"/>
                    </a:cubicBezTo>
                    <a:cubicBezTo>
                      <a:pt x="48" y="179"/>
                      <a:pt x="132" y="191"/>
                      <a:pt x="275" y="227"/>
                    </a:cubicBezTo>
                    <a:cubicBezTo>
                      <a:pt x="346" y="250"/>
                      <a:pt x="429" y="286"/>
                      <a:pt x="525" y="310"/>
                    </a:cubicBezTo>
                    <a:cubicBezTo>
                      <a:pt x="620" y="358"/>
                      <a:pt x="727" y="405"/>
                      <a:pt x="834" y="453"/>
                    </a:cubicBezTo>
                    <a:cubicBezTo>
                      <a:pt x="1263" y="667"/>
                      <a:pt x="1739" y="1024"/>
                      <a:pt x="2108" y="1322"/>
                    </a:cubicBezTo>
                    <a:cubicBezTo>
                      <a:pt x="2489" y="1620"/>
                      <a:pt x="2954" y="2001"/>
                      <a:pt x="3346" y="2310"/>
                    </a:cubicBezTo>
                    <a:cubicBezTo>
                      <a:pt x="3739" y="2620"/>
                      <a:pt x="4061" y="2810"/>
                      <a:pt x="4061" y="2810"/>
                    </a:cubicBezTo>
                    <a:cubicBezTo>
                      <a:pt x="4065" y="2812"/>
                      <a:pt x="4070" y="2813"/>
                      <a:pt x="4074" y="2813"/>
                    </a:cubicBezTo>
                    <a:cubicBezTo>
                      <a:pt x="4123" y="2813"/>
                      <a:pt x="4190" y="2712"/>
                      <a:pt x="4168" y="2679"/>
                    </a:cubicBezTo>
                    <a:cubicBezTo>
                      <a:pt x="4168" y="2679"/>
                      <a:pt x="3870" y="2453"/>
                      <a:pt x="3513" y="2120"/>
                    </a:cubicBezTo>
                    <a:cubicBezTo>
                      <a:pt x="3144" y="1786"/>
                      <a:pt x="2704" y="1370"/>
                      <a:pt x="2323" y="1060"/>
                    </a:cubicBezTo>
                    <a:cubicBezTo>
                      <a:pt x="1942" y="762"/>
                      <a:pt x="1406" y="417"/>
                      <a:pt x="941" y="227"/>
                    </a:cubicBezTo>
                    <a:cubicBezTo>
                      <a:pt x="822" y="179"/>
                      <a:pt x="703" y="131"/>
                      <a:pt x="596" y="108"/>
                    </a:cubicBezTo>
                    <a:cubicBezTo>
                      <a:pt x="501" y="84"/>
                      <a:pt x="406" y="60"/>
                      <a:pt x="322" y="36"/>
                    </a:cubicBezTo>
                    <a:cubicBezTo>
                      <a:pt x="168" y="12"/>
                      <a:pt x="7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6404050" y="2744800"/>
                <a:ext cx="95250" cy="73275"/>
              </a:xfrm>
              <a:custGeom>
                <a:avLst/>
                <a:gdLst/>
                <a:ahLst/>
                <a:cxnLst/>
                <a:rect l="l" t="t" r="r" b="b"/>
                <a:pathLst>
                  <a:path w="3810" h="2931" extrusionOk="0">
                    <a:moveTo>
                      <a:pt x="72" y="1"/>
                    </a:moveTo>
                    <a:cubicBezTo>
                      <a:pt x="1" y="13"/>
                      <a:pt x="37" y="168"/>
                      <a:pt x="72" y="180"/>
                    </a:cubicBezTo>
                    <a:cubicBezTo>
                      <a:pt x="72" y="180"/>
                      <a:pt x="144" y="180"/>
                      <a:pt x="263" y="239"/>
                    </a:cubicBezTo>
                    <a:cubicBezTo>
                      <a:pt x="382" y="287"/>
                      <a:pt x="549" y="406"/>
                      <a:pt x="727" y="549"/>
                    </a:cubicBezTo>
                    <a:cubicBezTo>
                      <a:pt x="1084" y="823"/>
                      <a:pt x="1501" y="1227"/>
                      <a:pt x="1835" y="1525"/>
                    </a:cubicBezTo>
                    <a:cubicBezTo>
                      <a:pt x="2180" y="1823"/>
                      <a:pt x="2620" y="2204"/>
                      <a:pt x="3001" y="2489"/>
                    </a:cubicBezTo>
                    <a:cubicBezTo>
                      <a:pt x="3192" y="2620"/>
                      <a:pt x="3359" y="2739"/>
                      <a:pt x="3490" y="2823"/>
                    </a:cubicBezTo>
                    <a:cubicBezTo>
                      <a:pt x="3620" y="2894"/>
                      <a:pt x="3704" y="2930"/>
                      <a:pt x="3704" y="2930"/>
                    </a:cubicBezTo>
                    <a:cubicBezTo>
                      <a:pt x="3706" y="2930"/>
                      <a:pt x="3708" y="2931"/>
                      <a:pt x="3711" y="2931"/>
                    </a:cubicBezTo>
                    <a:cubicBezTo>
                      <a:pt x="3757" y="2931"/>
                      <a:pt x="3810" y="2821"/>
                      <a:pt x="3787" y="2775"/>
                    </a:cubicBezTo>
                    <a:cubicBezTo>
                      <a:pt x="3787" y="2775"/>
                      <a:pt x="3716" y="2739"/>
                      <a:pt x="3597" y="2656"/>
                    </a:cubicBezTo>
                    <a:cubicBezTo>
                      <a:pt x="3490" y="2573"/>
                      <a:pt x="3335" y="2442"/>
                      <a:pt x="3156" y="2287"/>
                    </a:cubicBezTo>
                    <a:cubicBezTo>
                      <a:pt x="2811" y="1977"/>
                      <a:pt x="2394" y="1585"/>
                      <a:pt x="2061" y="1275"/>
                    </a:cubicBezTo>
                    <a:cubicBezTo>
                      <a:pt x="1715" y="977"/>
                      <a:pt x="1275" y="608"/>
                      <a:pt x="870" y="334"/>
                    </a:cubicBezTo>
                    <a:cubicBezTo>
                      <a:pt x="680" y="203"/>
                      <a:pt x="489" y="108"/>
                      <a:pt x="334" y="49"/>
                    </a:cubicBezTo>
                    <a:cubicBezTo>
                      <a:pt x="263" y="25"/>
                      <a:pt x="191" y="13"/>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2500" y="2740625"/>
                <a:ext cx="86275" cy="79600"/>
              </a:xfrm>
              <a:custGeom>
                <a:avLst/>
                <a:gdLst/>
                <a:ahLst/>
                <a:cxnLst/>
                <a:rect l="l" t="t" r="r" b="b"/>
                <a:pathLst>
                  <a:path w="3451" h="3184" extrusionOk="0">
                    <a:moveTo>
                      <a:pt x="102" y="1"/>
                    </a:moveTo>
                    <a:cubicBezTo>
                      <a:pt x="65" y="1"/>
                      <a:pt x="1" y="145"/>
                      <a:pt x="47" y="156"/>
                    </a:cubicBezTo>
                    <a:cubicBezTo>
                      <a:pt x="47" y="156"/>
                      <a:pt x="118" y="204"/>
                      <a:pt x="237" y="275"/>
                    </a:cubicBezTo>
                    <a:cubicBezTo>
                      <a:pt x="297" y="311"/>
                      <a:pt x="356" y="358"/>
                      <a:pt x="440" y="406"/>
                    </a:cubicBezTo>
                    <a:cubicBezTo>
                      <a:pt x="511" y="466"/>
                      <a:pt x="594" y="525"/>
                      <a:pt x="678" y="597"/>
                    </a:cubicBezTo>
                    <a:cubicBezTo>
                      <a:pt x="1011" y="882"/>
                      <a:pt x="1404" y="1287"/>
                      <a:pt x="1702" y="1597"/>
                    </a:cubicBezTo>
                    <a:cubicBezTo>
                      <a:pt x="1999" y="1918"/>
                      <a:pt x="2392" y="2323"/>
                      <a:pt x="2726" y="2633"/>
                    </a:cubicBezTo>
                    <a:cubicBezTo>
                      <a:pt x="3047" y="2954"/>
                      <a:pt x="3321" y="3180"/>
                      <a:pt x="3321" y="3180"/>
                    </a:cubicBezTo>
                    <a:cubicBezTo>
                      <a:pt x="3324" y="3183"/>
                      <a:pt x="3329" y="3184"/>
                      <a:pt x="3333" y="3184"/>
                    </a:cubicBezTo>
                    <a:cubicBezTo>
                      <a:pt x="3374" y="3184"/>
                      <a:pt x="3451" y="3092"/>
                      <a:pt x="3440" y="3049"/>
                    </a:cubicBezTo>
                    <a:cubicBezTo>
                      <a:pt x="3440" y="3049"/>
                      <a:pt x="3202" y="2811"/>
                      <a:pt x="2904" y="2466"/>
                    </a:cubicBezTo>
                    <a:cubicBezTo>
                      <a:pt x="2607" y="2121"/>
                      <a:pt x="2249" y="1692"/>
                      <a:pt x="1940" y="1371"/>
                    </a:cubicBezTo>
                    <a:cubicBezTo>
                      <a:pt x="1642" y="1049"/>
                      <a:pt x="1214" y="668"/>
                      <a:pt x="833" y="394"/>
                    </a:cubicBezTo>
                    <a:cubicBezTo>
                      <a:pt x="737" y="323"/>
                      <a:pt x="642" y="275"/>
                      <a:pt x="559" y="216"/>
                    </a:cubicBezTo>
                    <a:cubicBezTo>
                      <a:pt x="475" y="168"/>
                      <a:pt x="392" y="132"/>
                      <a:pt x="333" y="97"/>
                    </a:cubicBezTo>
                    <a:cubicBezTo>
                      <a:pt x="190" y="37"/>
                      <a:pt x="106" y="1"/>
                      <a:pt x="106" y="1"/>
                    </a:cubicBezTo>
                    <a:cubicBezTo>
                      <a:pt x="105" y="1"/>
                      <a:pt x="104"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6569875" y="2733200"/>
                <a:ext cx="88025" cy="82250"/>
              </a:xfrm>
              <a:custGeom>
                <a:avLst/>
                <a:gdLst/>
                <a:ahLst/>
                <a:cxnLst/>
                <a:rect l="l" t="t" r="r" b="b"/>
                <a:pathLst>
                  <a:path w="3521" h="3290" extrusionOk="0">
                    <a:moveTo>
                      <a:pt x="66" y="0"/>
                    </a:moveTo>
                    <a:cubicBezTo>
                      <a:pt x="22" y="0"/>
                      <a:pt x="1" y="156"/>
                      <a:pt x="35" y="167"/>
                    </a:cubicBezTo>
                    <a:cubicBezTo>
                      <a:pt x="35" y="167"/>
                      <a:pt x="59" y="179"/>
                      <a:pt x="95" y="191"/>
                    </a:cubicBezTo>
                    <a:cubicBezTo>
                      <a:pt x="131" y="203"/>
                      <a:pt x="178" y="215"/>
                      <a:pt x="238" y="251"/>
                    </a:cubicBezTo>
                    <a:cubicBezTo>
                      <a:pt x="369" y="310"/>
                      <a:pt x="536" y="405"/>
                      <a:pt x="702" y="560"/>
                    </a:cubicBezTo>
                    <a:cubicBezTo>
                      <a:pt x="1048" y="858"/>
                      <a:pt x="1405" y="1310"/>
                      <a:pt x="1702" y="1656"/>
                    </a:cubicBezTo>
                    <a:cubicBezTo>
                      <a:pt x="2000" y="2001"/>
                      <a:pt x="2393" y="2441"/>
                      <a:pt x="2738" y="2763"/>
                    </a:cubicBezTo>
                    <a:cubicBezTo>
                      <a:pt x="2822" y="2846"/>
                      <a:pt x="2905" y="2930"/>
                      <a:pt x="2988" y="2989"/>
                    </a:cubicBezTo>
                    <a:cubicBezTo>
                      <a:pt x="3060" y="3049"/>
                      <a:pt x="3131" y="3108"/>
                      <a:pt x="3191" y="3156"/>
                    </a:cubicBezTo>
                    <a:cubicBezTo>
                      <a:pt x="3322" y="3239"/>
                      <a:pt x="3393" y="3287"/>
                      <a:pt x="3393" y="3287"/>
                    </a:cubicBezTo>
                    <a:cubicBezTo>
                      <a:pt x="3397" y="3289"/>
                      <a:pt x="3402" y="3290"/>
                      <a:pt x="3407" y="3290"/>
                    </a:cubicBezTo>
                    <a:cubicBezTo>
                      <a:pt x="3455" y="3290"/>
                      <a:pt x="3521" y="3188"/>
                      <a:pt x="3488" y="3156"/>
                    </a:cubicBezTo>
                    <a:cubicBezTo>
                      <a:pt x="3488" y="3156"/>
                      <a:pt x="3429" y="3096"/>
                      <a:pt x="3322" y="3001"/>
                    </a:cubicBezTo>
                    <a:cubicBezTo>
                      <a:pt x="3262" y="2953"/>
                      <a:pt x="3203" y="2894"/>
                      <a:pt x="3131" y="2822"/>
                    </a:cubicBezTo>
                    <a:cubicBezTo>
                      <a:pt x="3072" y="2751"/>
                      <a:pt x="2988" y="2680"/>
                      <a:pt x="2917" y="2596"/>
                    </a:cubicBezTo>
                    <a:cubicBezTo>
                      <a:pt x="2607" y="2251"/>
                      <a:pt x="2250" y="1787"/>
                      <a:pt x="1952" y="1429"/>
                    </a:cubicBezTo>
                    <a:cubicBezTo>
                      <a:pt x="1655" y="1084"/>
                      <a:pt x="1262" y="644"/>
                      <a:pt x="857" y="370"/>
                    </a:cubicBezTo>
                    <a:cubicBezTo>
                      <a:pt x="667" y="215"/>
                      <a:pt x="464" y="120"/>
                      <a:pt x="321" y="60"/>
                    </a:cubicBezTo>
                    <a:cubicBezTo>
                      <a:pt x="250" y="36"/>
                      <a:pt x="178" y="24"/>
                      <a:pt x="143" y="13"/>
                    </a:cubicBezTo>
                    <a:cubicBezTo>
                      <a:pt x="95" y="13"/>
                      <a:pt x="71" y="1"/>
                      <a:pt x="71" y="1"/>
                    </a:cubicBezTo>
                    <a:cubicBezTo>
                      <a:pt x="70" y="0"/>
                      <a:pt x="68"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6641600" y="2734550"/>
                <a:ext cx="129075" cy="83100"/>
              </a:xfrm>
              <a:custGeom>
                <a:avLst/>
                <a:gdLst/>
                <a:ahLst/>
                <a:cxnLst/>
                <a:rect l="l" t="t" r="r" b="b"/>
                <a:pathLst>
                  <a:path w="5163" h="3324" extrusionOk="0">
                    <a:moveTo>
                      <a:pt x="294" y="1"/>
                    </a:moveTo>
                    <a:cubicBezTo>
                      <a:pt x="233" y="1"/>
                      <a:pt x="183" y="6"/>
                      <a:pt x="143" y="6"/>
                    </a:cubicBezTo>
                    <a:cubicBezTo>
                      <a:pt x="95" y="18"/>
                      <a:pt x="60" y="30"/>
                      <a:pt x="60" y="30"/>
                    </a:cubicBezTo>
                    <a:cubicBezTo>
                      <a:pt x="0" y="42"/>
                      <a:pt x="36" y="197"/>
                      <a:pt x="84" y="197"/>
                    </a:cubicBezTo>
                    <a:cubicBezTo>
                      <a:pt x="84" y="197"/>
                      <a:pt x="119" y="197"/>
                      <a:pt x="167" y="185"/>
                    </a:cubicBezTo>
                    <a:cubicBezTo>
                      <a:pt x="191" y="191"/>
                      <a:pt x="220" y="191"/>
                      <a:pt x="255" y="191"/>
                    </a:cubicBezTo>
                    <a:cubicBezTo>
                      <a:pt x="289" y="191"/>
                      <a:pt x="328" y="191"/>
                      <a:pt x="369" y="197"/>
                    </a:cubicBezTo>
                    <a:cubicBezTo>
                      <a:pt x="548" y="220"/>
                      <a:pt x="798" y="292"/>
                      <a:pt x="1060" y="423"/>
                    </a:cubicBezTo>
                    <a:cubicBezTo>
                      <a:pt x="1596" y="673"/>
                      <a:pt x="2203" y="1102"/>
                      <a:pt x="2679" y="1447"/>
                    </a:cubicBezTo>
                    <a:cubicBezTo>
                      <a:pt x="3143" y="1792"/>
                      <a:pt x="3739" y="2256"/>
                      <a:pt x="4203" y="2637"/>
                    </a:cubicBezTo>
                    <a:cubicBezTo>
                      <a:pt x="4667" y="3018"/>
                      <a:pt x="5025" y="3316"/>
                      <a:pt x="5025" y="3316"/>
                    </a:cubicBezTo>
                    <a:cubicBezTo>
                      <a:pt x="5031" y="3321"/>
                      <a:pt x="5039" y="3323"/>
                      <a:pt x="5047" y="3323"/>
                    </a:cubicBezTo>
                    <a:cubicBezTo>
                      <a:pt x="5096" y="3323"/>
                      <a:pt x="5163" y="3236"/>
                      <a:pt x="5132" y="3185"/>
                    </a:cubicBezTo>
                    <a:cubicBezTo>
                      <a:pt x="5132" y="3185"/>
                      <a:pt x="4810" y="2864"/>
                      <a:pt x="4370" y="2447"/>
                    </a:cubicBezTo>
                    <a:cubicBezTo>
                      <a:pt x="3929" y="2030"/>
                      <a:pt x="3358" y="1530"/>
                      <a:pt x="2870" y="1173"/>
                    </a:cubicBezTo>
                    <a:cubicBezTo>
                      <a:pt x="2393" y="828"/>
                      <a:pt x="1738" y="411"/>
                      <a:pt x="1155" y="185"/>
                    </a:cubicBezTo>
                    <a:cubicBezTo>
                      <a:pt x="869" y="78"/>
                      <a:pt x="595" y="18"/>
                      <a:pt x="393" y="6"/>
                    </a:cubicBezTo>
                    <a:cubicBezTo>
                      <a:pt x="357" y="2"/>
                      <a:pt x="324"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6744325" y="2733475"/>
                <a:ext cx="95175" cy="77750"/>
              </a:xfrm>
              <a:custGeom>
                <a:avLst/>
                <a:gdLst/>
                <a:ahLst/>
                <a:cxnLst/>
                <a:rect l="l" t="t" r="r" b="b"/>
                <a:pathLst>
                  <a:path w="3807" h="3110" extrusionOk="0">
                    <a:moveTo>
                      <a:pt x="100" y="1"/>
                    </a:moveTo>
                    <a:cubicBezTo>
                      <a:pt x="54" y="1"/>
                      <a:pt x="1" y="133"/>
                      <a:pt x="46" y="156"/>
                    </a:cubicBezTo>
                    <a:cubicBezTo>
                      <a:pt x="46" y="156"/>
                      <a:pt x="58" y="168"/>
                      <a:pt x="94" y="192"/>
                    </a:cubicBezTo>
                    <a:cubicBezTo>
                      <a:pt x="130" y="216"/>
                      <a:pt x="177" y="240"/>
                      <a:pt x="237" y="275"/>
                    </a:cubicBezTo>
                    <a:cubicBezTo>
                      <a:pt x="296" y="323"/>
                      <a:pt x="368" y="371"/>
                      <a:pt x="439" y="430"/>
                    </a:cubicBezTo>
                    <a:cubicBezTo>
                      <a:pt x="523" y="502"/>
                      <a:pt x="606" y="561"/>
                      <a:pt x="689" y="644"/>
                    </a:cubicBezTo>
                    <a:cubicBezTo>
                      <a:pt x="1035" y="966"/>
                      <a:pt x="1428" y="1406"/>
                      <a:pt x="1749" y="1740"/>
                    </a:cubicBezTo>
                    <a:cubicBezTo>
                      <a:pt x="2082" y="2073"/>
                      <a:pt x="2523" y="2478"/>
                      <a:pt x="2928" y="2764"/>
                    </a:cubicBezTo>
                    <a:cubicBezTo>
                      <a:pt x="3130" y="2895"/>
                      <a:pt x="3333" y="2990"/>
                      <a:pt x="3487" y="3050"/>
                    </a:cubicBezTo>
                    <a:cubicBezTo>
                      <a:pt x="3559" y="3085"/>
                      <a:pt x="3618" y="3085"/>
                      <a:pt x="3666" y="3097"/>
                    </a:cubicBezTo>
                    <a:cubicBezTo>
                      <a:pt x="3714" y="3109"/>
                      <a:pt x="3737" y="3109"/>
                      <a:pt x="3737" y="3109"/>
                    </a:cubicBezTo>
                    <a:cubicBezTo>
                      <a:pt x="3739" y="3110"/>
                      <a:pt x="3741" y="3110"/>
                      <a:pt x="3743" y="3110"/>
                    </a:cubicBezTo>
                    <a:cubicBezTo>
                      <a:pt x="3787" y="3110"/>
                      <a:pt x="3807" y="2977"/>
                      <a:pt x="3761" y="2942"/>
                    </a:cubicBezTo>
                    <a:cubicBezTo>
                      <a:pt x="3761" y="2942"/>
                      <a:pt x="3749" y="2942"/>
                      <a:pt x="3714" y="2930"/>
                    </a:cubicBezTo>
                    <a:cubicBezTo>
                      <a:pt x="3678" y="2907"/>
                      <a:pt x="3618" y="2907"/>
                      <a:pt x="3559" y="2871"/>
                    </a:cubicBezTo>
                    <a:cubicBezTo>
                      <a:pt x="3428" y="2800"/>
                      <a:pt x="3261" y="2704"/>
                      <a:pt x="3083" y="2549"/>
                    </a:cubicBezTo>
                    <a:cubicBezTo>
                      <a:pt x="2713" y="2264"/>
                      <a:pt x="2321" y="1835"/>
                      <a:pt x="1987" y="1502"/>
                    </a:cubicBezTo>
                    <a:cubicBezTo>
                      <a:pt x="1666" y="1168"/>
                      <a:pt x="1237" y="752"/>
                      <a:pt x="856" y="454"/>
                    </a:cubicBezTo>
                    <a:cubicBezTo>
                      <a:pt x="761" y="371"/>
                      <a:pt x="666" y="311"/>
                      <a:pt x="582" y="252"/>
                    </a:cubicBezTo>
                    <a:cubicBezTo>
                      <a:pt x="487" y="192"/>
                      <a:pt x="404" y="144"/>
                      <a:pt x="344" y="109"/>
                    </a:cubicBezTo>
                    <a:cubicBezTo>
                      <a:pt x="273" y="73"/>
                      <a:pt x="213" y="49"/>
                      <a:pt x="177" y="25"/>
                    </a:cubicBezTo>
                    <a:cubicBezTo>
                      <a:pt x="130" y="13"/>
                      <a:pt x="106" y="2"/>
                      <a:pt x="106" y="2"/>
                    </a:cubicBezTo>
                    <a:cubicBezTo>
                      <a:pt x="104" y="1"/>
                      <a:pt x="102"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825900" y="2731100"/>
                <a:ext cx="98150" cy="74825"/>
              </a:xfrm>
              <a:custGeom>
                <a:avLst/>
                <a:gdLst/>
                <a:ahLst/>
                <a:cxnLst/>
                <a:rect l="l" t="t" r="r" b="b"/>
                <a:pathLst>
                  <a:path w="3926" h="2993" extrusionOk="0">
                    <a:moveTo>
                      <a:pt x="100" y="1"/>
                    </a:moveTo>
                    <a:cubicBezTo>
                      <a:pt x="53" y="1"/>
                      <a:pt x="0" y="133"/>
                      <a:pt x="46" y="156"/>
                    </a:cubicBezTo>
                    <a:cubicBezTo>
                      <a:pt x="46" y="156"/>
                      <a:pt x="117" y="204"/>
                      <a:pt x="248" y="275"/>
                    </a:cubicBezTo>
                    <a:cubicBezTo>
                      <a:pt x="367" y="347"/>
                      <a:pt x="546" y="454"/>
                      <a:pt x="736" y="597"/>
                    </a:cubicBezTo>
                    <a:cubicBezTo>
                      <a:pt x="1117" y="870"/>
                      <a:pt x="1558" y="1251"/>
                      <a:pt x="1915" y="1549"/>
                    </a:cubicBezTo>
                    <a:cubicBezTo>
                      <a:pt x="2272" y="1835"/>
                      <a:pt x="2737" y="2204"/>
                      <a:pt x="3118" y="2502"/>
                    </a:cubicBezTo>
                    <a:cubicBezTo>
                      <a:pt x="3487" y="2787"/>
                      <a:pt x="3796" y="2990"/>
                      <a:pt x="3796" y="2990"/>
                    </a:cubicBezTo>
                    <a:cubicBezTo>
                      <a:pt x="3800" y="2992"/>
                      <a:pt x="3805" y="2993"/>
                      <a:pt x="3810" y="2993"/>
                    </a:cubicBezTo>
                    <a:cubicBezTo>
                      <a:pt x="3858" y="2993"/>
                      <a:pt x="3925" y="2890"/>
                      <a:pt x="3903" y="2847"/>
                    </a:cubicBezTo>
                    <a:cubicBezTo>
                      <a:pt x="3903" y="2847"/>
                      <a:pt x="3630" y="2621"/>
                      <a:pt x="3272" y="2299"/>
                    </a:cubicBezTo>
                    <a:cubicBezTo>
                      <a:pt x="2927" y="1990"/>
                      <a:pt x="2487" y="1585"/>
                      <a:pt x="2129" y="1287"/>
                    </a:cubicBezTo>
                    <a:cubicBezTo>
                      <a:pt x="1772" y="990"/>
                      <a:pt x="1284" y="632"/>
                      <a:pt x="867" y="382"/>
                    </a:cubicBezTo>
                    <a:cubicBezTo>
                      <a:pt x="665" y="263"/>
                      <a:pt x="474" y="156"/>
                      <a:pt x="332" y="97"/>
                    </a:cubicBezTo>
                    <a:cubicBezTo>
                      <a:pt x="201" y="37"/>
                      <a:pt x="105" y="1"/>
                      <a:pt x="105" y="1"/>
                    </a:cubicBezTo>
                    <a:cubicBezTo>
                      <a:pt x="103" y="1"/>
                      <a:pt x="101"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911925" y="2717050"/>
                <a:ext cx="105025" cy="70700"/>
              </a:xfrm>
              <a:custGeom>
                <a:avLst/>
                <a:gdLst/>
                <a:ahLst/>
                <a:cxnLst/>
                <a:rect l="l" t="t" r="r" b="b"/>
                <a:pathLst>
                  <a:path w="4201" h="2828" extrusionOk="0">
                    <a:moveTo>
                      <a:pt x="117" y="1"/>
                    </a:moveTo>
                    <a:cubicBezTo>
                      <a:pt x="68" y="1"/>
                      <a:pt x="1" y="114"/>
                      <a:pt x="34" y="147"/>
                    </a:cubicBezTo>
                    <a:cubicBezTo>
                      <a:pt x="34" y="147"/>
                      <a:pt x="117" y="194"/>
                      <a:pt x="236" y="289"/>
                    </a:cubicBezTo>
                    <a:cubicBezTo>
                      <a:pt x="355" y="385"/>
                      <a:pt x="522" y="528"/>
                      <a:pt x="712" y="682"/>
                    </a:cubicBezTo>
                    <a:cubicBezTo>
                      <a:pt x="1082" y="992"/>
                      <a:pt x="1546" y="1397"/>
                      <a:pt x="1927" y="1694"/>
                    </a:cubicBezTo>
                    <a:cubicBezTo>
                      <a:pt x="2308" y="1992"/>
                      <a:pt x="2820" y="2337"/>
                      <a:pt x="3272" y="2575"/>
                    </a:cubicBezTo>
                    <a:cubicBezTo>
                      <a:pt x="3498" y="2683"/>
                      <a:pt x="3713" y="2766"/>
                      <a:pt x="3868" y="2802"/>
                    </a:cubicBezTo>
                    <a:cubicBezTo>
                      <a:pt x="3968" y="2823"/>
                      <a:pt x="4046" y="2827"/>
                      <a:pt x="4093" y="2827"/>
                    </a:cubicBezTo>
                    <a:cubicBezTo>
                      <a:pt x="4124" y="2827"/>
                      <a:pt x="4141" y="2825"/>
                      <a:pt x="4141" y="2825"/>
                    </a:cubicBezTo>
                    <a:cubicBezTo>
                      <a:pt x="4201" y="2814"/>
                      <a:pt x="4177" y="2671"/>
                      <a:pt x="4141" y="2647"/>
                    </a:cubicBezTo>
                    <a:cubicBezTo>
                      <a:pt x="4141" y="2647"/>
                      <a:pt x="4132" y="2648"/>
                      <a:pt x="4115" y="2648"/>
                    </a:cubicBezTo>
                    <a:cubicBezTo>
                      <a:pt x="4079" y="2648"/>
                      <a:pt x="4010" y="2643"/>
                      <a:pt x="3915" y="2611"/>
                    </a:cubicBezTo>
                    <a:cubicBezTo>
                      <a:pt x="3784" y="2564"/>
                      <a:pt x="3594" y="2480"/>
                      <a:pt x="3391" y="2349"/>
                    </a:cubicBezTo>
                    <a:cubicBezTo>
                      <a:pt x="2987" y="2099"/>
                      <a:pt x="2510" y="1718"/>
                      <a:pt x="2129" y="1432"/>
                    </a:cubicBezTo>
                    <a:cubicBezTo>
                      <a:pt x="1748" y="1135"/>
                      <a:pt x="1260" y="766"/>
                      <a:pt x="855" y="480"/>
                    </a:cubicBezTo>
                    <a:cubicBezTo>
                      <a:pt x="665" y="337"/>
                      <a:pt x="474" y="218"/>
                      <a:pt x="343" y="135"/>
                    </a:cubicBezTo>
                    <a:cubicBezTo>
                      <a:pt x="212" y="51"/>
                      <a:pt x="129" y="4"/>
                      <a:pt x="129" y="4"/>
                    </a:cubicBezTo>
                    <a:cubicBezTo>
                      <a:pt x="125" y="2"/>
                      <a:pt x="121"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981575" y="2685800"/>
                <a:ext cx="97900" cy="58450"/>
              </a:xfrm>
              <a:custGeom>
                <a:avLst/>
                <a:gdLst/>
                <a:ahLst/>
                <a:cxnLst/>
                <a:rect l="l" t="t" r="r" b="b"/>
                <a:pathLst>
                  <a:path w="3916" h="2338" extrusionOk="0">
                    <a:moveTo>
                      <a:pt x="118" y="1"/>
                    </a:moveTo>
                    <a:cubicBezTo>
                      <a:pt x="69" y="1"/>
                      <a:pt x="1" y="124"/>
                      <a:pt x="34" y="146"/>
                    </a:cubicBezTo>
                    <a:cubicBezTo>
                      <a:pt x="34" y="146"/>
                      <a:pt x="296" y="337"/>
                      <a:pt x="653" y="599"/>
                    </a:cubicBezTo>
                    <a:cubicBezTo>
                      <a:pt x="1010" y="861"/>
                      <a:pt x="1451" y="1182"/>
                      <a:pt x="1820" y="1408"/>
                    </a:cubicBezTo>
                    <a:cubicBezTo>
                      <a:pt x="2189" y="1635"/>
                      <a:pt x="2665" y="1909"/>
                      <a:pt x="3082" y="2075"/>
                    </a:cubicBezTo>
                    <a:cubicBezTo>
                      <a:pt x="3189" y="2111"/>
                      <a:pt x="3284" y="2159"/>
                      <a:pt x="3368" y="2194"/>
                    </a:cubicBezTo>
                    <a:cubicBezTo>
                      <a:pt x="3463" y="2218"/>
                      <a:pt x="3546" y="2242"/>
                      <a:pt x="3618" y="2266"/>
                    </a:cubicBezTo>
                    <a:cubicBezTo>
                      <a:pt x="3749" y="2301"/>
                      <a:pt x="3832" y="2337"/>
                      <a:pt x="3832" y="2337"/>
                    </a:cubicBezTo>
                    <a:cubicBezTo>
                      <a:pt x="3880" y="2337"/>
                      <a:pt x="3915" y="2194"/>
                      <a:pt x="3880" y="2170"/>
                    </a:cubicBezTo>
                    <a:cubicBezTo>
                      <a:pt x="3880" y="2170"/>
                      <a:pt x="3808" y="2135"/>
                      <a:pt x="3677" y="2075"/>
                    </a:cubicBezTo>
                    <a:cubicBezTo>
                      <a:pt x="3618" y="2051"/>
                      <a:pt x="3546" y="2016"/>
                      <a:pt x="3463" y="1980"/>
                    </a:cubicBezTo>
                    <a:cubicBezTo>
                      <a:pt x="3379" y="1944"/>
                      <a:pt x="3284" y="1897"/>
                      <a:pt x="3189" y="1849"/>
                    </a:cubicBezTo>
                    <a:cubicBezTo>
                      <a:pt x="2808" y="1647"/>
                      <a:pt x="2356" y="1349"/>
                      <a:pt x="1998" y="1135"/>
                    </a:cubicBezTo>
                    <a:cubicBezTo>
                      <a:pt x="1629" y="908"/>
                      <a:pt x="1165" y="623"/>
                      <a:pt x="796" y="396"/>
                    </a:cubicBezTo>
                    <a:cubicBezTo>
                      <a:pt x="605" y="277"/>
                      <a:pt x="439" y="182"/>
                      <a:pt x="320" y="111"/>
                    </a:cubicBezTo>
                    <a:cubicBezTo>
                      <a:pt x="201" y="39"/>
                      <a:pt x="129" y="4"/>
                      <a:pt x="129" y="4"/>
                    </a:cubicBezTo>
                    <a:cubicBezTo>
                      <a:pt x="125" y="2"/>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7035400" y="2639450"/>
                <a:ext cx="75325" cy="42275"/>
              </a:xfrm>
              <a:custGeom>
                <a:avLst/>
                <a:gdLst/>
                <a:ahLst/>
                <a:cxnLst/>
                <a:rect l="l" t="t" r="r" b="b"/>
                <a:pathLst>
                  <a:path w="3013" h="1691" extrusionOk="0">
                    <a:moveTo>
                      <a:pt x="36" y="0"/>
                    </a:moveTo>
                    <a:cubicBezTo>
                      <a:pt x="0" y="0"/>
                      <a:pt x="0" y="167"/>
                      <a:pt x="36" y="179"/>
                    </a:cubicBezTo>
                    <a:cubicBezTo>
                      <a:pt x="36" y="179"/>
                      <a:pt x="83" y="179"/>
                      <a:pt x="191" y="203"/>
                    </a:cubicBezTo>
                    <a:cubicBezTo>
                      <a:pt x="238" y="215"/>
                      <a:pt x="286" y="226"/>
                      <a:pt x="357" y="250"/>
                    </a:cubicBezTo>
                    <a:cubicBezTo>
                      <a:pt x="417" y="274"/>
                      <a:pt x="488" y="298"/>
                      <a:pt x="560" y="322"/>
                    </a:cubicBezTo>
                    <a:cubicBezTo>
                      <a:pt x="857" y="453"/>
                      <a:pt x="1203" y="679"/>
                      <a:pt x="1465" y="846"/>
                    </a:cubicBezTo>
                    <a:cubicBezTo>
                      <a:pt x="1738" y="1012"/>
                      <a:pt x="2096" y="1238"/>
                      <a:pt x="2381" y="1405"/>
                    </a:cubicBezTo>
                    <a:cubicBezTo>
                      <a:pt x="2679" y="1584"/>
                      <a:pt x="2917" y="1691"/>
                      <a:pt x="2917" y="1691"/>
                    </a:cubicBezTo>
                    <a:cubicBezTo>
                      <a:pt x="2953" y="1691"/>
                      <a:pt x="3012" y="1560"/>
                      <a:pt x="3001" y="1536"/>
                    </a:cubicBezTo>
                    <a:cubicBezTo>
                      <a:pt x="3001" y="1536"/>
                      <a:pt x="2786" y="1405"/>
                      <a:pt x="2524" y="1203"/>
                    </a:cubicBezTo>
                    <a:cubicBezTo>
                      <a:pt x="2262" y="1000"/>
                      <a:pt x="1929" y="738"/>
                      <a:pt x="1643" y="560"/>
                    </a:cubicBezTo>
                    <a:cubicBezTo>
                      <a:pt x="1369" y="393"/>
                      <a:pt x="988" y="191"/>
                      <a:pt x="643" y="95"/>
                    </a:cubicBezTo>
                    <a:cubicBezTo>
                      <a:pt x="560" y="60"/>
                      <a:pt x="476" y="48"/>
                      <a:pt x="405" y="36"/>
                    </a:cubicBezTo>
                    <a:cubicBezTo>
                      <a:pt x="334" y="24"/>
                      <a:pt x="274" y="12"/>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063675" y="2577225"/>
                <a:ext cx="66375" cy="32500"/>
              </a:xfrm>
              <a:custGeom>
                <a:avLst/>
                <a:gdLst/>
                <a:ahLst/>
                <a:cxnLst/>
                <a:rect l="l" t="t" r="r" b="b"/>
                <a:pathLst>
                  <a:path w="2655" h="1300" extrusionOk="0">
                    <a:moveTo>
                      <a:pt x="60" y="1"/>
                    </a:moveTo>
                    <a:cubicBezTo>
                      <a:pt x="36" y="1"/>
                      <a:pt x="0" y="156"/>
                      <a:pt x="24" y="167"/>
                    </a:cubicBezTo>
                    <a:cubicBezTo>
                      <a:pt x="24" y="167"/>
                      <a:pt x="72" y="191"/>
                      <a:pt x="155" y="227"/>
                    </a:cubicBezTo>
                    <a:cubicBezTo>
                      <a:pt x="226" y="251"/>
                      <a:pt x="346" y="310"/>
                      <a:pt x="465" y="370"/>
                    </a:cubicBezTo>
                    <a:cubicBezTo>
                      <a:pt x="715" y="489"/>
                      <a:pt x="1012" y="656"/>
                      <a:pt x="1262" y="775"/>
                    </a:cubicBezTo>
                    <a:cubicBezTo>
                      <a:pt x="1512" y="894"/>
                      <a:pt x="1834" y="1025"/>
                      <a:pt x="2096" y="1132"/>
                    </a:cubicBezTo>
                    <a:cubicBezTo>
                      <a:pt x="2227" y="1180"/>
                      <a:pt x="2346" y="1227"/>
                      <a:pt x="2429" y="1251"/>
                    </a:cubicBezTo>
                    <a:cubicBezTo>
                      <a:pt x="2512" y="1287"/>
                      <a:pt x="2560" y="1299"/>
                      <a:pt x="2560" y="1299"/>
                    </a:cubicBezTo>
                    <a:cubicBezTo>
                      <a:pt x="2562" y="1299"/>
                      <a:pt x="2563" y="1299"/>
                      <a:pt x="2564" y="1299"/>
                    </a:cubicBezTo>
                    <a:cubicBezTo>
                      <a:pt x="2600" y="1299"/>
                      <a:pt x="2654" y="1167"/>
                      <a:pt x="2632" y="1144"/>
                    </a:cubicBezTo>
                    <a:cubicBezTo>
                      <a:pt x="2632" y="1144"/>
                      <a:pt x="2441" y="1037"/>
                      <a:pt x="2203" y="906"/>
                    </a:cubicBezTo>
                    <a:cubicBezTo>
                      <a:pt x="1953" y="763"/>
                      <a:pt x="1655" y="596"/>
                      <a:pt x="1405" y="477"/>
                    </a:cubicBezTo>
                    <a:cubicBezTo>
                      <a:pt x="1155" y="358"/>
                      <a:pt x="834" y="227"/>
                      <a:pt x="560" y="132"/>
                    </a:cubicBezTo>
                    <a:cubicBezTo>
                      <a:pt x="417" y="96"/>
                      <a:pt x="310" y="48"/>
                      <a:pt x="215" y="37"/>
                    </a:cubicBezTo>
                    <a:cubicBezTo>
                      <a:pt x="119"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7078250" y="2524550"/>
                <a:ext cx="61350" cy="27700"/>
              </a:xfrm>
              <a:custGeom>
                <a:avLst/>
                <a:gdLst/>
                <a:ahLst/>
                <a:cxnLst/>
                <a:rect l="l" t="t" r="r" b="b"/>
                <a:pathLst>
                  <a:path w="2454" h="1108" extrusionOk="0">
                    <a:moveTo>
                      <a:pt x="48" y="0"/>
                    </a:moveTo>
                    <a:cubicBezTo>
                      <a:pt x="24" y="0"/>
                      <a:pt x="1" y="155"/>
                      <a:pt x="24" y="167"/>
                    </a:cubicBezTo>
                    <a:cubicBezTo>
                      <a:pt x="24" y="167"/>
                      <a:pt x="72" y="179"/>
                      <a:pt x="144" y="203"/>
                    </a:cubicBezTo>
                    <a:cubicBezTo>
                      <a:pt x="191" y="215"/>
                      <a:pt x="227" y="227"/>
                      <a:pt x="286" y="239"/>
                    </a:cubicBezTo>
                    <a:cubicBezTo>
                      <a:pt x="334" y="262"/>
                      <a:pt x="382" y="274"/>
                      <a:pt x="441" y="298"/>
                    </a:cubicBezTo>
                    <a:cubicBezTo>
                      <a:pt x="679" y="381"/>
                      <a:pt x="965" y="524"/>
                      <a:pt x="1179" y="620"/>
                    </a:cubicBezTo>
                    <a:cubicBezTo>
                      <a:pt x="1406" y="715"/>
                      <a:pt x="1703" y="834"/>
                      <a:pt x="1941" y="941"/>
                    </a:cubicBezTo>
                    <a:cubicBezTo>
                      <a:pt x="2179" y="1036"/>
                      <a:pt x="2358" y="1108"/>
                      <a:pt x="2358" y="1108"/>
                    </a:cubicBezTo>
                    <a:cubicBezTo>
                      <a:pt x="2394" y="1108"/>
                      <a:pt x="2453" y="977"/>
                      <a:pt x="2441" y="953"/>
                    </a:cubicBezTo>
                    <a:cubicBezTo>
                      <a:pt x="2441" y="953"/>
                      <a:pt x="2275" y="846"/>
                      <a:pt x="2049" y="715"/>
                    </a:cubicBezTo>
                    <a:cubicBezTo>
                      <a:pt x="1834" y="584"/>
                      <a:pt x="1548" y="417"/>
                      <a:pt x="1322" y="310"/>
                    </a:cubicBezTo>
                    <a:cubicBezTo>
                      <a:pt x="1084" y="215"/>
                      <a:pt x="775" y="108"/>
                      <a:pt x="513" y="60"/>
                    </a:cubicBezTo>
                    <a:cubicBezTo>
                      <a:pt x="453" y="48"/>
                      <a:pt x="382" y="36"/>
                      <a:pt x="334" y="24"/>
                    </a:cubicBezTo>
                    <a:cubicBezTo>
                      <a:pt x="274" y="12"/>
                      <a:pt x="227" y="12"/>
                      <a:pt x="179" y="12"/>
                    </a:cubicBezTo>
                    <a:cubicBezTo>
                      <a:pt x="96" y="0"/>
                      <a:pt x="48"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7087500" y="2450425"/>
                <a:ext cx="54475" cy="34550"/>
              </a:xfrm>
              <a:custGeom>
                <a:avLst/>
                <a:gdLst/>
                <a:ahLst/>
                <a:cxnLst/>
                <a:rect l="l" t="t" r="r" b="b"/>
                <a:pathLst>
                  <a:path w="2179" h="1382" extrusionOk="0">
                    <a:moveTo>
                      <a:pt x="79" y="0"/>
                    </a:moveTo>
                    <a:cubicBezTo>
                      <a:pt x="44" y="0"/>
                      <a:pt x="1" y="144"/>
                      <a:pt x="24" y="156"/>
                    </a:cubicBezTo>
                    <a:cubicBezTo>
                      <a:pt x="24" y="156"/>
                      <a:pt x="59" y="179"/>
                      <a:pt x="131" y="215"/>
                    </a:cubicBezTo>
                    <a:cubicBezTo>
                      <a:pt x="190" y="251"/>
                      <a:pt x="274" y="298"/>
                      <a:pt x="381" y="370"/>
                    </a:cubicBezTo>
                    <a:cubicBezTo>
                      <a:pt x="571" y="501"/>
                      <a:pt x="809" y="679"/>
                      <a:pt x="1012" y="810"/>
                    </a:cubicBezTo>
                    <a:cubicBezTo>
                      <a:pt x="1202" y="941"/>
                      <a:pt x="1464" y="1084"/>
                      <a:pt x="1690" y="1203"/>
                    </a:cubicBezTo>
                    <a:cubicBezTo>
                      <a:pt x="1798" y="1263"/>
                      <a:pt x="1893" y="1310"/>
                      <a:pt x="1976" y="1334"/>
                    </a:cubicBezTo>
                    <a:cubicBezTo>
                      <a:pt x="2048" y="1370"/>
                      <a:pt x="2083" y="1382"/>
                      <a:pt x="2083" y="1382"/>
                    </a:cubicBezTo>
                    <a:cubicBezTo>
                      <a:pt x="2119" y="1382"/>
                      <a:pt x="2179" y="1263"/>
                      <a:pt x="2167" y="1227"/>
                    </a:cubicBezTo>
                    <a:cubicBezTo>
                      <a:pt x="2167" y="1227"/>
                      <a:pt x="2131" y="1203"/>
                      <a:pt x="2071" y="1168"/>
                    </a:cubicBezTo>
                    <a:cubicBezTo>
                      <a:pt x="2000" y="1120"/>
                      <a:pt x="1917" y="1060"/>
                      <a:pt x="1821" y="989"/>
                    </a:cubicBezTo>
                    <a:cubicBezTo>
                      <a:pt x="1631" y="846"/>
                      <a:pt x="1393" y="656"/>
                      <a:pt x="1190" y="525"/>
                    </a:cubicBezTo>
                    <a:cubicBezTo>
                      <a:pt x="988" y="394"/>
                      <a:pt x="726" y="251"/>
                      <a:pt x="500" y="144"/>
                    </a:cubicBezTo>
                    <a:cubicBezTo>
                      <a:pt x="381" y="96"/>
                      <a:pt x="285" y="60"/>
                      <a:pt x="202" y="36"/>
                    </a:cubicBezTo>
                    <a:cubicBezTo>
                      <a:pt x="119" y="13"/>
                      <a:pt x="83" y="1"/>
                      <a:pt x="83" y="1"/>
                    </a:cubicBezTo>
                    <a:cubicBezTo>
                      <a:pt x="82" y="0"/>
                      <a:pt x="80"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7073500" y="2209325"/>
                <a:ext cx="56575" cy="38425"/>
              </a:xfrm>
              <a:custGeom>
                <a:avLst/>
                <a:gdLst/>
                <a:ahLst/>
                <a:cxnLst/>
                <a:rect l="l" t="t" r="r" b="b"/>
                <a:pathLst>
                  <a:path w="2263" h="1537" extrusionOk="0">
                    <a:moveTo>
                      <a:pt x="48" y="1"/>
                    </a:moveTo>
                    <a:cubicBezTo>
                      <a:pt x="0" y="1"/>
                      <a:pt x="0" y="13"/>
                      <a:pt x="0" y="13"/>
                    </a:cubicBezTo>
                    <a:cubicBezTo>
                      <a:pt x="0" y="36"/>
                      <a:pt x="24" y="155"/>
                      <a:pt x="24" y="179"/>
                    </a:cubicBezTo>
                    <a:cubicBezTo>
                      <a:pt x="24" y="179"/>
                      <a:pt x="24" y="174"/>
                      <a:pt x="27" y="174"/>
                    </a:cubicBezTo>
                    <a:cubicBezTo>
                      <a:pt x="29" y="174"/>
                      <a:pt x="32" y="175"/>
                      <a:pt x="36" y="179"/>
                    </a:cubicBezTo>
                    <a:cubicBezTo>
                      <a:pt x="36" y="179"/>
                      <a:pt x="60" y="179"/>
                      <a:pt x="95" y="203"/>
                    </a:cubicBezTo>
                    <a:cubicBezTo>
                      <a:pt x="155" y="239"/>
                      <a:pt x="250" y="310"/>
                      <a:pt x="345" y="382"/>
                    </a:cubicBezTo>
                    <a:cubicBezTo>
                      <a:pt x="560" y="536"/>
                      <a:pt x="822" y="727"/>
                      <a:pt x="1024" y="870"/>
                    </a:cubicBezTo>
                    <a:cubicBezTo>
                      <a:pt x="1238" y="1013"/>
                      <a:pt x="1512" y="1191"/>
                      <a:pt x="1750" y="1310"/>
                    </a:cubicBezTo>
                    <a:cubicBezTo>
                      <a:pt x="1858" y="1382"/>
                      <a:pt x="1965" y="1441"/>
                      <a:pt x="2036" y="1477"/>
                    </a:cubicBezTo>
                    <a:cubicBezTo>
                      <a:pt x="2119" y="1513"/>
                      <a:pt x="2167" y="1537"/>
                      <a:pt x="2167" y="1537"/>
                    </a:cubicBezTo>
                    <a:cubicBezTo>
                      <a:pt x="2191" y="1537"/>
                      <a:pt x="2262" y="1406"/>
                      <a:pt x="2250" y="1382"/>
                    </a:cubicBezTo>
                    <a:cubicBezTo>
                      <a:pt x="2250" y="1382"/>
                      <a:pt x="2203" y="1358"/>
                      <a:pt x="2143" y="1310"/>
                    </a:cubicBezTo>
                    <a:cubicBezTo>
                      <a:pt x="2084" y="1251"/>
                      <a:pt x="1988" y="1191"/>
                      <a:pt x="1881" y="1108"/>
                    </a:cubicBezTo>
                    <a:cubicBezTo>
                      <a:pt x="1679" y="941"/>
                      <a:pt x="1429" y="739"/>
                      <a:pt x="1215" y="596"/>
                    </a:cubicBezTo>
                    <a:cubicBezTo>
                      <a:pt x="1000" y="453"/>
                      <a:pt x="715" y="286"/>
                      <a:pt x="488" y="167"/>
                    </a:cubicBezTo>
                    <a:cubicBezTo>
                      <a:pt x="369" y="108"/>
                      <a:pt x="262" y="60"/>
                      <a:pt x="167" y="25"/>
                    </a:cubicBezTo>
                    <a:cubicBezTo>
                      <a:pt x="131" y="13"/>
                      <a:pt x="95"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7077675" y="2265875"/>
                <a:ext cx="64300" cy="34550"/>
              </a:xfrm>
              <a:custGeom>
                <a:avLst/>
                <a:gdLst/>
                <a:ahLst/>
                <a:cxnLst/>
                <a:rect l="l" t="t" r="r" b="b"/>
                <a:pathLst>
                  <a:path w="2572" h="1382" extrusionOk="0">
                    <a:moveTo>
                      <a:pt x="92" y="0"/>
                    </a:moveTo>
                    <a:cubicBezTo>
                      <a:pt x="66" y="0"/>
                      <a:pt x="1" y="133"/>
                      <a:pt x="24" y="156"/>
                    </a:cubicBezTo>
                    <a:cubicBezTo>
                      <a:pt x="24" y="156"/>
                      <a:pt x="726" y="608"/>
                      <a:pt x="1202" y="870"/>
                    </a:cubicBezTo>
                    <a:cubicBezTo>
                      <a:pt x="1321" y="930"/>
                      <a:pt x="1452" y="989"/>
                      <a:pt x="1595" y="1061"/>
                    </a:cubicBezTo>
                    <a:cubicBezTo>
                      <a:pt x="1738" y="1120"/>
                      <a:pt x="1881" y="1180"/>
                      <a:pt x="2024" y="1227"/>
                    </a:cubicBezTo>
                    <a:cubicBezTo>
                      <a:pt x="2286" y="1322"/>
                      <a:pt x="2488" y="1382"/>
                      <a:pt x="2488" y="1382"/>
                    </a:cubicBezTo>
                    <a:cubicBezTo>
                      <a:pt x="2512" y="1382"/>
                      <a:pt x="2572" y="1251"/>
                      <a:pt x="2548" y="1227"/>
                    </a:cubicBezTo>
                    <a:cubicBezTo>
                      <a:pt x="2548" y="1227"/>
                      <a:pt x="2369" y="1132"/>
                      <a:pt x="2119" y="1001"/>
                    </a:cubicBezTo>
                    <a:cubicBezTo>
                      <a:pt x="2000" y="941"/>
                      <a:pt x="1869" y="858"/>
                      <a:pt x="1738" y="787"/>
                    </a:cubicBezTo>
                    <a:cubicBezTo>
                      <a:pt x="1607" y="703"/>
                      <a:pt x="1476" y="632"/>
                      <a:pt x="1357" y="572"/>
                    </a:cubicBezTo>
                    <a:cubicBezTo>
                      <a:pt x="881" y="322"/>
                      <a:pt x="95" y="1"/>
                      <a:pt x="95" y="1"/>
                    </a:cubicBezTo>
                    <a:cubicBezTo>
                      <a:pt x="94" y="0"/>
                      <a:pt x="9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7082725" y="2325425"/>
                <a:ext cx="69675" cy="38550"/>
              </a:xfrm>
              <a:custGeom>
                <a:avLst/>
                <a:gdLst/>
                <a:ahLst/>
                <a:cxnLst/>
                <a:rect l="l" t="t" r="r" b="b"/>
                <a:pathLst>
                  <a:path w="2787" h="1542" extrusionOk="0">
                    <a:moveTo>
                      <a:pt x="72" y="0"/>
                    </a:moveTo>
                    <a:cubicBezTo>
                      <a:pt x="48" y="0"/>
                      <a:pt x="0" y="155"/>
                      <a:pt x="36" y="167"/>
                    </a:cubicBezTo>
                    <a:cubicBezTo>
                      <a:pt x="36" y="167"/>
                      <a:pt x="262" y="250"/>
                      <a:pt x="548" y="345"/>
                    </a:cubicBezTo>
                    <a:cubicBezTo>
                      <a:pt x="846" y="453"/>
                      <a:pt x="1203" y="595"/>
                      <a:pt x="1465" y="715"/>
                    </a:cubicBezTo>
                    <a:cubicBezTo>
                      <a:pt x="1739" y="834"/>
                      <a:pt x="2072" y="1000"/>
                      <a:pt x="2298" y="1191"/>
                    </a:cubicBezTo>
                    <a:cubicBezTo>
                      <a:pt x="2322" y="1215"/>
                      <a:pt x="2346" y="1226"/>
                      <a:pt x="2370" y="1250"/>
                    </a:cubicBezTo>
                    <a:cubicBezTo>
                      <a:pt x="2393" y="1250"/>
                      <a:pt x="2417" y="1250"/>
                      <a:pt x="2441" y="1262"/>
                    </a:cubicBezTo>
                    <a:lnTo>
                      <a:pt x="2465" y="1262"/>
                    </a:lnTo>
                    <a:cubicBezTo>
                      <a:pt x="2477" y="1262"/>
                      <a:pt x="2477" y="1274"/>
                      <a:pt x="2489" y="1274"/>
                    </a:cubicBezTo>
                    <a:cubicBezTo>
                      <a:pt x="2512" y="1298"/>
                      <a:pt x="2536" y="1346"/>
                      <a:pt x="2560" y="1393"/>
                    </a:cubicBezTo>
                    <a:cubicBezTo>
                      <a:pt x="2596" y="1476"/>
                      <a:pt x="2632" y="1536"/>
                      <a:pt x="2632" y="1536"/>
                    </a:cubicBezTo>
                    <a:cubicBezTo>
                      <a:pt x="2635" y="1540"/>
                      <a:pt x="2642" y="1541"/>
                      <a:pt x="2650" y="1541"/>
                    </a:cubicBezTo>
                    <a:cubicBezTo>
                      <a:pt x="2694" y="1541"/>
                      <a:pt x="2786" y="1495"/>
                      <a:pt x="2786" y="1465"/>
                    </a:cubicBezTo>
                    <a:cubicBezTo>
                      <a:pt x="2786" y="1465"/>
                      <a:pt x="2762" y="1417"/>
                      <a:pt x="2739" y="1322"/>
                    </a:cubicBezTo>
                    <a:cubicBezTo>
                      <a:pt x="2727" y="1274"/>
                      <a:pt x="2715" y="1203"/>
                      <a:pt x="2655" y="1131"/>
                    </a:cubicBezTo>
                    <a:cubicBezTo>
                      <a:pt x="2632" y="1107"/>
                      <a:pt x="2620" y="1084"/>
                      <a:pt x="2596" y="1072"/>
                    </a:cubicBezTo>
                    <a:lnTo>
                      <a:pt x="2548" y="1048"/>
                    </a:lnTo>
                    <a:cubicBezTo>
                      <a:pt x="2536" y="1036"/>
                      <a:pt x="2524" y="1036"/>
                      <a:pt x="2524" y="1036"/>
                    </a:cubicBezTo>
                    <a:lnTo>
                      <a:pt x="2477" y="1024"/>
                    </a:lnTo>
                    <a:lnTo>
                      <a:pt x="2477" y="1012"/>
                    </a:lnTo>
                    <a:lnTo>
                      <a:pt x="2465" y="1012"/>
                    </a:lnTo>
                    <a:cubicBezTo>
                      <a:pt x="2251" y="750"/>
                      <a:pt x="1893" y="548"/>
                      <a:pt x="1608" y="417"/>
                    </a:cubicBezTo>
                    <a:cubicBezTo>
                      <a:pt x="1310" y="274"/>
                      <a:pt x="929" y="179"/>
                      <a:pt x="619" y="107"/>
                    </a:cubicBezTo>
                    <a:cubicBezTo>
                      <a:pt x="310" y="36"/>
                      <a:pt x="7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7087200" y="2373925"/>
                <a:ext cx="64600" cy="34275"/>
              </a:xfrm>
              <a:custGeom>
                <a:avLst/>
                <a:gdLst/>
                <a:ahLst/>
                <a:cxnLst/>
                <a:rect l="l" t="t" r="r" b="b"/>
                <a:pathLst>
                  <a:path w="2584" h="1371" extrusionOk="0">
                    <a:moveTo>
                      <a:pt x="104" y="0"/>
                    </a:moveTo>
                    <a:cubicBezTo>
                      <a:pt x="77" y="0"/>
                      <a:pt x="1" y="132"/>
                      <a:pt x="24" y="144"/>
                    </a:cubicBezTo>
                    <a:cubicBezTo>
                      <a:pt x="24" y="144"/>
                      <a:pt x="71" y="179"/>
                      <a:pt x="143" y="227"/>
                    </a:cubicBezTo>
                    <a:cubicBezTo>
                      <a:pt x="214" y="275"/>
                      <a:pt x="321" y="334"/>
                      <a:pt x="440" y="406"/>
                    </a:cubicBezTo>
                    <a:cubicBezTo>
                      <a:pt x="690" y="537"/>
                      <a:pt x="1000" y="691"/>
                      <a:pt x="1238" y="810"/>
                    </a:cubicBezTo>
                    <a:cubicBezTo>
                      <a:pt x="1476" y="918"/>
                      <a:pt x="1798" y="1037"/>
                      <a:pt x="2048" y="1156"/>
                    </a:cubicBezTo>
                    <a:cubicBezTo>
                      <a:pt x="2107" y="1180"/>
                      <a:pt x="2167" y="1215"/>
                      <a:pt x="2214" y="1239"/>
                    </a:cubicBezTo>
                    <a:cubicBezTo>
                      <a:pt x="2262" y="1263"/>
                      <a:pt x="2310" y="1287"/>
                      <a:pt x="2345" y="1299"/>
                    </a:cubicBezTo>
                    <a:cubicBezTo>
                      <a:pt x="2429" y="1346"/>
                      <a:pt x="2476" y="1370"/>
                      <a:pt x="2476" y="1370"/>
                    </a:cubicBezTo>
                    <a:cubicBezTo>
                      <a:pt x="2500" y="1370"/>
                      <a:pt x="2583" y="1251"/>
                      <a:pt x="2572" y="1227"/>
                    </a:cubicBezTo>
                    <a:cubicBezTo>
                      <a:pt x="2572" y="1227"/>
                      <a:pt x="2524" y="1191"/>
                      <a:pt x="2453" y="1144"/>
                    </a:cubicBezTo>
                    <a:cubicBezTo>
                      <a:pt x="2417" y="1108"/>
                      <a:pt x="2381" y="1084"/>
                      <a:pt x="2333" y="1037"/>
                    </a:cubicBezTo>
                    <a:cubicBezTo>
                      <a:pt x="2286" y="1013"/>
                      <a:pt x="2226" y="977"/>
                      <a:pt x="2167" y="930"/>
                    </a:cubicBezTo>
                    <a:cubicBezTo>
                      <a:pt x="1929" y="775"/>
                      <a:pt x="1619" y="620"/>
                      <a:pt x="1369" y="501"/>
                    </a:cubicBezTo>
                    <a:cubicBezTo>
                      <a:pt x="1131" y="394"/>
                      <a:pt x="809" y="275"/>
                      <a:pt x="548" y="179"/>
                    </a:cubicBezTo>
                    <a:cubicBezTo>
                      <a:pt x="417" y="132"/>
                      <a:pt x="309" y="84"/>
                      <a:pt x="238" y="48"/>
                    </a:cubicBezTo>
                    <a:cubicBezTo>
                      <a:pt x="155" y="13"/>
                      <a:pt x="107" y="1"/>
                      <a:pt x="107" y="1"/>
                    </a:cubicBezTo>
                    <a:cubicBezTo>
                      <a:pt x="106" y="0"/>
                      <a:pt x="105"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7087475" y="2414975"/>
                <a:ext cx="66400" cy="26850"/>
              </a:xfrm>
              <a:custGeom>
                <a:avLst/>
                <a:gdLst/>
                <a:ahLst/>
                <a:cxnLst/>
                <a:rect l="l" t="t" r="r" b="b"/>
                <a:pathLst>
                  <a:path w="2656" h="1074" extrusionOk="0">
                    <a:moveTo>
                      <a:pt x="391" y="1"/>
                    </a:moveTo>
                    <a:cubicBezTo>
                      <a:pt x="311" y="1"/>
                      <a:pt x="238" y="11"/>
                      <a:pt x="179" y="26"/>
                    </a:cubicBezTo>
                    <a:cubicBezTo>
                      <a:pt x="132" y="26"/>
                      <a:pt x="96" y="38"/>
                      <a:pt x="72" y="50"/>
                    </a:cubicBezTo>
                    <a:cubicBezTo>
                      <a:pt x="48" y="50"/>
                      <a:pt x="36" y="61"/>
                      <a:pt x="36" y="61"/>
                    </a:cubicBezTo>
                    <a:cubicBezTo>
                      <a:pt x="1" y="73"/>
                      <a:pt x="48" y="228"/>
                      <a:pt x="72" y="228"/>
                    </a:cubicBezTo>
                    <a:cubicBezTo>
                      <a:pt x="72" y="228"/>
                      <a:pt x="84" y="228"/>
                      <a:pt x="108" y="216"/>
                    </a:cubicBezTo>
                    <a:lnTo>
                      <a:pt x="203" y="216"/>
                    </a:lnTo>
                    <a:cubicBezTo>
                      <a:pt x="275" y="216"/>
                      <a:pt x="394" y="228"/>
                      <a:pt x="513" y="252"/>
                    </a:cubicBezTo>
                    <a:cubicBezTo>
                      <a:pt x="763" y="311"/>
                      <a:pt x="1072" y="442"/>
                      <a:pt x="1310" y="550"/>
                    </a:cubicBezTo>
                    <a:cubicBezTo>
                      <a:pt x="1549" y="657"/>
                      <a:pt x="1870" y="788"/>
                      <a:pt x="2120" y="895"/>
                    </a:cubicBezTo>
                    <a:cubicBezTo>
                      <a:pt x="2370" y="1002"/>
                      <a:pt x="2561" y="1073"/>
                      <a:pt x="2561" y="1073"/>
                    </a:cubicBezTo>
                    <a:cubicBezTo>
                      <a:pt x="2596" y="1073"/>
                      <a:pt x="2656" y="954"/>
                      <a:pt x="2644" y="919"/>
                    </a:cubicBezTo>
                    <a:cubicBezTo>
                      <a:pt x="2644" y="919"/>
                      <a:pt x="2465" y="812"/>
                      <a:pt x="2227" y="669"/>
                    </a:cubicBezTo>
                    <a:cubicBezTo>
                      <a:pt x="2001" y="526"/>
                      <a:pt x="1691" y="347"/>
                      <a:pt x="1441" y="240"/>
                    </a:cubicBezTo>
                    <a:cubicBezTo>
                      <a:pt x="1191" y="133"/>
                      <a:pt x="846" y="26"/>
                      <a:pt x="548" y="14"/>
                    </a:cubicBezTo>
                    <a:cubicBezTo>
                      <a:pt x="494" y="5"/>
                      <a:pt x="441"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 name="Google Shape;556;p44"/>
          <p:cNvGrpSpPr/>
          <p:nvPr/>
        </p:nvGrpSpPr>
        <p:grpSpPr>
          <a:xfrm>
            <a:off x="6470870" y="2052182"/>
            <a:ext cx="1900132" cy="1288484"/>
            <a:chOff x="6426144" y="2052182"/>
            <a:chExt cx="1900132" cy="1288484"/>
          </a:xfrm>
        </p:grpSpPr>
        <p:sp>
          <p:nvSpPr>
            <p:cNvPr id="557" name="Google Shape;557;p44"/>
            <p:cNvSpPr/>
            <p:nvPr/>
          </p:nvSpPr>
          <p:spPr>
            <a:xfrm>
              <a:off x="6493263" y="2108199"/>
              <a:ext cx="1702084" cy="1061715"/>
            </a:xfrm>
            <a:custGeom>
              <a:avLst/>
              <a:gdLst/>
              <a:ahLst/>
              <a:cxnLst/>
              <a:rect l="l" t="t" r="r" b="b"/>
              <a:pathLst>
                <a:path w="46674" h="29114" extrusionOk="0">
                  <a:moveTo>
                    <a:pt x="31458" y="1"/>
                  </a:moveTo>
                  <a:cubicBezTo>
                    <a:pt x="31330" y="1"/>
                    <a:pt x="31203" y="2"/>
                    <a:pt x="31076" y="4"/>
                  </a:cubicBezTo>
                  <a:cubicBezTo>
                    <a:pt x="28981" y="28"/>
                    <a:pt x="26909" y="433"/>
                    <a:pt x="24837" y="754"/>
                  </a:cubicBezTo>
                  <a:cubicBezTo>
                    <a:pt x="23873" y="897"/>
                    <a:pt x="22909" y="1016"/>
                    <a:pt x="21932" y="1147"/>
                  </a:cubicBezTo>
                  <a:cubicBezTo>
                    <a:pt x="20606" y="1225"/>
                    <a:pt x="19281" y="1244"/>
                    <a:pt x="17957" y="1244"/>
                  </a:cubicBezTo>
                  <a:cubicBezTo>
                    <a:pt x="16561" y="1244"/>
                    <a:pt x="15166" y="1222"/>
                    <a:pt x="13770" y="1222"/>
                  </a:cubicBezTo>
                  <a:cubicBezTo>
                    <a:pt x="12828" y="1222"/>
                    <a:pt x="11886" y="1232"/>
                    <a:pt x="10943" y="1266"/>
                  </a:cubicBezTo>
                  <a:cubicBezTo>
                    <a:pt x="7859" y="1373"/>
                    <a:pt x="3918" y="2040"/>
                    <a:pt x="1954" y="4695"/>
                  </a:cubicBezTo>
                  <a:cubicBezTo>
                    <a:pt x="1" y="7350"/>
                    <a:pt x="84" y="11196"/>
                    <a:pt x="180" y="14339"/>
                  </a:cubicBezTo>
                  <a:cubicBezTo>
                    <a:pt x="287" y="17637"/>
                    <a:pt x="465" y="20840"/>
                    <a:pt x="2180" y="23769"/>
                  </a:cubicBezTo>
                  <a:cubicBezTo>
                    <a:pt x="4216" y="27269"/>
                    <a:pt x="7645" y="28853"/>
                    <a:pt x="11586" y="29091"/>
                  </a:cubicBezTo>
                  <a:cubicBezTo>
                    <a:pt x="11858" y="29106"/>
                    <a:pt x="12131" y="29113"/>
                    <a:pt x="12404" y="29113"/>
                  </a:cubicBezTo>
                  <a:cubicBezTo>
                    <a:pt x="14258" y="29113"/>
                    <a:pt x="16129" y="28789"/>
                    <a:pt x="17956" y="28519"/>
                  </a:cubicBezTo>
                  <a:cubicBezTo>
                    <a:pt x="20265" y="28174"/>
                    <a:pt x="22575" y="28150"/>
                    <a:pt x="24909" y="28115"/>
                  </a:cubicBezTo>
                  <a:cubicBezTo>
                    <a:pt x="25259" y="28111"/>
                    <a:pt x="25608" y="28109"/>
                    <a:pt x="25957" y="28109"/>
                  </a:cubicBezTo>
                  <a:cubicBezTo>
                    <a:pt x="27759" y="28109"/>
                    <a:pt x="29555" y="28162"/>
                    <a:pt x="31350" y="28281"/>
                  </a:cubicBezTo>
                  <a:cubicBezTo>
                    <a:pt x="32770" y="28376"/>
                    <a:pt x="34160" y="28561"/>
                    <a:pt x="35568" y="28561"/>
                  </a:cubicBezTo>
                  <a:cubicBezTo>
                    <a:pt x="35931" y="28561"/>
                    <a:pt x="36294" y="28549"/>
                    <a:pt x="36660" y="28519"/>
                  </a:cubicBezTo>
                  <a:cubicBezTo>
                    <a:pt x="39982" y="28269"/>
                    <a:pt x="43042" y="26781"/>
                    <a:pt x="44554" y="23674"/>
                  </a:cubicBezTo>
                  <a:cubicBezTo>
                    <a:pt x="46328" y="20006"/>
                    <a:pt x="46673" y="15482"/>
                    <a:pt x="46328" y="11470"/>
                  </a:cubicBezTo>
                  <a:cubicBezTo>
                    <a:pt x="46019" y="7826"/>
                    <a:pt x="44530" y="5005"/>
                    <a:pt x="41542" y="2838"/>
                  </a:cubicBezTo>
                  <a:cubicBezTo>
                    <a:pt x="38718" y="783"/>
                    <a:pt x="34898" y="1"/>
                    <a:pt x="31458"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solidFill>
                    <a:schemeClr val="dk1"/>
                  </a:solidFill>
                  <a:latin typeface="Quicksand Medium"/>
                  <a:ea typeface="Quicksand Medium"/>
                  <a:cs typeface="Quicksand Medium"/>
                  <a:sym typeface="Quicksand Medium"/>
                </a:rPr>
                <a:t>TESTING</a:t>
              </a:r>
              <a:endParaRPr sz="1600" dirty="0">
                <a:solidFill>
                  <a:schemeClr val="dk1"/>
                </a:solidFill>
                <a:latin typeface="Quicksand Medium"/>
                <a:ea typeface="Quicksand Medium"/>
                <a:cs typeface="Quicksand Medium"/>
                <a:sym typeface="Quicksand Medium"/>
              </a:endParaRPr>
            </a:p>
          </p:txBody>
        </p:sp>
        <p:grpSp>
          <p:nvGrpSpPr>
            <p:cNvPr id="558" name="Google Shape;558;p44"/>
            <p:cNvGrpSpPr/>
            <p:nvPr/>
          </p:nvGrpSpPr>
          <p:grpSpPr>
            <a:xfrm>
              <a:off x="6426144" y="2052182"/>
              <a:ext cx="1900132" cy="1288484"/>
              <a:chOff x="5962925" y="3831725"/>
              <a:chExt cx="1193625" cy="809400"/>
            </a:xfrm>
          </p:grpSpPr>
          <p:sp>
            <p:nvSpPr>
              <p:cNvPr id="559" name="Google Shape;559;p44"/>
              <p:cNvSpPr/>
              <p:nvPr/>
            </p:nvSpPr>
            <p:spPr>
              <a:xfrm>
                <a:off x="5962925" y="3831725"/>
                <a:ext cx="1131125" cy="734000"/>
              </a:xfrm>
              <a:custGeom>
                <a:avLst/>
                <a:gdLst/>
                <a:ahLst/>
                <a:cxnLst/>
                <a:rect l="l" t="t" r="r" b="b"/>
                <a:pathLst>
                  <a:path w="45245" h="29360" extrusionOk="0">
                    <a:moveTo>
                      <a:pt x="32146" y="224"/>
                    </a:moveTo>
                    <a:cubicBezTo>
                      <a:pt x="34551" y="224"/>
                      <a:pt x="36710" y="501"/>
                      <a:pt x="38434" y="1065"/>
                    </a:cubicBezTo>
                    <a:cubicBezTo>
                      <a:pt x="39375" y="1375"/>
                      <a:pt x="40196" y="1756"/>
                      <a:pt x="40863" y="2172"/>
                    </a:cubicBezTo>
                    <a:cubicBezTo>
                      <a:pt x="41030" y="2280"/>
                      <a:pt x="41185" y="2387"/>
                      <a:pt x="41328" y="2482"/>
                    </a:cubicBezTo>
                    <a:cubicBezTo>
                      <a:pt x="41411" y="2542"/>
                      <a:pt x="41482" y="2589"/>
                      <a:pt x="41554" y="2637"/>
                    </a:cubicBezTo>
                    <a:cubicBezTo>
                      <a:pt x="41613" y="2696"/>
                      <a:pt x="41685" y="2744"/>
                      <a:pt x="41756" y="2803"/>
                    </a:cubicBezTo>
                    <a:cubicBezTo>
                      <a:pt x="41875" y="2911"/>
                      <a:pt x="42006" y="3006"/>
                      <a:pt x="42125" y="3101"/>
                    </a:cubicBezTo>
                    <a:cubicBezTo>
                      <a:pt x="42232" y="3208"/>
                      <a:pt x="42340" y="3304"/>
                      <a:pt x="42435" y="3399"/>
                    </a:cubicBezTo>
                    <a:cubicBezTo>
                      <a:pt x="42637" y="3577"/>
                      <a:pt x="42804" y="3768"/>
                      <a:pt x="42935" y="3923"/>
                    </a:cubicBezTo>
                    <a:cubicBezTo>
                      <a:pt x="43006" y="4006"/>
                      <a:pt x="43078" y="4077"/>
                      <a:pt x="43137" y="4137"/>
                    </a:cubicBezTo>
                    <a:cubicBezTo>
                      <a:pt x="43197" y="4208"/>
                      <a:pt x="43233" y="4280"/>
                      <a:pt x="43280" y="4327"/>
                    </a:cubicBezTo>
                    <a:cubicBezTo>
                      <a:pt x="43459" y="4554"/>
                      <a:pt x="43542" y="4673"/>
                      <a:pt x="43542" y="4673"/>
                    </a:cubicBezTo>
                    <a:cubicBezTo>
                      <a:pt x="43649" y="4804"/>
                      <a:pt x="43721" y="4923"/>
                      <a:pt x="43792" y="5018"/>
                    </a:cubicBezTo>
                    <a:cubicBezTo>
                      <a:pt x="43852" y="5125"/>
                      <a:pt x="43923" y="5209"/>
                      <a:pt x="43971" y="5268"/>
                    </a:cubicBezTo>
                    <a:cubicBezTo>
                      <a:pt x="44059" y="5390"/>
                      <a:pt x="44127" y="5450"/>
                      <a:pt x="44146" y="5458"/>
                    </a:cubicBezTo>
                    <a:lnTo>
                      <a:pt x="44146" y="5458"/>
                    </a:lnTo>
                    <a:cubicBezTo>
                      <a:pt x="44142" y="5464"/>
                      <a:pt x="44134" y="5486"/>
                      <a:pt x="44125" y="5518"/>
                    </a:cubicBezTo>
                    <a:cubicBezTo>
                      <a:pt x="44125" y="5554"/>
                      <a:pt x="44114" y="5613"/>
                      <a:pt x="44125" y="5709"/>
                    </a:cubicBezTo>
                    <a:cubicBezTo>
                      <a:pt x="44125" y="5875"/>
                      <a:pt x="44185" y="6113"/>
                      <a:pt x="44233" y="6435"/>
                    </a:cubicBezTo>
                    <a:cubicBezTo>
                      <a:pt x="44233" y="6435"/>
                      <a:pt x="44233" y="6471"/>
                      <a:pt x="44245" y="6542"/>
                    </a:cubicBezTo>
                    <a:cubicBezTo>
                      <a:pt x="44245" y="6578"/>
                      <a:pt x="44256" y="6625"/>
                      <a:pt x="44256" y="6673"/>
                    </a:cubicBezTo>
                    <a:cubicBezTo>
                      <a:pt x="44256" y="6697"/>
                      <a:pt x="44256" y="6733"/>
                      <a:pt x="44256" y="6756"/>
                    </a:cubicBezTo>
                    <a:lnTo>
                      <a:pt x="44256" y="6780"/>
                    </a:lnTo>
                    <a:cubicBezTo>
                      <a:pt x="44256" y="6792"/>
                      <a:pt x="44256" y="6816"/>
                      <a:pt x="44256" y="6816"/>
                    </a:cubicBezTo>
                    <a:cubicBezTo>
                      <a:pt x="44256" y="6840"/>
                      <a:pt x="44268" y="6852"/>
                      <a:pt x="44268" y="6875"/>
                    </a:cubicBezTo>
                    <a:cubicBezTo>
                      <a:pt x="44304" y="7161"/>
                      <a:pt x="44352" y="7578"/>
                      <a:pt x="44411" y="8126"/>
                    </a:cubicBezTo>
                    <a:cubicBezTo>
                      <a:pt x="44542" y="9233"/>
                      <a:pt x="44757" y="10828"/>
                      <a:pt x="44911" y="12817"/>
                    </a:cubicBezTo>
                    <a:cubicBezTo>
                      <a:pt x="44983" y="13817"/>
                      <a:pt x="45042" y="14924"/>
                      <a:pt x="45018" y="16103"/>
                    </a:cubicBezTo>
                    <a:cubicBezTo>
                      <a:pt x="45007" y="17293"/>
                      <a:pt x="44923" y="18567"/>
                      <a:pt x="44685" y="19889"/>
                    </a:cubicBezTo>
                    <a:cubicBezTo>
                      <a:pt x="44566" y="20544"/>
                      <a:pt x="44387" y="21211"/>
                      <a:pt x="44161" y="21889"/>
                    </a:cubicBezTo>
                    <a:cubicBezTo>
                      <a:pt x="43947" y="22556"/>
                      <a:pt x="43637" y="23211"/>
                      <a:pt x="43280" y="23854"/>
                    </a:cubicBezTo>
                    <a:cubicBezTo>
                      <a:pt x="42542" y="25128"/>
                      <a:pt x="41435" y="26247"/>
                      <a:pt x="40054" y="27009"/>
                    </a:cubicBezTo>
                    <a:cubicBezTo>
                      <a:pt x="39375" y="27402"/>
                      <a:pt x="38625" y="27688"/>
                      <a:pt x="37839" y="27890"/>
                    </a:cubicBezTo>
                    <a:cubicBezTo>
                      <a:pt x="37041" y="28092"/>
                      <a:pt x="36232" y="28235"/>
                      <a:pt x="35398" y="28307"/>
                    </a:cubicBezTo>
                    <a:cubicBezTo>
                      <a:pt x="34497" y="28397"/>
                      <a:pt x="33581" y="28428"/>
                      <a:pt x="32656" y="28428"/>
                    </a:cubicBezTo>
                    <a:cubicBezTo>
                      <a:pt x="31870" y="28428"/>
                      <a:pt x="31077" y="28405"/>
                      <a:pt x="30279" y="28378"/>
                    </a:cubicBezTo>
                    <a:cubicBezTo>
                      <a:pt x="29200" y="28341"/>
                      <a:pt x="28097" y="28299"/>
                      <a:pt x="26989" y="28299"/>
                    </a:cubicBezTo>
                    <a:cubicBezTo>
                      <a:pt x="26324" y="28299"/>
                      <a:pt x="25657" y="28314"/>
                      <a:pt x="24992" y="28354"/>
                    </a:cubicBezTo>
                    <a:cubicBezTo>
                      <a:pt x="23218" y="28438"/>
                      <a:pt x="21444" y="28533"/>
                      <a:pt x="19658" y="28616"/>
                    </a:cubicBezTo>
                    <a:cubicBezTo>
                      <a:pt x="17884" y="28700"/>
                      <a:pt x="16110" y="28783"/>
                      <a:pt x="14348" y="28866"/>
                    </a:cubicBezTo>
                    <a:cubicBezTo>
                      <a:pt x="13467" y="28902"/>
                      <a:pt x="12586" y="28950"/>
                      <a:pt x="11717" y="28997"/>
                    </a:cubicBezTo>
                    <a:cubicBezTo>
                      <a:pt x="11502" y="28997"/>
                      <a:pt x="11276" y="29009"/>
                      <a:pt x="11062" y="29021"/>
                    </a:cubicBezTo>
                    <a:cubicBezTo>
                      <a:pt x="10848" y="29021"/>
                      <a:pt x="10633" y="29033"/>
                      <a:pt x="10419" y="29033"/>
                    </a:cubicBezTo>
                    <a:lnTo>
                      <a:pt x="10097" y="29033"/>
                    </a:lnTo>
                    <a:cubicBezTo>
                      <a:pt x="10066" y="29036"/>
                      <a:pt x="10035" y="29038"/>
                      <a:pt x="10003" y="29038"/>
                    </a:cubicBezTo>
                    <a:cubicBezTo>
                      <a:pt x="9927" y="29038"/>
                      <a:pt x="9852" y="29029"/>
                      <a:pt x="9776" y="29021"/>
                    </a:cubicBezTo>
                    <a:cubicBezTo>
                      <a:pt x="9562" y="29009"/>
                      <a:pt x="9347" y="28997"/>
                      <a:pt x="9133" y="28985"/>
                    </a:cubicBezTo>
                    <a:cubicBezTo>
                      <a:pt x="8931" y="28973"/>
                      <a:pt x="8716" y="28938"/>
                      <a:pt x="8514" y="28914"/>
                    </a:cubicBezTo>
                    <a:cubicBezTo>
                      <a:pt x="8300" y="28890"/>
                      <a:pt x="8085" y="28866"/>
                      <a:pt x="7883" y="28819"/>
                    </a:cubicBezTo>
                    <a:cubicBezTo>
                      <a:pt x="7680" y="28771"/>
                      <a:pt x="7478" y="28735"/>
                      <a:pt x="7276" y="28688"/>
                    </a:cubicBezTo>
                    <a:cubicBezTo>
                      <a:pt x="7073" y="28628"/>
                      <a:pt x="6871" y="28569"/>
                      <a:pt x="6668" y="28509"/>
                    </a:cubicBezTo>
                    <a:cubicBezTo>
                      <a:pt x="5883" y="28247"/>
                      <a:pt x="5133" y="27902"/>
                      <a:pt x="4478" y="27426"/>
                    </a:cubicBezTo>
                    <a:cubicBezTo>
                      <a:pt x="3823" y="26961"/>
                      <a:pt x="3251" y="26390"/>
                      <a:pt x="2775" y="25771"/>
                    </a:cubicBezTo>
                    <a:cubicBezTo>
                      <a:pt x="2656" y="25604"/>
                      <a:pt x="2537" y="25449"/>
                      <a:pt x="2430" y="25282"/>
                    </a:cubicBezTo>
                    <a:cubicBezTo>
                      <a:pt x="2323" y="25116"/>
                      <a:pt x="2227" y="24949"/>
                      <a:pt x="2132" y="24782"/>
                    </a:cubicBezTo>
                    <a:lnTo>
                      <a:pt x="2049" y="24663"/>
                    </a:lnTo>
                    <a:lnTo>
                      <a:pt x="1989" y="24532"/>
                    </a:lnTo>
                    <a:lnTo>
                      <a:pt x="1858" y="24270"/>
                    </a:lnTo>
                    <a:lnTo>
                      <a:pt x="1727" y="24008"/>
                    </a:lnTo>
                    <a:cubicBezTo>
                      <a:pt x="1692" y="23925"/>
                      <a:pt x="1656" y="23842"/>
                      <a:pt x="1620" y="23747"/>
                    </a:cubicBezTo>
                    <a:cubicBezTo>
                      <a:pt x="1311" y="23044"/>
                      <a:pt x="1084" y="22294"/>
                      <a:pt x="894" y="21520"/>
                    </a:cubicBezTo>
                    <a:cubicBezTo>
                      <a:pt x="703" y="20746"/>
                      <a:pt x="596" y="19948"/>
                      <a:pt x="501" y="19139"/>
                    </a:cubicBezTo>
                    <a:cubicBezTo>
                      <a:pt x="334" y="17508"/>
                      <a:pt x="334" y="15817"/>
                      <a:pt x="430" y="14103"/>
                    </a:cubicBezTo>
                    <a:cubicBezTo>
                      <a:pt x="537" y="12388"/>
                      <a:pt x="727" y="10662"/>
                      <a:pt x="989" y="8923"/>
                    </a:cubicBezTo>
                    <a:lnTo>
                      <a:pt x="1108" y="8280"/>
                    </a:lnTo>
                    <a:cubicBezTo>
                      <a:pt x="1144" y="8066"/>
                      <a:pt x="1203" y="7852"/>
                      <a:pt x="1251" y="7637"/>
                    </a:cubicBezTo>
                    <a:cubicBezTo>
                      <a:pt x="1275" y="7530"/>
                      <a:pt x="1299" y="7423"/>
                      <a:pt x="1334" y="7316"/>
                    </a:cubicBezTo>
                    <a:lnTo>
                      <a:pt x="1430" y="7006"/>
                    </a:lnTo>
                    <a:cubicBezTo>
                      <a:pt x="1489" y="6792"/>
                      <a:pt x="1549" y="6578"/>
                      <a:pt x="1632" y="6387"/>
                    </a:cubicBezTo>
                    <a:cubicBezTo>
                      <a:pt x="1930" y="5566"/>
                      <a:pt x="2335" y="4780"/>
                      <a:pt x="2882" y="4089"/>
                    </a:cubicBezTo>
                    <a:cubicBezTo>
                      <a:pt x="3418" y="3399"/>
                      <a:pt x="4097" y="2827"/>
                      <a:pt x="4847" y="2399"/>
                    </a:cubicBezTo>
                    <a:cubicBezTo>
                      <a:pt x="5609" y="1958"/>
                      <a:pt x="6442" y="1660"/>
                      <a:pt x="7288" y="1458"/>
                    </a:cubicBezTo>
                    <a:cubicBezTo>
                      <a:pt x="9002" y="1053"/>
                      <a:pt x="10764" y="994"/>
                      <a:pt x="12502" y="994"/>
                    </a:cubicBezTo>
                    <a:cubicBezTo>
                      <a:pt x="14241" y="994"/>
                      <a:pt x="15955" y="1077"/>
                      <a:pt x="17634" y="1089"/>
                    </a:cubicBezTo>
                    <a:cubicBezTo>
                      <a:pt x="18479" y="1089"/>
                      <a:pt x="19313" y="1089"/>
                      <a:pt x="20134" y="1029"/>
                    </a:cubicBezTo>
                    <a:cubicBezTo>
                      <a:pt x="20956" y="982"/>
                      <a:pt x="21766" y="922"/>
                      <a:pt x="22563" y="851"/>
                    </a:cubicBezTo>
                    <a:cubicBezTo>
                      <a:pt x="24159" y="720"/>
                      <a:pt x="25695" y="565"/>
                      <a:pt x="27183" y="446"/>
                    </a:cubicBezTo>
                    <a:cubicBezTo>
                      <a:pt x="28659" y="327"/>
                      <a:pt x="30088" y="244"/>
                      <a:pt x="31433" y="232"/>
                    </a:cubicBezTo>
                    <a:cubicBezTo>
                      <a:pt x="31673" y="226"/>
                      <a:pt x="31911" y="224"/>
                      <a:pt x="32146" y="224"/>
                    </a:cubicBezTo>
                    <a:close/>
                    <a:moveTo>
                      <a:pt x="32008" y="0"/>
                    </a:moveTo>
                    <a:cubicBezTo>
                      <a:pt x="31818" y="0"/>
                      <a:pt x="31626" y="2"/>
                      <a:pt x="31433" y="6"/>
                    </a:cubicBezTo>
                    <a:cubicBezTo>
                      <a:pt x="30076" y="17"/>
                      <a:pt x="28647" y="101"/>
                      <a:pt x="27159" y="208"/>
                    </a:cubicBezTo>
                    <a:cubicBezTo>
                      <a:pt x="25683" y="327"/>
                      <a:pt x="24135" y="470"/>
                      <a:pt x="22539" y="601"/>
                    </a:cubicBezTo>
                    <a:cubicBezTo>
                      <a:pt x="21754" y="672"/>
                      <a:pt x="20944" y="732"/>
                      <a:pt x="20122" y="779"/>
                    </a:cubicBezTo>
                    <a:cubicBezTo>
                      <a:pt x="19575" y="811"/>
                      <a:pt x="19027" y="822"/>
                      <a:pt x="18472" y="822"/>
                    </a:cubicBezTo>
                    <a:cubicBezTo>
                      <a:pt x="18195" y="822"/>
                      <a:pt x="17916" y="819"/>
                      <a:pt x="17634" y="815"/>
                    </a:cubicBezTo>
                    <a:cubicBezTo>
                      <a:pt x="15955" y="803"/>
                      <a:pt x="14241" y="720"/>
                      <a:pt x="12502" y="708"/>
                    </a:cubicBezTo>
                    <a:cubicBezTo>
                      <a:pt x="10764" y="708"/>
                      <a:pt x="8966" y="756"/>
                      <a:pt x="7216" y="1160"/>
                    </a:cubicBezTo>
                    <a:cubicBezTo>
                      <a:pt x="6347" y="1375"/>
                      <a:pt x="5490" y="1684"/>
                      <a:pt x="4704" y="2137"/>
                    </a:cubicBezTo>
                    <a:cubicBezTo>
                      <a:pt x="3906" y="2577"/>
                      <a:pt x="3204" y="3184"/>
                      <a:pt x="2644" y="3899"/>
                    </a:cubicBezTo>
                    <a:cubicBezTo>
                      <a:pt x="2073" y="4613"/>
                      <a:pt x="1656" y="5423"/>
                      <a:pt x="1346" y="6268"/>
                    </a:cubicBezTo>
                    <a:cubicBezTo>
                      <a:pt x="1251" y="6483"/>
                      <a:pt x="1192" y="6697"/>
                      <a:pt x="1132" y="6911"/>
                    </a:cubicBezTo>
                    <a:lnTo>
                      <a:pt x="1025" y="7233"/>
                    </a:lnTo>
                    <a:cubicBezTo>
                      <a:pt x="1001" y="7340"/>
                      <a:pt x="977" y="7447"/>
                      <a:pt x="942" y="7554"/>
                    </a:cubicBezTo>
                    <a:cubicBezTo>
                      <a:pt x="894" y="7780"/>
                      <a:pt x="834" y="7995"/>
                      <a:pt x="799" y="8209"/>
                    </a:cubicBezTo>
                    <a:lnTo>
                      <a:pt x="680" y="8876"/>
                    </a:lnTo>
                    <a:cubicBezTo>
                      <a:pt x="406" y="10614"/>
                      <a:pt x="215" y="12364"/>
                      <a:pt x="108" y="14079"/>
                    </a:cubicBezTo>
                    <a:cubicBezTo>
                      <a:pt x="1" y="15805"/>
                      <a:pt x="1" y="17508"/>
                      <a:pt x="180" y="19163"/>
                    </a:cubicBezTo>
                    <a:cubicBezTo>
                      <a:pt x="263" y="19996"/>
                      <a:pt x="382" y="20806"/>
                      <a:pt x="572" y="21592"/>
                    </a:cubicBezTo>
                    <a:cubicBezTo>
                      <a:pt x="763" y="22389"/>
                      <a:pt x="989" y="23151"/>
                      <a:pt x="1311" y="23878"/>
                    </a:cubicBezTo>
                    <a:cubicBezTo>
                      <a:pt x="1346" y="23973"/>
                      <a:pt x="1382" y="24056"/>
                      <a:pt x="1430" y="24151"/>
                    </a:cubicBezTo>
                    <a:lnTo>
                      <a:pt x="1561" y="24413"/>
                    </a:lnTo>
                    <a:lnTo>
                      <a:pt x="1692" y="24687"/>
                    </a:lnTo>
                    <a:lnTo>
                      <a:pt x="1763" y="24818"/>
                    </a:lnTo>
                    <a:lnTo>
                      <a:pt x="1834" y="24949"/>
                    </a:lnTo>
                    <a:cubicBezTo>
                      <a:pt x="1942" y="25128"/>
                      <a:pt x="2049" y="25294"/>
                      <a:pt x="2156" y="25473"/>
                    </a:cubicBezTo>
                    <a:cubicBezTo>
                      <a:pt x="2263" y="25640"/>
                      <a:pt x="2382" y="25794"/>
                      <a:pt x="2501" y="25961"/>
                    </a:cubicBezTo>
                    <a:cubicBezTo>
                      <a:pt x="3001" y="26616"/>
                      <a:pt x="3609" y="27211"/>
                      <a:pt x="4287" y="27699"/>
                    </a:cubicBezTo>
                    <a:cubicBezTo>
                      <a:pt x="4978" y="28188"/>
                      <a:pt x="5764" y="28545"/>
                      <a:pt x="6573" y="28819"/>
                    </a:cubicBezTo>
                    <a:cubicBezTo>
                      <a:pt x="6776" y="28878"/>
                      <a:pt x="6978" y="28950"/>
                      <a:pt x="7192" y="29009"/>
                    </a:cubicBezTo>
                    <a:cubicBezTo>
                      <a:pt x="7395" y="29045"/>
                      <a:pt x="7609" y="29092"/>
                      <a:pt x="7823" y="29140"/>
                    </a:cubicBezTo>
                    <a:cubicBezTo>
                      <a:pt x="8038" y="29188"/>
                      <a:pt x="8252" y="29212"/>
                      <a:pt x="8466" y="29235"/>
                    </a:cubicBezTo>
                    <a:cubicBezTo>
                      <a:pt x="8681" y="29259"/>
                      <a:pt x="8895" y="29307"/>
                      <a:pt x="9109" y="29319"/>
                    </a:cubicBezTo>
                    <a:cubicBezTo>
                      <a:pt x="9335" y="29331"/>
                      <a:pt x="9550" y="29331"/>
                      <a:pt x="9764" y="29342"/>
                    </a:cubicBezTo>
                    <a:cubicBezTo>
                      <a:pt x="9840" y="29351"/>
                      <a:pt x="9916" y="29359"/>
                      <a:pt x="9996" y="29359"/>
                    </a:cubicBezTo>
                    <a:cubicBezTo>
                      <a:pt x="10029" y="29359"/>
                      <a:pt x="10063" y="29358"/>
                      <a:pt x="10097" y="29354"/>
                    </a:cubicBezTo>
                    <a:lnTo>
                      <a:pt x="10419" y="29354"/>
                    </a:lnTo>
                    <a:cubicBezTo>
                      <a:pt x="10633" y="29354"/>
                      <a:pt x="10859" y="29342"/>
                      <a:pt x="11074" y="29342"/>
                    </a:cubicBezTo>
                    <a:cubicBezTo>
                      <a:pt x="11300" y="29331"/>
                      <a:pt x="11514" y="29319"/>
                      <a:pt x="11729" y="29307"/>
                    </a:cubicBezTo>
                    <a:cubicBezTo>
                      <a:pt x="12598" y="29271"/>
                      <a:pt x="13479" y="29223"/>
                      <a:pt x="14360" y="29176"/>
                    </a:cubicBezTo>
                    <a:cubicBezTo>
                      <a:pt x="16122" y="29092"/>
                      <a:pt x="17896" y="29009"/>
                      <a:pt x="19682" y="28914"/>
                    </a:cubicBezTo>
                    <a:cubicBezTo>
                      <a:pt x="21456" y="28831"/>
                      <a:pt x="23242" y="28735"/>
                      <a:pt x="25004" y="28652"/>
                    </a:cubicBezTo>
                    <a:cubicBezTo>
                      <a:pt x="25718" y="28609"/>
                      <a:pt x="26428" y="28593"/>
                      <a:pt x="27136" y="28593"/>
                    </a:cubicBezTo>
                    <a:cubicBezTo>
                      <a:pt x="28187" y="28593"/>
                      <a:pt x="29233" y="28628"/>
                      <a:pt x="30279" y="28664"/>
                    </a:cubicBezTo>
                    <a:cubicBezTo>
                      <a:pt x="31046" y="28685"/>
                      <a:pt x="31811" y="28704"/>
                      <a:pt x="32570" y="28704"/>
                    </a:cubicBezTo>
                    <a:cubicBezTo>
                      <a:pt x="33532" y="28704"/>
                      <a:pt x="34484" y="28674"/>
                      <a:pt x="35422" y="28580"/>
                    </a:cubicBezTo>
                    <a:cubicBezTo>
                      <a:pt x="36267" y="28497"/>
                      <a:pt x="37101" y="28342"/>
                      <a:pt x="37899" y="28140"/>
                    </a:cubicBezTo>
                    <a:cubicBezTo>
                      <a:pt x="38708" y="27926"/>
                      <a:pt x="39470" y="27628"/>
                      <a:pt x="40185" y="27235"/>
                    </a:cubicBezTo>
                    <a:cubicBezTo>
                      <a:pt x="41589" y="26437"/>
                      <a:pt x="42732" y="25282"/>
                      <a:pt x="43483" y="23973"/>
                    </a:cubicBezTo>
                    <a:cubicBezTo>
                      <a:pt x="43852" y="23318"/>
                      <a:pt x="44161" y="22639"/>
                      <a:pt x="44387" y="21961"/>
                    </a:cubicBezTo>
                    <a:cubicBezTo>
                      <a:pt x="44602" y="21270"/>
                      <a:pt x="44780" y="20591"/>
                      <a:pt x="44899" y="19925"/>
                    </a:cubicBezTo>
                    <a:cubicBezTo>
                      <a:pt x="45149" y="18591"/>
                      <a:pt x="45221" y="17305"/>
                      <a:pt x="45233" y="16103"/>
                    </a:cubicBezTo>
                    <a:cubicBezTo>
                      <a:pt x="45245" y="14912"/>
                      <a:pt x="45185" y="13805"/>
                      <a:pt x="45102" y="12805"/>
                    </a:cubicBezTo>
                    <a:cubicBezTo>
                      <a:pt x="44947" y="10804"/>
                      <a:pt x="44733" y="9209"/>
                      <a:pt x="44590" y="8114"/>
                    </a:cubicBezTo>
                    <a:cubicBezTo>
                      <a:pt x="44530" y="7566"/>
                      <a:pt x="44471" y="7137"/>
                      <a:pt x="44435" y="6852"/>
                    </a:cubicBezTo>
                    <a:cubicBezTo>
                      <a:pt x="44435" y="6828"/>
                      <a:pt x="44435" y="6816"/>
                      <a:pt x="44435" y="6792"/>
                    </a:cubicBezTo>
                    <a:cubicBezTo>
                      <a:pt x="44435" y="6792"/>
                      <a:pt x="44435" y="6780"/>
                      <a:pt x="44435" y="6780"/>
                    </a:cubicBezTo>
                    <a:lnTo>
                      <a:pt x="44435" y="6756"/>
                    </a:lnTo>
                    <a:cubicBezTo>
                      <a:pt x="44423" y="6721"/>
                      <a:pt x="44423" y="6697"/>
                      <a:pt x="44423" y="6661"/>
                    </a:cubicBezTo>
                    <a:cubicBezTo>
                      <a:pt x="44423" y="6613"/>
                      <a:pt x="44423" y="6566"/>
                      <a:pt x="44411" y="6518"/>
                    </a:cubicBezTo>
                    <a:cubicBezTo>
                      <a:pt x="44411" y="6447"/>
                      <a:pt x="44399" y="6411"/>
                      <a:pt x="44399" y="6411"/>
                    </a:cubicBezTo>
                    <a:cubicBezTo>
                      <a:pt x="44352" y="6078"/>
                      <a:pt x="44268" y="5851"/>
                      <a:pt x="44233" y="5697"/>
                    </a:cubicBezTo>
                    <a:cubicBezTo>
                      <a:pt x="44209" y="5613"/>
                      <a:pt x="44197" y="5554"/>
                      <a:pt x="44185" y="5518"/>
                    </a:cubicBezTo>
                    <a:cubicBezTo>
                      <a:pt x="44173" y="5470"/>
                      <a:pt x="44161" y="5459"/>
                      <a:pt x="44149" y="5459"/>
                    </a:cubicBezTo>
                    <a:cubicBezTo>
                      <a:pt x="44173" y="5447"/>
                      <a:pt x="44149" y="5363"/>
                      <a:pt x="44078" y="5220"/>
                    </a:cubicBezTo>
                    <a:cubicBezTo>
                      <a:pt x="44042" y="5149"/>
                      <a:pt x="43983" y="5054"/>
                      <a:pt x="43923" y="4947"/>
                    </a:cubicBezTo>
                    <a:cubicBezTo>
                      <a:pt x="43864" y="4839"/>
                      <a:pt x="43792" y="4708"/>
                      <a:pt x="43685" y="4578"/>
                    </a:cubicBezTo>
                    <a:cubicBezTo>
                      <a:pt x="43685" y="4578"/>
                      <a:pt x="43590" y="4458"/>
                      <a:pt x="43423" y="4220"/>
                    </a:cubicBezTo>
                    <a:cubicBezTo>
                      <a:pt x="43375" y="4161"/>
                      <a:pt x="43328" y="4101"/>
                      <a:pt x="43268" y="4030"/>
                    </a:cubicBezTo>
                    <a:cubicBezTo>
                      <a:pt x="43209" y="3958"/>
                      <a:pt x="43137" y="3887"/>
                      <a:pt x="43066" y="3804"/>
                    </a:cubicBezTo>
                    <a:cubicBezTo>
                      <a:pt x="42923" y="3649"/>
                      <a:pt x="42768" y="3458"/>
                      <a:pt x="42566" y="3268"/>
                    </a:cubicBezTo>
                    <a:cubicBezTo>
                      <a:pt x="42459" y="3173"/>
                      <a:pt x="42351" y="3077"/>
                      <a:pt x="42244" y="2970"/>
                    </a:cubicBezTo>
                    <a:cubicBezTo>
                      <a:pt x="42125" y="2863"/>
                      <a:pt x="41994" y="2768"/>
                      <a:pt x="41863" y="2661"/>
                    </a:cubicBezTo>
                    <a:cubicBezTo>
                      <a:pt x="41792" y="2601"/>
                      <a:pt x="41732" y="2553"/>
                      <a:pt x="41661" y="2494"/>
                    </a:cubicBezTo>
                    <a:cubicBezTo>
                      <a:pt x="41589" y="2434"/>
                      <a:pt x="41518" y="2387"/>
                      <a:pt x="41435" y="2339"/>
                    </a:cubicBezTo>
                    <a:cubicBezTo>
                      <a:pt x="41280" y="2232"/>
                      <a:pt x="41125" y="2113"/>
                      <a:pt x="40958" y="2018"/>
                    </a:cubicBezTo>
                    <a:cubicBezTo>
                      <a:pt x="40280" y="1589"/>
                      <a:pt x="39458" y="1196"/>
                      <a:pt x="38494" y="875"/>
                    </a:cubicBezTo>
                    <a:cubicBezTo>
                      <a:pt x="36703" y="289"/>
                      <a:pt x="34480" y="0"/>
                      <a:pt x="3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6044375" y="3916475"/>
                <a:ext cx="1112175" cy="724650"/>
              </a:xfrm>
              <a:custGeom>
                <a:avLst/>
                <a:gdLst/>
                <a:ahLst/>
                <a:cxnLst/>
                <a:rect l="l" t="t" r="r" b="b"/>
                <a:pathLst>
                  <a:path w="44487" h="28986" extrusionOk="0">
                    <a:moveTo>
                      <a:pt x="39348" y="1"/>
                    </a:moveTo>
                    <a:cubicBezTo>
                      <a:pt x="39330" y="1"/>
                      <a:pt x="39320" y="4"/>
                      <a:pt x="39320" y="9"/>
                    </a:cubicBezTo>
                    <a:cubicBezTo>
                      <a:pt x="39308" y="33"/>
                      <a:pt x="39332" y="68"/>
                      <a:pt x="39403" y="128"/>
                    </a:cubicBezTo>
                    <a:cubicBezTo>
                      <a:pt x="39474" y="187"/>
                      <a:pt x="39594" y="247"/>
                      <a:pt x="39736" y="354"/>
                    </a:cubicBezTo>
                    <a:cubicBezTo>
                      <a:pt x="39736" y="354"/>
                      <a:pt x="39808" y="402"/>
                      <a:pt x="39939" y="485"/>
                    </a:cubicBezTo>
                    <a:cubicBezTo>
                      <a:pt x="40058" y="580"/>
                      <a:pt x="40248" y="711"/>
                      <a:pt x="40463" y="926"/>
                    </a:cubicBezTo>
                    <a:cubicBezTo>
                      <a:pt x="40903" y="1330"/>
                      <a:pt x="41475" y="1997"/>
                      <a:pt x="42022" y="2950"/>
                    </a:cubicBezTo>
                    <a:cubicBezTo>
                      <a:pt x="42558" y="3902"/>
                      <a:pt x="43070" y="5128"/>
                      <a:pt x="43475" y="6545"/>
                    </a:cubicBezTo>
                    <a:cubicBezTo>
                      <a:pt x="43677" y="7260"/>
                      <a:pt x="43844" y="8022"/>
                      <a:pt x="43987" y="8819"/>
                    </a:cubicBezTo>
                    <a:cubicBezTo>
                      <a:pt x="44118" y="9629"/>
                      <a:pt x="44225" y="10474"/>
                      <a:pt x="44237" y="11344"/>
                    </a:cubicBezTo>
                    <a:cubicBezTo>
                      <a:pt x="44237" y="11558"/>
                      <a:pt x="44237" y="11772"/>
                      <a:pt x="44225" y="11986"/>
                    </a:cubicBezTo>
                    <a:cubicBezTo>
                      <a:pt x="44201" y="12213"/>
                      <a:pt x="44189" y="12439"/>
                      <a:pt x="44166" y="12665"/>
                    </a:cubicBezTo>
                    <a:cubicBezTo>
                      <a:pt x="44142" y="13118"/>
                      <a:pt x="44106" y="13570"/>
                      <a:pt x="44082" y="14034"/>
                    </a:cubicBezTo>
                    <a:cubicBezTo>
                      <a:pt x="44023" y="14951"/>
                      <a:pt x="43963" y="15892"/>
                      <a:pt x="43880" y="16844"/>
                    </a:cubicBezTo>
                    <a:cubicBezTo>
                      <a:pt x="43701" y="18737"/>
                      <a:pt x="43415" y="20690"/>
                      <a:pt x="42701" y="22500"/>
                    </a:cubicBezTo>
                    <a:cubicBezTo>
                      <a:pt x="42522" y="22952"/>
                      <a:pt x="42308" y="23381"/>
                      <a:pt x="42082" y="23797"/>
                    </a:cubicBezTo>
                    <a:cubicBezTo>
                      <a:pt x="41832" y="24214"/>
                      <a:pt x="41558" y="24607"/>
                      <a:pt x="41260" y="24976"/>
                    </a:cubicBezTo>
                    <a:cubicBezTo>
                      <a:pt x="40951" y="25345"/>
                      <a:pt x="40617" y="25667"/>
                      <a:pt x="40248" y="25964"/>
                    </a:cubicBezTo>
                    <a:cubicBezTo>
                      <a:pt x="39891" y="26262"/>
                      <a:pt x="39486" y="26488"/>
                      <a:pt x="39070" y="26703"/>
                    </a:cubicBezTo>
                    <a:cubicBezTo>
                      <a:pt x="38236" y="27119"/>
                      <a:pt x="37355" y="27381"/>
                      <a:pt x="36474" y="27572"/>
                    </a:cubicBezTo>
                    <a:cubicBezTo>
                      <a:pt x="35593" y="27762"/>
                      <a:pt x="34724" y="27869"/>
                      <a:pt x="33879" y="27941"/>
                    </a:cubicBezTo>
                    <a:cubicBezTo>
                      <a:pt x="32667" y="28034"/>
                      <a:pt x="31396" y="28055"/>
                      <a:pt x="30082" y="28055"/>
                    </a:cubicBezTo>
                    <a:cubicBezTo>
                      <a:pt x="29548" y="28055"/>
                      <a:pt x="29008" y="28051"/>
                      <a:pt x="28461" y="28048"/>
                    </a:cubicBezTo>
                    <a:cubicBezTo>
                      <a:pt x="27521" y="28048"/>
                      <a:pt x="26556" y="28048"/>
                      <a:pt x="25580" y="28096"/>
                    </a:cubicBezTo>
                    <a:cubicBezTo>
                      <a:pt x="25092" y="28119"/>
                      <a:pt x="24615" y="28131"/>
                      <a:pt x="24127" y="28155"/>
                    </a:cubicBezTo>
                    <a:cubicBezTo>
                      <a:pt x="23639" y="28167"/>
                      <a:pt x="23151" y="28179"/>
                      <a:pt x="22663" y="28191"/>
                    </a:cubicBezTo>
                    <a:cubicBezTo>
                      <a:pt x="20698" y="28238"/>
                      <a:pt x="18734" y="28286"/>
                      <a:pt x="16817" y="28381"/>
                    </a:cubicBezTo>
                    <a:cubicBezTo>
                      <a:pt x="16341" y="28405"/>
                      <a:pt x="15864" y="28417"/>
                      <a:pt x="15400" y="28465"/>
                    </a:cubicBezTo>
                    <a:cubicBezTo>
                      <a:pt x="14924" y="28500"/>
                      <a:pt x="14459" y="28512"/>
                      <a:pt x="13995" y="28572"/>
                    </a:cubicBezTo>
                    <a:cubicBezTo>
                      <a:pt x="13531" y="28608"/>
                      <a:pt x="13078" y="28655"/>
                      <a:pt x="12626" y="28691"/>
                    </a:cubicBezTo>
                    <a:cubicBezTo>
                      <a:pt x="12412" y="28703"/>
                      <a:pt x="12185" y="28715"/>
                      <a:pt x="11971" y="28727"/>
                    </a:cubicBezTo>
                    <a:cubicBezTo>
                      <a:pt x="11931" y="28731"/>
                      <a:pt x="11893" y="28732"/>
                      <a:pt x="11855" y="28732"/>
                    </a:cubicBezTo>
                    <a:cubicBezTo>
                      <a:pt x="11781" y="28732"/>
                      <a:pt x="11709" y="28727"/>
                      <a:pt x="11638" y="28727"/>
                    </a:cubicBezTo>
                    <a:cubicBezTo>
                      <a:pt x="11530" y="28727"/>
                      <a:pt x="11423" y="28727"/>
                      <a:pt x="11316" y="28715"/>
                    </a:cubicBezTo>
                    <a:cubicBezTo>
                      <a:pt x="11197" y="28715"/>
                      <a:pt x="11090" y="28715"/>
                      <a:pt x="10983" y="28703"/>
                    </a:cubicBezTo>
                    <a:cubicBezTo>
                      <a:pt x="10876" y="28703"/>
                      <a:pt x="10768" y="28691"/>
                      <a:pt x="10661" y="28679"/>
                    </a:cubicBezTo>
                    <a:cubicBezTo>
                      <a:pt x="10447" y="28655"/>
                      <a:pt x="10245" y="28643"/>
                      <a:pt x="10030" y="28608"/>
                    </a:cubicBezTo>
                    <a:cubicBezTo>
                      <a:pt x="9828" y="28572"/>
                      <a:pt x="9614" y="28536"/>
                      <a:pt x="9411" y="28500"/>
                    </a:cubicBezTo>
                    <a:cubicBezTo>
                      <a:pt x="9209" y="28477"/>
                      <a:pt x="9018" y="28417"/>
                      <a:pt x="8816" y="28369"/>
                    </a:cubicBezTo>
                    <a:cubicBezTo>
                      <a:pt x="8423" y="28286"/>
                      <a:pt x="8042" y="28167"/>
                      <a:pt x="7673" y="28060"/>
                    </a:cubicBezTo>
                    <a:cubicBezTo>
                      <a:pt x="7482" y="28000"/>
                      <a:pt x="7304" y="27929"/>
                      <a:pt x="7125" y="27869"/>
                    </a:cubicBezTo>
                    <a:cubicBezTo>
                      <a:pt x="6947" y="27798"/>
                      <a:pt x="6768" y="27738"/>
                      <a:pt x="6601" y="27667"/>
                    </a:cubicBezTo>
                    <a:cubicBezTo>
                      <a:pt x="5232" y="27107"/>
                      <a:pt x="4089" y="26453"/>
                      <a:pt x="3184" y="25833"/>
                    </a:cubicBezTo>
                    <a:cubicBezTo>
                      <a:pt x="2958" y="25679"/>
                      <a:pt x="2732" y="25524"/>
                      <a:pt x="2541" y="25381"/>
                    </a:cubicBezTo>
                    <a:cubicBezTo>
                      <a:pt x="2351" y="25226"/>
                      <a:pt x="2160" y="25095"/>
                      <a:pt x="1994" y="24952"/>
                    </a:cubicBezTo>
                    <a:cubicBezTo>
                      <a:pt x="1660" y="24667"/>
                      <a:pt x="1374" y="24440"/>
                      <a:pt x="1160" y="24226"/>
                    </a:cubicBezTo>
                    <a:cubicBezTo>
                      <a:pt x="708" y="23821"/>
                      <a:pt x="481" y="23583"/>
                      <a:pt x="481" y="23583"/>
                    </a:cubicBezTo>
                    <a:cubicBezTo>
                      <a:pt x="256" y="23357"/>
                      <a:pt x="108" y="23251"/>
                      <a:pt x="59" y="23251"/>
                    </a:cubicBezTo>
                    <a:cubicBezTo>
                      <a:pt x="0" y="23251"/>
                      <a:pt x="88" y="23408"/>
                      <a:pt x="362" y="23702"/>
                    </a:cubicBezTo>
                    <a:cubicBezTo>
                      <a:pt x="362" y="23702"/>
                      <a:pt x="589" y="23952"/>
                      <a:pt x="1029" y="24357"/>
                    </a:cubicBezTo>
                    <a:cubicBezTo>
                      <a:pt x="1255" y="24571"/>
                      <a:pt x="1541" y="24809"/>
                      <a:pt x="1875" y="25095"/>
                    </a:cubicBezTo>
                    <a:cubicBezTo>
                      <a:pt x="2041" y="25238"/>
                      <a:pt x="2232" y="25381"/>
                      <a:pt x="2434" y="25524"/>
                    </a:cubicBezTo>
                    <a:cubicBezTo>
                      <a:pt x="2625" y="25679"/>
                      <a:pt x="2839" y="25833"/>
                      <a:pt x="3065" y="25988"/>
                    </a:cubicBezTo>
                    <a:cubicBezTo>
                      <a:pt x="3982" y="26619"/>
                      <a:pt x="5137" y="27298"/>
                      <a:pt x="6518" y="27869"/>
                    </a:cubicBezTo>
                    <a:cubicBezTo>
                      <a:pt x="6685" y="27953"/>
                      <a:pt x="6863" y="28012"/>
                      <a:pt x="7042" y="28072"/>
                    </a:cubicBezTo>
                    <a:cubicBezTo>
                      <a:pt x="7232" y="28143"/>
                      <a:pt x="7411" y="28215"/>
                      <a:pt x="7601" y="28274"/>
                    </a:cubicBezTo>
                    <a:cubicBezTo>
                      <a:pt x="7971" y="28381"/>
                      <a:pt x="8352" y="28512"/>
                      <a:pt x="8756" y="28596"/>
                    </a:cubicBezTo>
                    <a:cubicBezTo>
                      <a:pt x="8959" y="28643"/>
                      <a:pt x="9161" y="28703"/>
                      <a:pt x="9364" y="28739"/>
                    </a:cubicBezTo>
                    <a:cubicBezTo>
                      <a:pt x="9578" y="28774"/>
                      <a:pt x="9780" y="28810"/>
                      <a:pt x="9995" y="28846"/>
                    </a:cubicBezTo>
                    <a:cubicBezTo>
                      <a:pt x="10209" y="28881"/>
                      <a:pt x="10423" y="28893"/>
                      <a:pt x="10638" y="28917"/>
                    </a:cubicBezTo>
                    <a:cubicBezTo>
                      <a:pt x="10745" y="28929"/>
                      <a:pt x="10864" y="28941"/>
                      <a:pt x="10971" y="28953"/>
                    </a:cubicBezTo>
                    <a:cubicBezTo>
                      <a:pt x="11078" y="28965"/>
                      <a:pt x="11185" y="28965"/>
                      <a:pt x="11304" y="28965"/>
                    </a:cubicBezTo>
                    <a:cubicBezTo>
                      <a:pt x="11411" y="28977"/>
                      <a:pt x="11519" y="28977"/>
                      <a:pt x="11638" y="28977"/>
                    </a:cubicBezTo>
                    <a:cubicBezTo>
                      <a:pt x="11691" y="28983"/>
                      <a:pt x="11745" y="28986"/>
                      <a:pt x="11800" y="28986"/>
                    </a:cubicBezTo>
                    <a:cubicBezTo>
                      <a:pt x="11855" y="28986"/>
                      <a:pt x="11911" y="28983"/>
                      <a:pt x="11971" y="28977"/>
                    </a:cubicBezTo>
                    <a:cubicBezTo>
                      <a:pt x="12197" y="28977"/>
                      <a:pt x="12423" y="28965"/>
                      <a:pt x="12650" y="28953"/>
                    </a:cubicBezTo>
                    <a:cubicBezTo>
                      <a:pt x="13102" y="28917"/>
                      <a:pt x="13555" y="28869"/>
                      <a:pt x="14019" y="28834"/>
                    </a:cubicBezTo>
                    <a:cubicBezTo>
                      <a:pt x="14471" y="28786"/>
                      <a:pt x="14948" y="28762"/>
                      <a:pt x="15412" y="28727"/>
                    </a:cubicBezTo>
                    <a:cubicBezTo>
                      <a:pt x="15876" y="28703"/>
                      <a:pt x="16353" y="28679"/>
                      <a:pt x="16829" y="28655"/>
                    </a:cubicBezTo>
                    <a:cubicBezTo>
                      <a:pt x="18746" y="28572"/>
                      <a:pt x="20710" y="28536"/>
                      <a:pt x="22663" y="28500"/>
                    </a:cubicBezTo>
                    <a:cubicBezTo>
                      <a:pt x="23151" y="28488"/>
                      <a:pt x="23639" y="28477"/>
                      <a:pt x="24127" y="28465"/>
                    </a:cubicBezTo>
                    <a:cubicBezTo>
                      <a:pt x="24615" y="28453"/>
                      <a:pt x="25104" y="28429"/>
                      <a:pt x="25592" y="28417"/>
                    </a:cubicBezTo>
                    <a:cubicBezTo>
                      <a:pt x="26556" y="28369"/>
                      <a:pt x="27521" y="28369"/>
                      <a:pt x="28461" y="28369"/>
                    </a:cubicBezTo>
                    <a:cubicBezTo>
                      <a:pt x="29092" y="28373"/>
                      <a:pt x="29717" y="28379"/>
                      <a:pt x="30332" y="28379"/>
                    </a:cubicBezTo>
                    <a:cubicBezTo>
                      <a:pt x="31563" y="28379"/>
                      <a:pt x="32759" y="28358"/>
                      <a:pt x="33902" y="28262"/>
                    </a:cubicBezTo>
                    <a:cubicBezTo>
                      <a:pt x="34760" y="28203"/>
                      <a:pt x="35653" y="28084"/>
                      <a:pt x="36546" y="27893"/>
                    </a:cubicBezTo>
                    <a:cubicBezTo>
                      <a:pt x="37438" y="27703"/>
                      <a:pt x="38355" y="27429"/>
                      <a:pt x="39213" y="26988"/>
                    </a:cubicBezTo>
                    <a:cubicBezTo>
                      <a:pt x="39641" y="26774"/>
                      <a:pt x="40070" y="26524"/>
                      <a:pt x="40451" y="26214"/>
                    </a:cubicBezTo>
                    <a:cubicBezTo>
                      <a:pt x="40832" y="25905"/>
                      <a:pt x="41189" y="25560"/>
                      <a:pt x="41499" y="25179"/>
                    </a:cubicBezTo>
                    <a:cubicBezTo>
                      <a:pt x="41820" y="24798"/>
                      <a:pt x="42094" y="24393"/>
                      <a:pt x="42344" y="23952"/>
                    </a:cubicBezTo>
                    <a:cubicBezTo>
                      <a:pt x="42594" y="23524"/>
                      <a:pt x="42796" y="23071"/>
                      <a:pt x="42987" y="22607"/>
                    </a:cubicBezTo>
                    <a:cubicBezTo>
                      <a:pt x="43701" y="20761"/>
                      <a:pt x="43987" y="18773"/>
                      <a:pt x="44154" y="16868"/>
                    </a:cubicBezTo>
                    <a:cubicBezTo>
                      <a:pt x="44237" y="15916"/>
                      <a:pt x="44296" y="14975"/>
                      <a:pt x="44344" y="14046"/>
                    </a:cubicBezTo>
                    <a:cubicBezTo>
                      <a:pt x="44368" y="13582"/>
                      <a:pt x="44404" y="13129"/>
                      <a:pt x="44427" y="12677"/>
                    </a:cubicBezTo>
                    <a:cubicBezTo>
                      <a:pt x="44439" y="12451"/>
                      <a:pt x="44463" y="12225"/>
                      <a:pt x="44475" y="12010"/>
                    </a:cubicBezTo>
                    <a:cubicBezTo>
                      <a:pt x="44487" y="11784"/>
                      <a:pt x="44487" y="11558"/>
                      <a:pt x="44487" y="11332"/>
                    </a:cubicBezTo>
                    <a:cubicBezTo>
                      <a:pt x="44463" y="10451"/>
                      <a:pt x="44356" y="9593"/>
                      <a:pt x="44213" y="8784"/>
                    </a:cubicBezTo>
                    <a:cubicBezTo>
                      <a:pt x="44070" y="7974"/>
                      <a:pt x="43892" y="7200"/>
                      <a:pt x="43677" y="6486"/>
                    </a:cubicBezTo>
                    <a:cubicBezTo>
                      <a:pt x="43273" y="5057"/>
                      <a:pt x="42749" y="3819"/>
                      <a:pt x="42189" y="2854"/>
                    </a:cubicBezTo>
                    <a:cubicBezTo>
                      <a:pt x="41629" y="1890"/>
                      <a:pt x="41046" y="1199"/>
                      <a:pt x="40582" y="795"/>
                    </a:cubicBezTo>
                    <a:cubicBezTo>
                      <a:pt x="40356" y="580"/>
                      <a:pt x="40165" y="437"/>
                      <a:pt x="40034" y="342"/>
                    </a:cubicBezTo>
                    <a:cubicBezTo>
                      <a:pt x="39903" y="259"/>
                      <a:pt x="39832" y="211"/>
                      <a:pt x="39832" y="211"/>
                    </a:cubicBezTo>
                    <a:cubicBezTo>
                      <a:pt x="39677" y="104"/>
                      <a:pt x="39546" y="56"/>
                      <a:pt x="39463" y="21"/>
                    </a:cubicBezTo>
                    <a:cubicBezTo>
                      <a:pt x="39414" y="7"/>
                      <a:pt x="39373" y="1"/>
                      <a:pt x="39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6165050" y="4554550"/>
                <a:ext cx="177300" cy="82550"/>
              </a:xfrm>
              <a:custGeom>
                <a:avLst/>
                <a:gdLst/>
                <a:ahLst/>
                <a:cxnLst/>
                <a:rect l="l" t="t" r="r" b="b"/>
                <a:pathLst>
                  <a:path w="7092" h="3302" extrusionOk="0">
                    <a:moveTo>
                      <a:pt x="84" y="1"/>
                    </a:moveTo>
                    <a:cubicBezTo>
                      <a:pt x="0" y="1"/>
                      <a:pt x="0" y="168"/>
                      <a:pt x="84" y="179"/>
                    </a:cubicBezTo>
                    <a:cubicBezTo>
                      <a:pt x="84" y="179"/>
                      <a:pt x="107" y="179"/>
                      <a:pt x="179" y="191"/>
                    </a:cubicBezTo>
                    <a:cubicBezTo>
                      <a:pt x="238" y="191"/>
                      <a:pt x="334" y="191"/>
                      <a:pt x="453" y="215"/>
                    </a:cubicBezTo>
                    <a:cubicBezTo>
                      <a:pt x="572" y="251"/>
                      <a:pt x="703" y="275"/>
                      <a:pt x="858" y="310"/>
                    </a:cubicBezTo>
                    <a:cubicBezTo>
                      <a:pt x="929" y="334"/>
                      <a:pt x="1012" y="358"/>
                      <a:pt x="1096" y="382"/>
                    </a:cubicBezTo>
                    <a:cubicBezTo>
                      <a:pt x="1179" y="418"/>
                      <a:pt x="1274" y="441"/>
                      <a:pt x="1358" y="477"/>
                    </a:cubicBezTo>
                    <a:cubicBezTo>
                      <a:pt x="2072" y="739"/>
                      <a:pt x="2917" y="1168"/>
                      <a:pt x="3572" y="1525"/>
                    </a:cubicBezTo>
                    <a:cubicBezTo>
                      <a:pt x="4227" y="1882"/>
                      <a:pt x="5060" y="2334"/>
                      <a:pt x="5739" y="2704"/>
                    </a:cubicBezTo>
                    <a:cubicBezTo>
                      <a:pt x="6084" y="2882"/>
                      <a:pt x="6382" y="3037"/>
                      <a:pt x="6608" y="3144"/>
                    </a:cubicBezTo>
                    <a:cubicBezTo>
                      <a:pt x="6823" y="3239"/>
                      <a:pt x="6965" y="3299"/>
                      <a:pt x="6965" y="3299"/>
                    </a:cubicBezTo>
                    <a:cubicBezTo>
                      <a:pt x="6971" y="3301"/>
                      <a:pt x="6977" y="3302"/>
                      <a:pt x="6983" y="3302"/>
                    </a:cubicBezTo>
                    <a:cubicBezTo>
                      <a:pt x="7046" y="3302"/>
                      <a:pt x="7091" y="3188"/>
                      <a:pt x="7037" y="3144"/>
                    </a:cubicBezTo>
                    <a:cubicBezTo>
                      <a:pt x="7037" y="3144"/>
                      <a:pt x="6906" y="3085"/>
                      <a:pt x="6692" y="2965"/>
                    </a:cubicBezTo>
                    <a:cubicBezTo>
                      <a:pt x="6489" y="2846"/>
                      <a:pt x="6192" y="2680"/>
                      <a:pt x="5870" y="2489"/>
                    </a:cubicBezTo>
                    <a:cubicBezTo>
                      <a:pt x="5203" y="2096"/>
                      <a:pt x="4394" y="1596"/>
                      <a:pt x="3727" y="1239"/>
                    </a:cubicBezTo>
                    <a:cubicBezTo>
                      <a:pt x="3060" y="882"/>
                      <a:pt x="2191" y="465"/>
                      <a:pt x="1441" y="239"/>
                    </a:cubicBezTo>
                    <a:cubicBezTo>
                      <a:pt x="1346" y="203"/>
                      <a:pt x="1250" y="179"/>
                      <a:pt x="1167" y="156"/>
                    </a:cubicBezTo>
                    <a:cubicBezTo>
                      <a:pt x="1072" y="144"/>
                      <a:pt x="988" y="120"/>
                      <a:pt x="917" y="96"/>
                    </a:cubicBezTo>
                    <a:cubicBezTo>
                      <a:pt x="750" y="60"/>
                      <a:pt x="596" y="48"/>
                      <a:pt x="477" y="25"/>
                    </a:cubicBezTo>
                    <a:cubicBezTo>
                      <a:pt x="357" y="13"/>
                      <a:pt x="250" y="13"/>
                      <a:pt x="191" y="13"/>
                    </a:cubicBezTo>
                    <a:cubicBezTo>
                      <a:pt x="119" y="1"/>
                      <a:pt x="84"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6306175" y="4560800"/>
                <a:ext cx="104700" cy="70350"/>
              </a:xfrm>
              <a:custGeom>
                <a:avLst/>
                <a:gdLst/>
                <a:ahLst/>
                <a:cxnLst/>
                <a:rect l="l" t="t" r="r" b="b"/>
                <a:pathLst>
                  <a:path w="4188" h="2814" extrusionOk="0">
                    <a:moveTo>
                      <a:pt x="64" y="0"/>
                    </a:moveTo>
                    <a:cubicBezTo>
                      <a:pt x="10" y="0"/>
                      <a:pt x="0" y="156"/>
                      <a:pt x="46" y="168"/>
                    </a:cubicBezTo>
                    <a:cubicBezTo>
                      <a:pt x="46" y="168"/>
                      <a:pt x="130" y="191"/>
                      <a:pt x="273" y="227"/>
                    </a:cubicBezTo>
                    <a:cubicBezTo>
                      <a:pt x="344" y="251"/>
                      <a:pt x="427" y="275"/>
                      <a:pt x="523" y="310"/>
                    </a:cubicBezTo>
                    <a:cubicBezTo>
                      <a:pt x="618" y="346"/>
                      <a:pt x="725" y="394"/>
                      <a:pt x="832" y="441"/>
                    </a:cubicBezTo>
                    <a:cubicBezTo>
                      <a:pt x="1261" y="656"/>
                      <a:pt x="1737" y="1025"/>
                      <a:pt x="2106" y="1322"/>
                    </a:cubicBezTo>
                    <a:cubicBezTo>
                      <a:pt x="2487" y="1608"/>
                      <a:pt x="2952" y="2001"/>
                      <a:pt x="3344" y="2299"/>
                    </a:cubicBezTo>
                    <a:cubicBezTo>
                      <a:pt x="3737" y="2608"/>
                      <a:pt x="4059" y="2811"/>
                      <a:pt x="4059" y="2811"/>
                    </a:cubicBezTo>
                    <a:cubicBezTo>
                      <a:pt x="4063" y="2813"/>
                      <a:pt x="4068" y="2814"/>
                      <a:pt x="4072" y="2814"/>
                    </a:cubicBezTo>
                    <a:cubicBezTo>
                      <a:pt x="4121" y="2814"/>
                      <a:pt x="4188" y="2711"/>
                      <a:pt x="4166" y="2668"/>
                    </a:cubicBezTo>
                    <a:cubicBezTo>
                      <a:pt x="4166" y="2668"/>
                      <a:pt x="3868" y="2442"/>
                      <a:pt x="3511" y="2108"/>
                    </a:cubicBezTo>
                    <a:cubicBezTo>
                      <a:pt x="3142" y="1787"/>
                      <a:pt x="2702" y="1358"/>
                      <a:pt x="2321" y="1061"/>
                    </a:cubicBezTo>
                    <a:cubicBezTo>
                      <a:pt x="1940" y="751"/>
                      <a:pt x="1404" y="406"/>
                      <a:pt x="939" y="215"/>
                    </a:cubicBezTo>
                    <a:cubicBezTo>
                      <a:pt x="820" y="168"/>
                      <a:pt x="701" y="132"/>
                      <a:pt x="594" y="96"/>
                    </a:cubicBezTo>
                    <a:cubicBezTo>
                      <a:pt x="499" y="72"/>
                      <a:pt x="404" y="49"/>
                      <a:pt x="320" y="37"/>
                    </a:cubicBezTo>
                    <a:cubicBezTo>
                      <a:pt x="166" y="13"/>
                      <a:pt x="70" y="1"/>
                      <a:pt x="70" y="1"/>
                    </a:cubicBezTo>
                    <a:cubicBezTo>
                      <a:pt x="68" y="0"/>
                      <a:pt x="66"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6404050" y="4555625"/>
                <a:ext cx="95250" cy="73400"/>
              </a:xfrm>
              <a:custGeom>
                <a:avLst/>
                <a:gdLst/>
                <a:ahLst/>
                <a:cxnLst/>
                <a:rect l="l" t="t" r="r" b="b"/>
                <a:pathLst>
                  <a:path w="3810" h="2936" extrusionOk="0">
                    <a:moveTo>
                      <a:pt x="104" y="0"/>
                    </a:moveTo>
                    <a:cubicBezTo>
                      <a:pt x="83" y="0"/>
                      <a:pt x="72" y="5"/>
                      <a:pt x="72" y="5"/>
                    </a:cubicBezTo>
                    <a:cubicBezTo>
                      <a:pt x="1" y="5"/>
                      <a:pt x="49" y="172"/>
                      <a:pt x="72" y="172"/>
                    </a:cubicBezTo>
                    <a:cubicBezTo>
                      <a:pt x="72" y="172"/>
                      <a:pt x="144" y="172"/>
                      <a:pt x="263" y="232"/>
                    </a:cubicBezTo>
                    <a:cubicBezTo>
                      <a:pt x="382" y="291"/>
                      <a:pt x="549" y="398"/>
                      <a:pt x="727" y="541"/>
                    </a:cubicBezTo>
                    <a:cubicBezTo>
                      <a:pt x="1084" y="827"/>
                      <a:pt x="1501" y="1220"/>
                      <a:pt x="1835" y="1518"/>
                    </a:cubicBezTo>
                    <a:cubicBezTo>
                      <a:pt x="2180" y="1827"/>
                      <a:pt x="2620" y="2196"/>
                      <a:pt x="3001" y="2482"/>
                    </a:cubicBezTo>
                    <a:cubicBezTo>
                      <a:pt x="3192" y="2625"/>
                      <a:pt x="3359" y="2744"/>
                      <a:pt x="3490" y="2815"/>
                    </a:cubicBezTo>
                    <a:cubicBezTo>
                      <a:pt x="3620" y="2899"/>
                      <a:pt x="3704" y="2934"/>
                      <a:pt x="3704" y="2934"/>
                    </a:cubicBezTo>
                    <a:cubicBezTo>
                      <a:pt x="3706" y="2935"/>
                      <a:pt x="3708" y="2935"/>
                      <a:pt x="3710" y="2935"/>
                    </a:cubicBezTo>
                    <a:cubicBezTo>
                      <a:pt x="3756" y="2935"/>
                      <a:pt x="3810" y="2814"/>
                      <a:pt x="3787" y="2780"/>
                    </a:cubicBezTo>
                    <a:cubicBezTo>
                      <a:pt x="3787" y="2780"/>
                      <a:pt x="3716" y="2732"/>
                      <a:pt x="3597" y="2649"/>
                    </a:cubicBezTo>
                    <a:cubicBezTo>
                      <a:pt x="3490" y="2565"/>
                      <a:pt x="3335" y="2434"/>
                      <a:pt x="3156" y="2291"/>
                    </a:cubicBezTo>
                    <a:cubicBezTo>
                      <a:pt x="2811" y="1982"/>
                      <a:pt x="2394" y="1577"/>
                      <a:pt x="2061" y="1279"/>
                    </a:cubicBezTo>
                    <a:cubicBezTo>
                      <a:pt x="1715" y="970"/>
                      <a:pt x="1275" y="601"/>
                      <a:pt x="870" y="339"/>
                    </a:cubicBezTo>
                    <a:cubicBezTo>
                      <a:pt x="680" y="208"/>
                      <a:pt x="489" y="101"/>
                      <a:pt x="334" y="53"/>
                    </a:cubicBezTo>
                    <a:cubicBezTo>
                      <a:pt x="263" y="17"/>
                      <a:pt x="191" y="5"/>
                      <a:pt x="144" y="5"/>
                    </a:cubicBezTo>
                    <a:cubicBezTo>
                      <a:pt x="128" y="2"/>
                      <a:pt x="115"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6492550" y="4551525"/>
                <a:ext cx="86225" cy="79350"/>
              </a:xfrm>
              <a:custGeom>
                <a:avLst/>
                <a:gdLst/>
                <a:ahLst/>
                <a:cxnLst/>
                <a:rect l="l" t="t" r="r" b="b"/>
                <a:pathLst>
                  <a:path w="3449" h="3174" extrusionOk="0">
                    <a:moveTo>
                      <a:pt x="96" y="0"/>
                    </a:moveTo>
                    <a:cubicBezTo>
                      <a:pt x="59" y="0"/>
                      <a:pt x="1" y="135"/>
                      <a:pt x="45" y="158"/>
                    </a:cubicBezTo>
                    <a:cubicBezTo>
                      <a:pt x="45" y="158"/>
                      <a:pt x="116" y="193"/>
                      <a:pt x="235" y="265"/>
                    </a:cubicBezTo>
                    <a:cubicBezTo>
                      <a:pt x="295" y="300"/>
                      <a:pt x="354" y="348"/>
                      <a:pt x="438" y="396"/>
                    </a:cubicBezTo>
                    <a:cubicBezTo>
                      <a:pt x="509" y="455"/>
                      <a:pt x="592" y="515"/>
                      <a:pt x="676" y="586"/>
                    </a:cubicBezTo>
                    <a:cubicBezTo>
                      <a:pt x="1009" y="872"/>
                      <a:pt x="1402" y="1277"/>
                      <a:pt x="1700" y="1598"/>
                    </a:cubicBezTo>
                    <a:cubicBezTo>
                      <a:pt x="1997" y="1908"/>
                      <a:pt x="2390" y="2313"/>
                      <a:pt x="2724" y="2634"/>
                    </a:cubicBezTo>
                    <a:cubicBezTo>
                      <a:pt x="3045" y="2956"/>
                      <a:pt x="3319" y="3170"/>
                      <a:pt x="3319" y="3170"/>
                    </a:cubicBezTo>
                    <a:cubicBezTo>
                      <a:pt x="3322" y="3172"/>
                      <a:pt x="3327" y="3173"/>
                      <a:pt x="3331" y="3173"/>
                    </a:cubicBezTo>
                    <a:cubicBezTo>
                      <a:pt x="3372" y="3173"/>
                      <a:pt x="3449" y="3082"/>
                      <a:pt x="3438" y="3039"/>
                    </a:cubicBezTo>
                    <a:cubicBezTo>
                      <a:pt x="3438" y="3039"/>
                      <a:pt x="3200" y="2801"/>
                      <a:pt x="2902" y="2455"/>
                    </a:cubicBezTo>
                    <a:cubicBezTo>
                      <a:pt x="2605" y="2122"/>
                      <a:pt x="2247" y="1682"/>
                      <a:pt x="1938" y="1360"/>
                    </a:cubicBezTo>
                    <a:cubicBezTo>
                      <a:pt x="1640" y="1039"/>
                      <a:pt x="1212" y="658"/>
                      <a:pt x="831" y="396"/>
                    </a:cubicBezTo>
                    <a:cubicBezTo>
                      <a:pt x="735" y="324"/>
                      <a:pt x="640" y="265"/>
                      <a:pt x="557" y="217"/>
                    </a:cubicBezTo>
                    <a:cubicBezTo>
                      <a:pt x="473" y="169"/>
                      <a:pt x="390" y="122"/>
                      <a:pt x="331" y="86"/>
                    </a:cubicBezTo>
                    <a:cubicBezTo>
                      <a:pt x="188" y="27"/>
                      <a:pt x="104" y="3"/>
                      <a:pt x="104" y="3"/>
                    </a:cubicBezTo>
                    <a:cubicBezTo>
                      <a:pt x="102" y="1"/>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6569900" y="4544125"/>
                <a:ext cx="88025" cy="82275"/>
              </a:xfrm>
              <a:custGeom>
                <a:avLst/>
                <a:gdLst/>
                <a:ahLst/>
                <a:cxnLst/>
                <a:rect l="l" t="t" r="r" b="b"/>
                <a:pathLst>
                  <a:path w="3521" h="3291" extrusionOk="0">
                    <a:moveTo>
                      <a:pt x="65" y="0"/>
                    </a:moveTo>
                    <a:cubicBezTo>
                      <a:pt x="21" y="0"/>
                      <a:pt x="0" y="145"/>
                      <a:pt x="34" y="168"/>
                    </a:cubicBezTo>
                    <a:cubicBezTo>
                      <a:pt x="34" y="168"/>
                      <a:pt x="58" y="168"/>
                      <a:pt x="94" y="180"/>
                    </a:cubicBezTo>
                    <a:cubicBezTo>
                      <a:pt x="130" y="204"/>
                      <a:pt x="177" y="204"/>
                      <a:pt x="237" y="239"/>
                    </a:cubicBezTo>
                    <a:cubicBezTo>
                      <a:pt x="368" y="299"/>
                      <a:pt x="535" y="406"/>
                      <a:pt x="701" y="561"/>
                    </a:cubicBezTo>
                    <a:cubicBezTo>
                      <a:pt x="1047" y="846"/>
                      <a:pt x="1404" y="1299"/>
                      <a:pt x="1701" y="1644"/>
                    </a:cubicBezTo>
                    <a:cubicBezTo>
                      <a:pt x="1999" y="1989"/>
                      <a:pt x="2392" y="2430"/>
                      <a:pt x="2737" y="2763"/>
                    </a:cubicBezTo>
                    <a:cubicBezTo>
                      <a:pt x="2821" y="2847"/>
                      <a:pt x="2904" y="2918"/>
                      <a:pt x="2987" y="2990"/>
                    </a:cubicBezTo>
                    <a:cubicBezTo>
                      <a:pt x="3059" y="3049"/>
                      <a:pt x="3130" y="3109"/>
                      <a:pt x="3190" y="3156"/>
                    </a:cubicBezTo>
                    <a:cubicBezTo>
                      <a:pt x="3321" y="3240"/>
                      <a:pt x="3392" y="3287"/>
                      <a:pt x="3392" y="3287"/>
                    </a:cubicBezTo>
                    <a:cubicBezTo>
                      <a:pt x="3396" y="3289"/>
                      <a:pt x="3400" y="3290"/>
                      <a:pt x="3404" y="3290"/>
                    </a:cubicBezTo>
                    <a:cubicBezTo>
                      <a:pt x="3453" y="3290"/>
                      <a:pt x="3520" y="3177"/>
                      <a:pt x="3487" y="3144"/>
                    </a:cubicBezTo>
                    <a:cubicBezTo>
                      <a:pt x="3487" y="3144"/>
                      <a:pt x="3428" y="3085"/>
                      <a:pt x="3321" y="3001"/>
                    </a:cubicBezTo>
                    <a:cubicBezTo>
                      <a:pt x="3261" y="2942"/>
                      <a:pt x="3202" y="2882"/>
                      <a:pt x="3130" y="2823"/>
                    </a:cubicBezTo>
                    <a:cubicBezTo>
                      <a:pt x="3071" y="2751"/>
                      <a:pt x="2987" y="2668"/>
                      <a:pt x="2916" y="2585"/>
                    </a:cubicBezTo>
                    <a:cubicBezTo>
                      <a:pt x="2606" y="2239"/>
                      <a:pt x="2249" y="1775"/>
                      <a:pt x="1951" y="1430"/>
                    </a:cubicBezTo>
                    <a:cubicBezTo>
                      <a:pt x="1654" y="1085"/>
                      <a:pt x="1261" y="644"/>
                      <a:pt x="856" y="358"/>
                    </a:cubicBezTo>
                    <a:cubicBezTo>
                      <a:pt x="666" y="215"/>
                      <a:pt x="463" y="120"/>
                      <a:pt x="320" y="61"/>
                    </a:cubicBezTo>
                    <a:cubicBezTo>
                      <a:pt x="249" y="25"/>
                      <a:pt x="177" y="25"/>
                      <a:pt x="142" y="13"/>
                    </a:cubicBezTo>
                    <a:cubicBezTo>
                      <a:pt x="94" y="1"/>
                      <a:pt x="70" y="1"/>
                      <a:pt x="70" y="1"/>
                    </a:cubicBezTo>
                    <a:cubicBezTo>
                      <a:pt x="68" y="1"/>
                      <a:pt x="67"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6641650" y="4545325"/>
                <a:ext cx="129050" cy="83150"/>
              </a:xfrm>
              <a:custGeom>
                <a:avLst/>
                <a:gdLst/>
                <a:ahLst/>
                <a:cxnLst/>
                <a:rect l="l" t="t" r="r" b="b"/>
                <a:pathLst>
                  <a:path w="5162" h="3326" extrusionOk="0">
                    <a:moveTo>
                      <a:pt x="391" y="1"/>
                    </a:moveTo>
                    <a:cubicBezTo>
                      <a:pt x="284" y="1"/>
                      <a:pt x="201" y="13"/>
                      <a:pt x="141" y="13"/>
                    </a:cubicBezTo>
                    <a:cubicBezTo>
                      <a:pt x="93" y="25"/>
                      <a:pt x="58" y="25"/>
                      <a:pt x="58" y="25"/>
                    </a:cubicBezTo>
                    <a:cubicBezTo>
                      <a:pt x="0" y="47"/>
                      <a:pt x="31" y="192"/>
                      <a:pt x="87" y="192"/>
                    </a:cubicBezTo>
                    <a:cubicBezTo>
                      <a:pt x="89" y="192"/>
                      <a:pt x="91" y="192"/>
                      <a:pt x="93" y="191"/>
                    </a:cubicBezTo>
                    <a:lnTo>
                      <a:pt x="165" y="191"/>
                    </a:lnTo>
                    <a:cubicBezTo>
                      <a:pt x="212" y="191"/>
                      <a:pt x="284" y="191"/>
                      <a:pt x="367" y="203"/>
                    </a:cubicBezTo>
                    <a:cubicBezTo>
                      <a:pt x="546" y="227"/>
                      <a:pt x="796" y="298"/>
                      <a:pt x="1058" y="417"/>
                    </a:cubicBezTo>
                    <a:cubicBezTo>
                      <a:pt x="1594" y="668"/>
                      <a:pt x="2201" y="1096"/>
                      <a:pt x="2677" y="1441"/>
                    </a:cubicBezTo>
                    <a:cubicBezTo>
                      <a:pt x="3141" y="1787"/>
                      <a:pt x="3737" y="2251"/>
                      <a:pt x="4201" y="2632"/>
                    </a:cubicBezTo>
                    <a:cubicBezTo>
                      <a:pt x="4665" y="3025"/>
                      <a:pt x="5023" y="3323"/>
                      <a:pt x="5023" y="3323"/>
                    </a:cubicBezTo>
                    <a:cubicBezTo>
                      <a:pt x="5027" y="3325"/>
                      <a:pt x="5032" y="3326"/>
                      <a:pt x="5038" y="3326"/>
                    </a:cubicBezTo>
                    <a:cubicBezTo>
                      <a:pt x="5088" y="3326"/>
                      <a:pt x="5162" y="3235"/>
                      <a:pt x="5130" y="3192"/>
                    </a:cubicBezTo>
                    <a:cubicBezTo>
                      <a:pt x="5130" y="3192"/>
                      <a:pt x="4808" y="2870"/>
                      <a:pt x="4368" y="2453"/>
                    </a:cubicBezTo>
                    <a:cubicBezTo>
                      <a:pt x="3927" y="2037"/>
                      <a:pt x="3356" y="1537"/>
                      <a:pt x="2868" y="1179"/>
                    </a:cubicBezTo>
                    <a:cubicBezTo>
                      <a:pt x="2391" y="822"/>
                      <a:pt x="1736" y="417"/>
                      <a:pt x="1153" y="191"/>
                    </a:cubicBezTo>
                    <a:cubicBezTo>
                      <a:pt x="867" y="72"/>
                      <a:pt x="593" y="13"/>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6744375" y="4544375"/>
                <a:ext cx="95175" cy="77775"/>
              </a:xfrm>
              <a:custGeom>
                <a:avLst/>
                <a:gdLst/>
                <a:ahLst/>
                <a:cxnLst/>
                <a:rect l="l" t="t" r="r" b="b"/>
                <a:pathLst>
                  <a:path w="3807" h="3111" extrusionOk="0">
                    <a:moveTo>
                      <a:pt x="94" y="1"/>
                    </a:moveTo>
                    <a:cubicBezTo>
                      <a:pt x="48" y="1"/>
                      <a:pt x="0" y="136"/>
                      <a:pt x="44" y="158"/>
                    </a:cubicBezTo>
                    <a:cubicBezTo>
                      <a:pt x="44" y="158"/>
                      <a:pt x="56" y="170"/>
                      <a:pt x="92" y="182"/>
                    </a:cubicBezTo>
                    <a:cubicBezTo>
                      <a:pt x="128" y="205"/>
                      <a:pt x="175" y="229"/>
                      <a:pt x="235" y="277"/>
                    </a:cubicBezTo>
                    <a:cubicBezTo>
                      <a:pt x="294" y="313"/>
                      <a:pt x="366" y="360"/>
                      <a:pt x="437" y="432"/>
                    </a:cubicBezTo>
                    <a:cubicBezTo>
                      <a:pt x="521" y="491"/>
                      <a:pt x="604" y="563"/>
                      <a:pt x="687" y="634"/>
                    </a:cubicBezTo>
                    <a:cubicBezTo>
                      <a:pt x="1033" y="956"/>
                      <a:pt x="1426" y="1396"/>
                      <a:pt x="1747" y="1729"/>
                    </a:cubicBezTo>
                    <a:cubicBezTo>
                      <a:pt x="2080" y="2063"/>
                      <a:pt x="2521" y="2480"/>
                      <a:pt x="2926" y="2753"/>
                    </a:cubicBezTo>
                    <a:cubicBezTo>
                      <a:pt x="3128" y="2896"/>
                      <a:pt x="3331" y="2991"/>
                      <a:pt x="3485" y="3039"/>
                    </a:cubicBezTo>
                    <a:cubicBezTo>
                      <a:pt x="3557" y="3075"/>
                      <a:pt x="3616" y="3087"/>
                      <a:pt x="3664" y="3099"/>
                    </a:cubicBezTo>
                    <a:cubicBezTo>
                      <a:pt x="3712" y="3099"/>
                      <a:pt x="3735" y="3111"/>
                      <a:pt x="3735" y="3111"/>
                    </a:cubicBezTo>
                    <a:cubicBezTo>
                      <a:pt x="3783" y="3111"/>
                      <a:pt x="3807" y="2968"/>
                      <a:pt x="3759" y="2944"/>
                    </a:cubicBezTo>
                    <a:cubicBezTo>
                      <a:pt x="3759" y="2944"/>
                      <a:pt x="3747" y="2932"/>
                      <a:pt x="3712" y="2920"/>
                    </a:cubicBezTo>
                    <a:cubicBezTo>
                      <a:pt x="3676" y="2908"/>
                      <a:pt x="3616" y="2896"/>
                      <a:pt x="3557" y="2861"/>
                    </a:cubicBezTo>
                    <a:cubicBezTo>
                      <a:pt x="3426" y="2801"/>
                      <a:pt x="3259" y="2694"/>
                      <a:pt x="3081" y="2551"/>
                    </a:cubicBezTo>
                    <a:cubicBezTo>
                      <a:pt x="2711" y="2265"/>
                      <a:pt x="2319" y="1825"/>
                      <a:pt x="1985" y="1491"/>
                    </a:cubicBezTo>
                    <a:cubicBezTo>
                      <a:pt x="1664" y="1170"/>
                      <a:pt x="1235" y="753"/>
                      <a:pt x="854" y="444"/>
                    </a:cubicBezTo>
                    <a:cubicBezTo>
                      <a:pt x="759" y="372"/>
                      <a:pt x="664" y="313"/>
                      <a:pt x="580" y="241"/>
                    </a:cubicBezTo>
                    <a:cubicBezTo>
                      <a:pt x="485" y="194"/>
                      <a:pt x="402" y="146"/>
                      <a:pt x="342" y="110"/>
                    </a:cubicBezTo>
                    <a:cubicBezTo>
                      <a:pt x="271" y="63"/>
                      <a:pt x="211" y="39"/>
                      <a:pt x="175" y="27"/>
                    </a:cubicBezTo>
                    <a:cubicBezTo>
                      <a:pt x="128" y="3"/>
                      <a:pt x="104" y="3"/>
                      <a:pt x="104" y="3"/>
                    </a:cubicBezTo>
                    <a:cubicBezTo>
                      <a:pt x="101" y="1"/>
                      <a:pt x="9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6825875" y="4541750"/>
                <a:ext cx="98175" cy="74825"/>
              </a:xfrm>
              <a:custGeom>
                <a:avLst/>
                <a:gdLst/>
                <a:ahLst/>
                <a:cxnLst/>
                <a:rect l="l" t="t" r="r" b="b"/>
                <a:pathLst>
                  <a:path w="3927" h="2993" extrusionOk="0">
                    <a:moveTo>
                      <a:pt x="101" y="0"/>
                    </a:moveTo>
                    <a:cubicBezTo>
                      <a:pt x="54" y="0"/>
                      <a:pt x="1" y="145"/>
                      <a:pt x="47" y="168"/>
                    </a:cubicBezTo>
                    <a:cubicBezTo>
                      <a:pt x="47" y="168"/>
                      <a:pt x="118" y="203"/>
                      <a:pt x="249" y="275"/>
                    </a:cubicBezTo>
                    <a:cubicBezTo>
                      <a:pt x="368" y="346"/>
                      <a:pt x="547" y="465"/>
                      <a:pt x="737" y="596"/>
                    </a:cubicBezTo>
                    <a:cubicBezTo>
                      <a:pt x="1118" y="870"/>
                      <a:pt x="1559" y="1251"/>
                      <a:pt x="1916" y="1549"/>
                    </a:cubicBezTo>
                    <a:cubicBezTo>
                      <a:pt x="2273" y="1846"/>
                      <a:pt x="2738" y="2215"/>
                      <a:pt x="3119" y="2501"/>
                    </a:cubicBezTo>
                    <a:cubicBezTo>
                      <a:pt x="3488" y="2799"/>
                      <a:pt x="3797" y="2989"/>
                      <a:pt x="3797" y="2989"/>
                    </a:cubicBezTo>
                    <a:cubicBezTo>
                      <a:pt x="3802" y="2991"/>
                      <a:pt x="3806" y="2992"/>
                      <a:pt x="3811" y="2992"/>
                    </a:cubicBezTo>
                    <a:cubicBezTo>
                      <a:pt x="3859" y="2992"/>
                      <a:pt x="3926" y="2891"/>
                      <a:pt x="3904" y="2858"/>
                    </a:cubicBezTo>
                    <a:cubicBezTo>
                      <a:pt x="3904" y="2858"/>
                      <a:pt x="3631" y="2632"/>
                      <a:pt x="3273" y="2311"/>
                    </a:cubicBezTo>
                    <a:cubicBezTo>
                      <a:pt x="2928" y="1989"/>
                      <a:pt x="2488" y="1584"/>
                      <a:pt x="2130" y="1299"/>
                    </a:cubicBezTo>
                    <a:cubicBezTo>
                      <a:pt x="1773" y="1001"/>
                      <a:pt x="1285" y="644"/>
                      <a:pt x="868" y="394"/>
                    </a:cubicBezTo>
                    <a:cubicBezTo>
                      <a:pt x="666" y="263"/>
                      <a:pt x="475" y="168"/>
                      <a:pt x="333" y="96"/>
                    </a:cubicBezTo>
                    <a:cubicBezTo>
                      <a:pt x="202" y="37"/>
                      <a:pt x="106" y="1"/>
                      <a:pt x="106" y="1"/>
                    </a:cubicBezTo>
                    <a:cubicBezTo>
                      <a:pt x="105" y="0"/>
                      <a:pt x="103"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911925" y="4527700"/>
                <a:ext cx="105025" cy="70775"/>
              </a:xfrm>
              <a:custGeom>
                <a:avLst/>
                <a:gdLst/>
                <a:ahLst/>
                <a:cxnLst/>
                <a:rect l="l" t="t" r="r" b="b"/>
                <a:pathLst>
                  <a:path w="4201" h="2831" extrusionOk="0">
                    <a:moveTo>
                      <a:pt x="118" y="1"/>
                    </a:moveTo>
                    <a:cubicBezTo>
                      <a:pt x="69" y="1"/>
                      <a:pt x="1" y="124"/>
                      <a:pt x="34" y="146"/>
                    </a:cubicBezTo>
                    <a:cubicBezTo>
                      <a:pt x="34" y="146"/>
                      <a:pt x="117" y="206"/>
                      <a:pt x="236" y="301"/>
                    </a:cubicBezTo>
                    <a:cubicBezTo>
                      <a:pt x="355" y="396"/>
                      <a:pt x="522" y="527"/>
                      <a:pt x="712" y="682"/>
                    </a:cubicBezTo>
                    <a:cubicBezTo>
                      <a:pt x="1082" y="1003"/>
                      <a:pt x="1546" y="1408"/>
                      <a:pt x="1927" y="1694"/>
                    </a:cubicBezTo>
                    <a:cubicBezTo>
                      <a:pt x="2308" y="1992"/>
                      <a:pt x="2820" y="2349"/>
                      <a:pt x="3272" y="2575"/>
                    </a:cubicBezTo>
                    <a:cubicBezTo>
                      <a:pt x="3498" y="2694"/>
                      <a:pt x="3713" y="2766"/>
                      <a:pt x="3868" y="2801"/>
                    </a:cubicBezTo>
                    <a:cubicBezTo>
                      <a:pt x="3951" y="2825"/>
                      <a:pt x="4019" y="2831"/>
                      <a:pt x="4067" y="2831"/>
                    </a:cubicBezTo>
                    <a:cubicBezTo>
                      <a:pt x="4115" y="2831"/>
                      <a:pt x="4141" y="2825"/>
                      <a:pt x="4141" y="2825"/>
                    </a:cubicBezTo>
                    <a:cubicBezTo>
                      <a:pt x="4201" y="2813"/>
                      <a:pt x="4177" y="2670"/>
                      <a:pt x="4141" y="2658"/>
                    </a:cubicBezTo>
                    <a:cubicBezTo>
                      <a:pt x="4141" y="2658"/>
                      <a:pt x="4058" y="2658"/>
                      <a:pt x="3915" y="2611"/>
                    </a:cubicBezTo>
                    <a:cubicBezTo>
                      <a:pt x="3784" y="2575"/>
                      <a:pt x="3594" y="2480"/>
                      <a:pt x="3391" y="2361"/>
                    </a:cubicBezTo>
                    <a:cubicBezTo>
                      <a:pt x="2987" y="2099"/>
                      <a:pt x="2510" y="1730"/>
                      <a:pt x="2129" y="1432"/>
                    </a:cubicBezTo>
                    <a:cubicBezTo>
                      <a:pt x="1748" y="1146"/>
                      <a:pt x="1260" y="777"/>
                      <a:pt x="855" y="491"/>
                    </a:cubicBezTo>
                    <a:cubicBezTo>
                      <a:pt x="665" y="349"/>
                      <a:pt x="474" y="218"/>
                      <a:pt x="343" y="134"/>
                    </a:cubicBezTo>
                    <a:cubicBezTo>
                      <a:pt x="212" y="51"/>
                      <a:pt x="129" y="3"/>
                      <a:pt x="129" y="3"/>
                    </a:cubicBezTo>
                    <a:cubicBezTo>
                      <a:pt x="125" y="1"/>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981550" y="4496500"/>
                <a:ext cx="97925" cy="58375"/>
              </a:xfrm>
              <a:custGeom>
                <a:avLst/>
                <a:gdLst/>
                <a:ahLst/>
                <a:cxnLst/>
                <a:rect l="l" t="t" r="r" b="b"/>
                <a:pathLst>
                  <a:path w="3917" h="2335" extrusionOk="0">
                    <a:moveTo>
                      <a:pt x="124" y="0"/>
                    </a:moveTo>
                    <a:cubicBezTo>
                      <a:pt x="75" y="0"/>
                      <a:pt x="1" y="121"/>
                      <a:pt x="35" y="144"/>
                    </a:cubicBezTo>
                    <a:cubicBezTo>
                      <a:pt x="35" y="144"/>
                      <a:pt x="297" y="346"/>
                      <a:pt x="654" y="608"/>
                    </a:cubicBezTo>
                    <a:cubicBezTo>
                      <a:pt x="1011" y="870"/>
                      <a:pt x="1452" y="1180"/>
                      <a:pt x="1821" y="1418"/>
                    </a:cubicBezTo>
                    <a:cubicBezTo>
                      <a:pt x="2190" y="1644"/>
                      <a:pt x="2666" y="1906"/>
                      <a:pt x="3083" y="2073"/>
                    </a:cubicBezTo>
                    <a:cubicBezTo>
                      <a:pt x="3190" y="2120"/>
                      <a:pt x="3285" y="2156"/>
                      <a:pt x="3369" y="2192"/>
                    </a:cubicBezTo>
                    <a:cubicBezTo>
                      <a:pt x="3464" y="2216"/>
                      <a:pt x="3547" y="2251"/>
                      <a:pt x="3619" y="2263"/>
                    </a:cubicBezTo>
                    <a:cubicBezTo>
                      <a:pt x="3750" y="2311"/>
                      <a:pt x="3833" y="2335"/>
                      <a:pt x="3833" y="2335"/>
                    </a:cubicBezTo>
                    <a:cubicBezTo>
                      <a:pt x="3881" y="2335"/>
                      <a:pt x="3916" y="2204"/>
                      <a:pt x="3881" y="2168"/>
                    </a:cubicBezTo>
                    <a:cubicBezTo>
                      <a:pt x="3881" y="2168"/>
                      <a:pt x="3809" y="2132"/>
                      <a:pt x="3678" y="2085"/>
                    </a:cubicBezTo>
                    <a:cubicBezTo>
                      <a:pt x="3619" y="2061"/>
                      <a:pt x="3547" y="2025"/>
                      <a:pt x="3464" y="1989"/>
                    </a:cubicBezTo>
                    <a:cubicBezTo>
                      <a:pt x="3380" y="1942"/>
                      <a:pt x="3285" y="1894"/>
                      <a:pt x="3190" y="1847"/>
                    </a:cubicBezTo>
                    <a:cubicBezTo>
                      <a:pt x="2809" y="1656"/>
                      <a:pt x="2357" y="1358"/>
                      <a:pt x="1999" y="1132"/>
                    </a:cubicBezTo>
                    <a:cubicBezTo>
                      <a:pt x="1630" y="906"/>
                      <a:pt x="1166" y="620"/>
                      <a:pt x="797" y="394"/>
                    </a:cubicBezTo>
                    <a:cubicBezTo>
                      <a:pt x="606" y="287"/>
                      <a:pt x="440" y="180"/>
                      <a:pt x="321" y="108"/>
                    </a:cubicBezTo>
                    <a:cubicBezTo>
                      <a:pt x="202" y="49"/>
                      <a:pt x="130" y="1"/>
                      <a:pt x="130" y="1"/>
                    </a:cubicBezTo>
                    <a:cubicBezTo>
                      <a:pt x="128" y="1"/>
                      <a:pt x="126"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7035400" y="4450250"/>
                <a:ext cx="75300" cy="42150"/>
              </a:xfrm>
              <a:custGeom>
                <a:avLst/>
                <a:gdLst/>
                <a:ahLst/>
                <a:cxnLst/>
                <a:rect l="l" t="t" r="r" b="b"/>
                <a:pathLst>
                  <a:path w="3012" h="1686" extrusionOk="0">
                    <a:moveTo>
                      <a:pt x="115" y="0"/>
                    </a:moveTo>
                    <a:cubicBezTo>
                      <a:pt x="62" y="0"/>
                      <a:pt x="36" y="6"/>
                      <a:pt x="36" y="6"/>
                    </a:cubicBezTo>
                    <a:cubicBezTo>
                      <a:pt x="0" y="6"/>
                      <a:pt x="0" y="172"/>
                      <a:pt x="36" y="172"/>
                    </a:cubicBezTo>
                    <a:cubicBezTo>
                      <a:pt x="36" y="172"/>
                      <a:pt x="83" y="184"/>
                      <a:pt x="191" y="196"/>
                    </a:cubicBezTo>
                    <a:cubicBezTo>
                      <a:pt x="238" y="208"/>
                      <a:pt x="286" y="232"/>
                      <a:pt x="357" y="244"/>
                    </a:cubicBezTo>
                    <a:cubicBezTo>
                      <a:pt x="417" y="268"/>
                      <a:pt x="488" y="291"/>
                      <a:pt x="560" y="327"/>
                    </a:cubicBezTo>
                    <a:cubicBezTo>
                      <a:pt x="857" y="458"/>
                      <a:pt x="1203" y="672"/>
                      <a:pt x="1465" y="851"/>
                    </a:cubicBezTo>
                    <a:cubicBezTo>
                      <a:pt x="1738" y="1018"/>
                      <a:pt x="2096" y="1244"/>
                      <a:pt x="2381" y="1411"/>
                    </a:cubicBezTo>
                    <a:cubicBezTo>
                      <a:pt x="2679" y="1577"/>
                      <a:pt x="2917" y="1684"/>
                      <a:pt x="2917" y="1684"/>
                    </a:cubicBezTo>
                    <a:cubicBezTo>
                      <a:pt x="2919" y="1685"/>
                      <a:pt x="2920" y="1685"/>
                      <a:pt x="2922" y="1685"/>
                    </a:cubicBezTo>
                    <a:cubicBezTo>
                      <a:pt x="2958" y="1685"/>
                      <a:pt x="3012" y="1564"/>
                      <a:pt x="3001" y="1530"/>
                    </a:cubicBezTo>
                    <a:cubicBezTo>
                      <a:pt x="3001" y="1530"/>
                      <a:pt x="2786" y="1399"/>
                      <a:pt x="2524" y="1196"/>
                    </a:cubicBezTo>
                    <a:cubicBezTo>
                      <a:pt x="2262" y="994"/>
                      <a:pt x="1929" y="744"/>
                      <a:pt x="1643" y="565"/>
                    </a:cubicBezTo>
                    <a:cubicBezTo>
                      <a:pt x="1369" y="387"/>
                      <a:pt x="988" y="196"/>
                      <a:pt x="643" y="89"/>
                    </a:cubicBezTo>
                    <a:cubicBezTo>
                      <a:pt x="560" y="65"/>
                      <a:pt x="476" y="41"/>
                      <a:pt x="405" y="29"/>
                    </a:cubicBezTo>
                    <a:cubicBezTo>
                      <a:pt x="334" y="18"/>
                      <a:pt x="274" y="6"/>
                      <a:pt x="214" y="6"/>
                    </a:cubicBezTo>
                    <a:cubicBezTo>
                      <a:pt x="175" y="2"/>
                      <a:pt x="142"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7063700" y="4388150"/>
                <a:ext cx="66375" cy="32500"/>
              </a:xfrm>
              <a:custGeom>
                <a:avLst/>
                <a:gdLst/>
                <a:ahLst/>
                <a:cxnLst/>
                <a:rect l="l" t="t" r="r" b="b"/>
                <a:pathLst>
                  <a:path w="2655" h="1300" extrusionOk="0">
                    <a:moveTo>
                      <a:pt x="56" y="1"/>
                    </a:moveTo>
                    <a:cubicBezTo>
                      <a:pt x="33" y="1"/>
                      <a:pt x="0" y="156"/>
                      <a:pt x="23" y="168"/>
                    </a:cubicBezTo>
                    <a:cubicBezTo>
                      <a:pt x="23" y="168"/>
                      <a:pt x="71" y="180"/>
                      <a:pt x="154" y="216"/>
                    </a:cubicBezTo>
                    <a:cubicBezTo>
                      <a:pt x="225" y="239"/>
                      <a:pt x="345" y="311"/>
                      <a:pt x="464" y="358"/>
                    </a:cubicBezTo>
                    <a:cubicBezTo>
                      <a:pt x="714" y="489"/>
                      <a:pt x="1011" y="656"/>
                      <a:pt x="1261" y="775"/>
                    </a:cubicBezTo>
                    <a:cubicBezTo>
                      <a:pt x="1511" y="882"/>
                      <a:pt x="1833" y="1025"/>
                      <a:pt x="2095" y="1120"/>
                    </a:cubicBezTo>
                    <a:cubicBezTo>
                      <a:pt x="2226" y="1180"/>
                      <a:pt x="2345" y="1216"/>
                      <a:pt x="2428" y="1251"/>
                    </a:cubicBezTo>
                    <a:cubicBezTo>
                      <a:pt x="2511" y="1275"/>
                      <a:pt x="2559" y="1299"/>
                      <a:pt x="2559" y="1299"/>
                    </a:cubicBezTo>
                    <a:cubicBezTo>
                      <a:pt x="2595" y="1299"/>
                      <a:pt x="2654" y="1168"/>
                      <a:pt x="2631" y="1144"/>
                    </a:cubicBezTo>
                    <a:cubicBezTo>
                      <a:pt x="2631" y="1144"/>
                      <a:pt x="2440" y="1037"/>
                      <a:pt x="2202" y="894"/>
                    </a:cubicBezTo>
                    <a:cubicBezTo>
                      <a:pt x="1952" y="763"/>
                      <a:pt x="1654" y="585"/>
                      <a:pt x="1404" y="466"/>
                    </a:cubicBezTo>
                    <a:cubicBezTo>
                      <a:pt x="1154" y="347"/>
                      <a:pt x="833" y="227"/>
                      <a:pt x="559" y="132"/>
                    </a:cubicBezTo>
                    <a:cubicBezTo>
                      <a:pt x="416" y="85"/>
                      <a:pt x="309" y="49"/>
                      <a:pt x="214" y="25"/>
                    </a:cubicBezTo>
                    <a:cubicBezTo>
                      <a:pt x="118" y="13"/>
                      <a:pt x="59" y="1"/>
                      <a:pt x="59" y="1"/>
                    </a:cubicBezTo>
                    <a:cubicBezTo>
                      <a:pt x="58" y="1"/>
                      <a:pt x="5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7078250" y="4335175"/>
                <a:ext cx="61350" cy="27725"/>
              </a:xfrm>
              <a:custGeom>
                <a:avLst/>
                <a:gdLst/>
                <a:ahLst/>
                <a:cxnLst/>
                <a:rect l="l" t="t" r="r" b="b"/>
                <a:pathLst>
                  <a:path w="2454" h="1109" extrusionOk="0">
                    <a:moveTo>
                      <a:pt x="48" y="1"/>
                    </a:moveTo>
                    <a:cubicBezTo>
                      <a:pt x="24" y="1"/>
                      <a:pt x="1" y="168"/>
                      <a:pt x="24" y="180"/>
                    </a:cubicBezTo>
                    <a:cubicBezTo>
                      <a:pt x="24" y="180"/>
                      <a:pt x="72" y="191"/>
                      <a:pt x="144" y="203"/>
                    </a:cubicBezTo>
                    <a:cubicBezTo>
                      <a:pt x="191" y="215"/>
                      <a:pt x="227" y="227"/>
                      <a:pt x="286" y="251"/>
                    </a:cubicBezTo>
                    <a:cubicBezTo>
                      <a:pt x="334" y="263"/>
                      <a:pt x="382" y="287"/>
                      <a:pt x="441" y="311"/>
                    </a:cubicBezTo>
                    <a:cubicBezTo>
                      <a:pt x="679" y="394"/>
                      <a:pt x="965" y="525"/>
                      <a:pt x="1179" y="620"/>
                    </a:cubicBezTo>
                    <a:cubicBezTo>
                      <a:pt x="1406" y="727"/>
                      <a:pt x="1703" y="846"/>
                      <a:pt x="1941" y="942"/>
                    </a:cubicBezTo>
                    <a:cubicBezTo>
                      <a:pt x="2179" y="1037"/>
                      <a:pt x="2358" y="1108"/>
                      <a:pt x="2358" y="1108"/>
                    </a:cubicBezTo>
                    <a:cubicBezTo>
                      <a:pt x="2394" y="1108"/>
                      <a:pt x="2453" y="989"/>
                      <a:pt x="2441" y="953"/>
                    </a:cubicBezTo>
                    <a:cubicBezTo>
                      <a:pt x="2441" y="953"/>
                      <a:pt x="2275" y="858"/>
                      <a:pt x="2049" y="715"/>
                    </a:cubicBezTo>
                    <a:cubicBezTo>
                      <a:pt x="1834" y="584"/>
                      <a:pt x="1548" y="430"/>
                      <a:pt x="1322" y="322"/>
                    </a:cubicBezTo>
                    <a:cubicBezTo>
                      <a:pt x="1084" y="215"/>
                      <a:pt x="775" y="108"/>
                      <a:pt x="513" y="60"/>
                    </a:cubicBezTo>
                    <a:cubicBezTo>
                      <a:pt x="453" y="49"/>
                      <a:pt x="382" y="37"/>
                      <a:pt x="334" y="25"/>
                    </a:cubicBezTo>
                    <a:cubicBezTo>
                      <a:pt x="274" y="25"/>
                      <a:pt x="227" y="25"/>
                      <a:pt x="179" y="13"/>
                    </a:cubicBezTo>
                    <a:cubicBezTo>
                      <a:pt x="96" y="13"/>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7087475" y="4261075"/>
                <a:ext cx="54500" cy="34850"/>
              </a:xfrm>
              <a:custGeom>
                <a:avLst/>
                <a:gdLst/>
                <a:ahLst/>
                <a:cxnLst/>
                <a:rect l="l" t="t" r="r" b="b"/>
                <a:pathLst>
                  <a:path w="2180" h="1394" extrusionOk="0">
                    <a:moveTo>
                      <a:pt x="84" y="0"/>
                    </a:moveTo>
                    <a:cubicBezTo>
                      <a:pt x="48" y="0"/>
                      <a:pt x="1" y="155"/>
                      <a:pt x="25" y="167"/>
                    </a:cubicBezTo>
                    <a:cubicBezTo>
                      <a:pt x="25" y="167"/>
                      <a:pt x="60" y="191"/>
                      <a:pt x="132" y="227"/>
                    </a:cubicBezTo>
                    <a:cubicBezTo>
                      <a:pt x="191" y="250"/>
                      <a:pt x="275" y="310"/>
                      <a:pt x="382" y="369"/>
                    </a:cubicBezTo>
                    <a:cubicBezTo>
                      <a:pt x="572" y="500"/>
                      <a:pt x="810" y="679"/>
                      <a:pt x="1013" y="810"/>
                    </a:cubicBezTo>
                    <a:cubicBezTo>
                      <a:pt x="1203" y="941"/>
                      <a:pt x="1465" y="1096"/>
                      <a:pt x="1691" y="1203"/>
                    </a:cubicBezTo>
                    <a:cubicBezTo>
                      <a:pt x="1799" y="1262"/>
                      <a:pt x="1894" y="1310"/>
                      <a:pt x="1977" y="1346"/>
                    </a:cubicBezTo>
                    <a:cubicBezTo>
                      <a:pt x="2049" y="1370"/>
                      <a:pt x="2084" y="1393"/>
                      <a:pt x="2084" y="1393"/>
                    </a:cubicBezTo>
                    <a:cubicBezTo>
                      <a:pt x="2120" y="1393"/>
                      <a:pt x="2180" y="1262"/>
                      <a:pt x="2168" y="1239"/>
                    </a:cubicBezTo>
                    <a:cubicBezTo>
                      <a:pt x="2168" y="1239"/>
                      <a:pt x="2132" y="1215"/>
                      <a:pt x="2072" y="1167"/>
                    </a:cubicBezTo>
                    <a:cubicBezTo>
                      <a:pt x="2001" y="1131"/>
                      <a:pt x="1918" y="1060"/>
                      <a:pt x="1822" y="989"/>
                    </a:cubicBezTo>
                    <a:cubicBezTo>
                      <a:pt x="1632" y="846"/>
                      <a:pt x="1394" y="667"/>
                      <a:pt x="1191" y="536"/>
                    </a:cubicBezTo>
                    <a:cubicBezTo>
                      <a:pt x="989" y="405"/>
                      <a:pt x="727" y="250"/>
                      <a:pt x="501" y="155"/>
                    </a:cubicBezTo>
                    <a:cubicBezTo>
                      <a:pt x="382" y="107"/>
                      <a:pt x="286" y="60"/>
                      <a:pt x="203" y="36"/>
                    </a:cubicBezTo>
                    <a:cubicBezTo>
                      <a:pt x="120" y="12"/>
                      <a:pt x="84"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4"/>
              <p:cNvSpPr/>
              <p:nvPr/>
            </p:nvSpPr>
            <p:spPr>
              <a:xfrm>
                <a:off x="7073500" y="4019975"/>
                <a:ext cx="56575" cy="38425"/>
              </a:xfrm>
              <a:custGeom>
                <a:avLst/>
                <a:gdLst/>
                <a:ahLst/>
                <a:cxnLst/>
                <a:rect l="l" t="t" r="r" b="b"/>
                <a:pathLst>
                  <a:path w="2263" h="1537" extrusionOk="0">
                    <a:moveTo>
                      <a:pt x="36" y="0"/>
                    </a:moveTo>
                    <a:cubicBezTo>
                      <a:pt x="0" y="0"/>
                      <a:pt x="0" y="12"/>
                      <a:pt x="0" y="12"/>
                    </a:cubicBezTo>
                    <a:cubicBezTo>
                      <a:pt x="0" y="36"/>
                      <a:pt x="24" y="155"/>
                      <a:pt x="24" y="191"/>
                    </a:cubicBezTo>
                    <a:cubicBezTo>
                      <a:pt x="24" y="191"/>
                      <a:pt x="24" y="179"/>
                      <a:pt x="36" y="179"/>
                    </a:cubicBezTo>
                    <a:cubicBezTo>
                      <a:pt x="36" y="179"/>
                      <a:pt x="60" y="191"/>
                      <a:pt x="95" y="215"/>
                    </a:cubicBezTo>
                    <a:cubicBezTo>
                      <a:pt x="155" y="250"/>
                      <a:pt x="250" y="310"/>
                      <a:pt x="345" y="381"/>
                    </a:cubicBezTo>
                    <a:cubicBezTo>
                      <a:pt x="560" y="536"/>
                      <a:pt x="822" y="738"/>
                      <a:pt x="1024" y="881"/>
                    </a:cubicBezTo>
                    <a:cubicBezTo>
                      <a:pt x="1238" y="1024"/>
                      <a:pt x="1512" y="1191"/>
                      <a:pt x="1750" y="1322"/>
                    </a:cubicBezTo>
                    <a:cubicBezTo>
                      <a:pt x="1858" y="1381"/>
                      <a:pt x="1965" y="1441"/>
                      <a:pt x="2036" y="1477"/>
                    </a:cubicBezTo>
                    <a:cubicBezTo>
                      <a:pt x="2119" y="1512"/>
                      <a:pt x="2167" y="1536"/>
                      <a:pt x="2167" y="1536"/>
                    </a:cubicBezTo>
                    <a:cubicBezTo>
                      <a:pt x="2191" y="1536"/>
                      <a:pt x="2262" y="1417"/>
                      <a:pt x="2250" y="1381"/>
                    </a:cubicBezTo>
                    <a:cubicBezTo>
                      <a:pt x="2250" y="1381"/>
                      <a:pt x="2203" y="1358"/>
                      <a:pt x="2143" y="1310"/>
                    </a:cubicBezTo>
                    <a:cubicBezTo>
                      <a:pt x="2084" y="1262"/>
                      <a:pt x="1988" y="1191"/>
                      <a:pt x="1881" y="1108"/>
                    </a:cubicBezTo>
                    <a:cubicBezTo>
                      <a:pt x="1679" y="953"/>
                      <a:pt x="1429" y="750"/>
                      <a:pt x="1215" y="607"/>
                    </a:cubicBezTo>
                    <a:cubicBezTo>
                      <a:pt x="1000" y="465"/>
                      <a:pt x="715" y="298"/>
                      <a:pt x="488" y="167"/>
                    </a:cubicBezTo>
                    <a:cubicBezTo>
                      <a:pt x="369" y="107"/>
                      <a:pt x="262" y="60"/>
                      <a:pt x="167" y="24"/>
                    </a:cubicBezTo>
                    <a:cubicBezTo>
                      <a:pt x="131" y="12"/>
                      <a:pt x="9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4"/>
              <p:cNvSpPr/>
              <p:nvPr/>
            </p:nvSpPr>
            <p:spPr>
              <a:xfrm>
                <a:off x="7077650" y="4076525"/>
                <a:ext cx="64325" cy="34850"/>
              </a:xfrm>
              <a:custGeom>
                <a:avLst/>
                <a:gdLst/>
                <a:ahLst/>
                <a:cxnLst/>
                <a:rect l="l" t="t" r="r" b="b"/>
                <a:pathLst>
                  <a:path w="2573" h="1394" extrusionOk="0">
                    <a:moveTo>
                      <a:pt x="96" y="0"/>
                    </a:moveTo>
                    <a:cubicBezTo>
                      <a:pt x="72" y="0"/>
                      <a:pt x="1" y="143"/>
                      <a:pt x="25" y="155"/>
                    </a:cubicBezTo>
                    <a:cubicBezTo>
                      <a:pt x="25" y="155"/>
                      <a:pt x="727" y="608"/>
                      <a:pt x="1203" y="870"/>
                    </a:cubicBezTo>
                    <a:cubicBezTo>
                      <a:pt x="1322" y="929"/>
                      <a:pt x="1453" y="1001"/>
                      <a:pt x="1596" y="1060"/>
                    </a:cubicBezTo>
                    <a:cubicBezTo>
                      <a:pt x="1739" y="1120"/>
                      <a:pt x="1882" y="1191"/>
                      <a:pt x="2025" y="1227"/>
                    </a:cubicBezTo>
                    <a:cubicBezTo>
                      <a:pt x="2287" y="1322"/>
                      <a:pt x="2489" y="1393"/>
                      <a:pt x="2489" y="1393"/>
                    </a:cubicBezTo>
                    <a:cubicBezTo>
                      <a:pt x="2513" y="1393"/>
                      <a:pt x="2573" y="1263"/>
                      <a:pt x="2549" y="1227"/>
                    </a:cubicBezTo>
                    <a:cubicBezTo>
                      <a:pt x="2549" y="1227"/>
                      <a:pt x="2370" y="1132"/>
                      <a:pt x="2120" y="1001"/>
                    </a:cubicBezTo>
                    <a:cubicBezTo>
                      <a:pt x="2001" y="941"/>
                      <a:pt x="1870" y="858"/>
                      <a:pt x="1739" y="786"/>
                    </a:cubicBezTo>
                    <a:cubicBezTo>
                      <a:pt x="1608" y="715"/>
                      <a:pt x="1477" y="643"/>
                      <a:pt x="1358" y="572"/>
                    </a:cubicBezTo>
                    <a:cubicBezTo>
                      <a:pt x="882" y="322"/>
                      <a:pt x="9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7082725" y="4136350"/>
                <a:ext cx="69675" cy="38375"/>
              </a:xfrm>
              <a:custGeom>
                <a:avLst/>
                <a:gdLst/>
                <a:ahLst/>
                <a:cxnLst/>
                <a:rect l="l" t="t" r="r" b="b"/>
                <a:pathLst>
                  <a:path w="2787" h="1535" extrusionOk="0">
                    <a:moveTo>
                      <a:pt x="72" y="1"/>
                    </a:moveTo>
                    <a:cubicBezTo>
                      <a:pt x="48" y="1"/>
                      <a:pt x="0" y="155"/>
                      <a:pt x="36" y="167"/>
                    </a:cubicBezTo>
                    <a:cubicBezTo>
                      <a:pt x="36" y="167"/>
                      <a:pt x="262" y="239"/>
                      <a:pt x="548" y="346"/>
                    </a:cubicBezTo>
                    <a:cubicBezTo>
                      <a:pt x="846" y="453"/>
                      <a:pt x="1203" y="584"/>
                      <a:pt x="1465" y="715"/>
                    </a:cubicBezTo>
                    <a:cubicBezTo>
                      <a:pt x="1739" y="834"/>
                      <a:pt x="2072" y="989"/>
                      <a:pt x="2298" y="1179"/>
                    </a:cubicBezTo>
                    <a:cubicBezTo>
                      <a:pt x="2322" y="1203"/>
                      <a:pt x="2346" y="1227"/>
                      <a:pt x="2370" y="1239"/>
                    </a:cubicBezTo>
                    <a:cubicBezTo>
                      <a:pt x="2393" y="1251"/>
                      <a:pt x="2417" y="1251"/>
                      <a:pt x="2441" y="1251"/>
                    </a:cubicBezTo>
                    <a:lnTo>
                      <a:pt x="2465" y="1251"/>
                    </a:lnTo>
                    <a:cubicBezTo>
                      <a:pt x="2465" y="1251"/>
                      <a:pt x="2465" y="1263"/>
                      <a:pt x="2465" y="1263"/>
                    </a:cubicBezTo>
                    <a:cubicBezTo>
                      <a:pt x="2469" y="1259"/>
                      <a:pt x="2471" y="1257"/>
                      <a:pt x="2474" y="1257"/>
                    </a:cubicBezTo>
                    <a:cubicBezTo>
                      <a:pt x="2478" y="1257"/>
                      <a:pt x="2481" y="1263"/>
                      <a:pt x="2489" y="1263"/>
                    </a:cubicBezTo>
                    <a:cubicBezTo>
                      <a:pt x="2512" y="1286"/>
                      <a:pt x="2536" y="1334"/>
                      <a:pt x="2560" y="1382"/>
                    </a:cubicBezTo>
                    <a:cubicBezTo>
                      <a:pt x="2596" y="1477"/>
                      <a:pt x="2632" y="1525"/>
                      <a:pt x="2632" y="1525"/>
                    </a:cubicBezTo>
                    <a:cubicBezTo>
                      <a:pt x="2636" y="1531"/>
                      <a:pt x="2645" y="1534"/>
                      <a:pt x="2655" y="1534"/>
                    </a:cubicBezTo>
                    <a:cubicBezTo>
                      <a:pt x="2701" y="1534"/>
                      <a:pt x="2786" y="1482"/>
                      <a:pt x="2786" y="1453"/>
                    </a:cubicBezTo>
                    <a:cubicBezTo>
                      <a:pt x="2786" y="1453"/>
                      <a:pt x="2762" y="1406"/>
                      <a:pt x="2739" y="1310"/>
                    </a:cubicBezTo>
                    <a:cubicBezTo>
                      <a:pt x="2727" y="1263"/>
                      <a:pt x="2715" y="1203"/>
                      <a:pt x="2655" y="1120"/>
                    </a:cubicBezTo>
                    <a:cubicBezTo>
                      <a:pt x="2632" y="1096"/>
                      <a:pt x="2620" y="1072"/>
                      <a:pt x="2596" y="1060"/>
                    </a:cubicBezTo>
                    <a:lnTo>
                      <a:pt x="2548" y="1036"/>
                    </a:lnTo>
                    <a:cubicBezTo>
                      <a:pt x="2536" y="1036"/>
                      <a:pt x="2524" y="1025"/>
                      <a:pt x="2524" y="1025"/>
                    </a:cubicBezTo>
                    <a:lnTo>
                      <a:pt x="2477" y="1013"/>
                    </a:lnTo>
                    <a:lnTo>
                      <a:pt x="2465" y="1001"/>
                    </a:lnTo>
                    <a:cubicBezTo>
                      <a:pt x="2251" y="751"/>
                      <a:pt x="1893" y="536"/>
                      <a:pt x="1608" y="405"/>
                    </a:cubicBezTo>
                    <a:cubicBezTo>
                      <a:pt x="1310" y="274"/>
                      <a:pt x="929" y="179"/>
                      <a:pt x="619" y="108"/>
                    </a:cubicBezTo>
                    <a:cubicBezTo>
                      <a:pt x="310" y="36"/>
                      <a:pt x="72"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4"/>
              <p:cNvSpPr/>
              <p:nvPr/>
            </p:nvSpPr>
            <p:spPr>
              <a:xfrm>
                <a:off x="7087200" y="4184550"/>
                <a:ext cx="64575" cy="34300"/>
              </a:xfrm>
              <a:custGeom>
                <a:avLst/>
                <a:gdLst/>
                <a:ahLst/>
                <a:cxnLst/>
                <a:rect l="l" t="t" r="r" b="b"/>
                <a:pathLst>
                  <a:path w="2583" h="1372" extrusionOk="0">
                    <a:moveTo>
                      <a:pt x="104" y="1"/>
                    </a:moveTo>
                    <a:cubicBezTo>
                      <a:pt x="77" y="1"/>
                      <a:pt x="1" y="133"/>
                      <a:pt x="24" y="156"/>
                    </a:cubicBezTo>
                    <a:cubicBezTo>
                      <a:pt x="24" y="156"/>
                      <a:pt x="71" y="180"/>
                      <a:pt x="143" y="228"/>
                    </a:cubicBezTo>
                    <a:cubicBezTo>
                      <a:pt x="214" y="275"/>
                      <a:pt x="321" y="347"/>
                      <a:pt x="440" y="406"/>
                    </a:cubicBezTo>
                    <a:cubicBezTo>
                      <a:pt x="690" y="549"/>
                      <a:pt x="1000" y="704"/>
                      <a:pt x="1238" y="811"/>
                    </a:cubicBezTo>
                    <a:cubicBezTo>
                      <a:pt x="1476" y="930"/>
                      <a:pt x="1798" y="1049"/>
                      <a:pt x="2048" y="1156"/>
                    </a:cubicBezTo>
                    <a:cubicBezTo>
                      <a:pt x="2107" y="1192"/>
                      <a:pt x="2167" y="1216"/>
                      <a:pt x="2214" y="1240"/>
                    </a:cubicBezTo>
                    <a:cubicBezTo>
                      <a:pt x="2262" y="1263"/>
                      <a:pt x="2310" y="1287"/>
                      <a:pt x="2345" y="1311"/>
                    </a:cubicBezTo>
                    <a:cubicBezTo>
                      <a:pt x="2429" y="1347"/>
                      <a:pt x="2476" y="1371"/>
                      <a:pt x="2476" y="1371"/>
                    </a:cubicBezTo>
                    <a:cubicBezTo>
                      <a:pt x="2477" y="1371"/>
                      <a:pt x="2479" y="1371"/>
                      <a:pt x="2480" y="1371"/>
                    </a:cubicBezTo>
                    <a:cubicBezTo>
                      <a:pt x="2508" y="1371"/>
                      <a:pt x="2583" y="1262"/>
                      <a:pt x="2572" y="1228"/>
                    </a:cubicBezTo>
                    <a:cubicBezTo>
                      <a:pt x="2572" y="1228"/>
                      <a:pt x="2524" y="1204"/>
                      <a:pt x="2453" y="1144"/>
                    </a:cubicBezTo>
                    <a:cubicBezTo>
                      <a:pt x="2417" y="1121"/>
                      <a:pt x="2381" y="1085"/>
                      <a:pt x="2333" y="1049"/>
                    </a:cubicBezTo>
                    <a:cubicBezTo>
                      <a:pt x="2286" y="1013"/>
                      <a:pt x="2226" y="978"/>
                      <a:pt x="2167" y="942"/>
                    </a:cubicBezTo>
                    <a:cubicBezTo>
                      <a:pt x="1929" y="787"/>
                      <a:pt x="1619" y="621"/>
                      <a:pt x="1369" y="513"/>
                    </a:cubicBezTo>
                    <a:cubicBezTo>
                      <a:pt x="1131" y="394"/>
                      <a:pt x="809" y="287"/>
                      <a:pt x="548" y="180"/>
                    </a:cubicBezTo>
                    <a:cubicBezTo>
                      <a:pt x="417" y="132"/>
                      <a:pt x="309" y="85"/>
                      <a:pt x="238" y="61"/>
                    </a:cubicBezTo>
                    <a:cubicBezTo>
                      <a:pt x="155" y="25"/>
                      <a:pt x="107" y="1"/>
                      <a:pt x="107" y="1"/>
                    </a:cubicBezTo>
                    <a:cubicBezTo>
                      <a:pt x="106" y="1"/>
                      <a:pt x="10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7087475" y="4225825"/>
                <a:ext cx="66400" cy="26925"/>
              </a:xfrm>
              <a:custGeom>
                <a:avLst/>
                <a:gdLst/>
                <a:ahLst/>
                <a:cxnLst/>
                <a:rect l="l" t="t" r="r" b="b"/>
                <a:pathLst>
                  <a:path w="2656" h="1077" extrusionOk="0">
                    <a:moveTo>
                      <a:pt x="427" y="0"/>
                    </a:moveTo>
                    <a:cubicBezTo>
                      <a:pt x="332" y="0"/>
                      <a:pt x="247" y="9"/>
                      <a:pt x="179" y="17"/>
                    </a:cubicBezTo>
                    <a:cubicBezTo>
                      <a:pt x="132" y="17"/>
                      <a:pt x="96" y="41"/>
                      <a:pt x="72" y="41"/>
                    </a:cubicBezTo>
                    <a:cubicBezTo>
                      <a:pt x="48" y="53"/>
                      <a:pt x="36" y="53"/>
                      <a:pt x="36" y="53"/>
                    </a:cubicBezTo>
                    <a:cubicBezTo>
                      <a:pt x="1" y="65"/>
                      <a:pt x="48" y="220"/>
                      <a:pt x="72" y="220"/>
                    </a:cubicBezTo>
                    <a:lnTo>
                      <a:pt x="108" y="220"/>
                    </a:lnTo>
                    <a:cubicBezTo>
                      <a:pt x="132" y="220"/>
                      <a:pt x="156" y="208"/>
                      <a:pt x="203" y="208"/>
                    </a:cubicBezTo>
                    <a:cubicBezTo>
                      <a:pt x="275" y="220"/>
                      <a:pt x="394" y="220"/>
                      <a:pt x="513" y="255"/>
                    </a:cubicBezTo>
                    <a:cubicBezTo>
                      <a:pt x="763" y="315"/>
                      <a:pt x="1072" y="446"/>
                      <a:pt x="1310" y="553"/>
                    </a:cubicBezTo>
                    <a:cubicBezTo>
                      <a:pt x="1549" y="648"/>
                      <a:pt x="1870" y="779"/>
                      <a:pt x="2120" y="886"/>
                    </a:cubicBezTo>
                    <a:cubicBezTo>
                      <a:pt x="2370" y="994"/>
                      <a:pt x="2561" y="1077"/>
                      <a:pt x="2561" y="1077"/>
                    </a:cubicBezTo>
                    <a:cubicBezTo>
                      <a:pt x="2596" y="1077"/>
                      <a:pt x="2656" y="946"/>
                      <a:pt x="2644" y="922"/>
                    </a:cubicBezTo>
                    <a:cubicBezTo>
                      <a:pt x="2644" y="922"/>
                      <a:pt x="2465" y="815"/>
                      <a:pt x="2227" y="660"/>
                    </a:cubicBezTo>
                    <a:cubicBezTo>
                      <a:pt x="2001" y="517"/>
                      <a:pt x="1691" y="351"/>
                      <a:pt x="1441" y="243"/>
                    </a:cubicBezTo>
                    <a:cubicBezTo>
                      <a:pt x="1191" y="136"/>
                      <a:pt x="846" y="29"/>
                      <a:pt x="548" y="5"/>
                    </a:cubicBezTo>
                    <a:cubicBezTo>
                      <a:pt x="507" y="2"/>
                      <a:pt x="466"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 name="Google Shape;580;p44"/>
          <p:cNvGrpSpPr/>
          <p:nvPr/>
        </p:nvGrpSpPr>
        <p:grpSpPr>
          <a:xfrm>
            <a:off x="3627368" y="2052227"/>
            <a:ext cx="1899654" cy="1288399"/>
            <a:chOff x="3682717" y="2052227"/>
            <a:chExt cx="1899654" cy="1288399"/>
          </a:xfrm>
        </p:grpSpPr>
        <p:sp>
          <p:nvSpPr>
            <p:cNvPr id="581" name="Google Shape;581;p44"/>
            <p:cNvSpPr/>
            <p:nvPr/>
          </p:nvSpPr>
          <p:spPr>
            <a:xfrm>
              <a:off x="3813180" y="2108088"/>
              <a:ext cx="1702485" cy="1061788"/>
            </a:xfrm>
            <a:custGeom>
              <a:avLst/>
              <a:gdLst/>
              <a:ahLst/>
              <a:cxnLst/>
              <a:rect l="l" t="t" r="r" b="b"/>
              <a:pathLst>
                <a:path w="46685" h="29116" extrusionOk="0">
                  <a:moveTo>
                    <a:pt x="15294" y="1"/>
                  </a:moveTo>
                  <a:cubicBezTo>
                    <a:pt x="11826" y="1"/>
                    <a:pt x="7974" y="768"/>
                    <a:pt x="5132" y="2836"/>
                  </a:cubicBezTo>
                  <a:cubicBezTo>
                    <a:pt x="2155" y="5003"/>
                    <a:pt x="655" y="7825"/>
                    <a:pt x="346" y="11468"/>
                  </a:cubicBezTo>
                  <a:cubicBezTo>
                    <a:pt x="0" y="15481"/>
                    <a:pt x="346" y="20005"/>
                    <a:pt x="2132" y="23684"/>
                  </a:cubicBezTo>
                  <a:cubicBezTo>
                    <a:pt x="3632" y="26780"/>
                    <a:pt x="6692" y="28268"/>
                    <a:pt x="10013" y="28530"/>
                  </a:cubicBezTo>
                  <a:cubicBezTo>
                    <a:pt x="10356" y="28555"/>
                    <a:pt x="10697" y="28566"/>
                    <a:pt x="11036" y="28566"/>
                  </a:cubicBezTo>
                  <a:cubicBezTo>
                    <a:pt x="12468" y="28566"/>
                    <a:pt x="13880" y="28376"/>
                    <a:pt x="15324" y="28280"/>
                  </a:cubicBezTo>
                  <a:cubicBezTo>
                    <a:pt x="17055" y="28174"/>
                    <a:pt x="18794" y="28115"/>
                    <a:pt x="20529" y="28115"/>
                  </a:cubicBezTo>
                  <a:cubicBezTo>
                    <a:pt x="20941" y="28115"/>
                    <a:pt x="21353" y="28118"/>
                    <a:pt x="21765" y="28125"/>
                  </a:cubicBezTo>
                  <a:cubicBezTo>
                    <a:pt x="24099" y="28149"/>
                    <a:pt x="26408" y="28173"/>
                    <a:pt x="28730" y="28518"/>
                  </a:cubicBezTo>
                  <a:cubicBezTo>
                    <a:pt x="30531" y="28786"/>
                    <a:pt x="32394" y="29116"/>
                    <a:pt x="34227" y="29116"/>
                  </a:cubicBezTo>
                  <a:cubicBezTo>
                    <a:pt x="34515" y="29116"/>
                    <a:pt x="34802" y="29107"/>
                    <a:pt x="35088" y="29090"/>
                  </a:cubicBezTo>
                  <a:cubicBezTo>
                    <a:pt x="39041" y="28852"/>
                    <a:pt x="42458" y="27268"/>
                    <a:pt x="44506" y="23768"/>
                  </a:cubicBezTo>
                  <a:cubicBezTo>
                    <a:pt x="46208" y="20839"/>
                    <a:pt x="46387" y="17636"/>
                    <a:pt x="46494" y="14338"/>
                  </a:cubicBezTo>
                  <a:cubicBezTo>
                    <a:pt x="46601" y="11207"/>
                    <a:pt x="46685" y="7361"/>
                    <a:pt x="44720" y="4694"/>
                  </a:cubicBezTo>
                  <a:cubicBezTo>
                    <a:pt x="42768" y="2051"/>
                    <a:pt x="38827" y="1372"/>
                    <a:pt x="35743" y="1265"/>
                  </a:cubicBezTo>
                  <a:cubicBezTo>
                    <a:pt x="34868" y="1237"/>
                    <a:pt x="33995" y="1228"/>
                    <a:pt x="33123" y="1228"/>
                  </a:cubicBezTo>
                  <a:cubicBezTo>
                    <a:pt x="31691" y="1228"/>
                    <a:pt x="30261" y="1251"/>
                    <a:pt x="28831" y="1251"/>
                  </a:cubicBezTo>
                  <a:cubicBezTo>
                    <a:pt x="27468" y="1251"/>
                    <a:pt x="26106" y="1230"/>
                    <a:pt x="24741" y="1146"/>
                  </a:cubicBezTo>
                  <a:cubicBezTo>
                    <a:pt x="23777" y="1027"/>
                    <a:pt x="22801" y="896"/>
                    <a:pt x="21836" y="753"/>
                  </a:cubicBezTo>
                  <a:cubicBezTo>
                    <a:pt x="19777" y="431"/>
                    <a:pt x="17705" y="38"/>
                    <a:pt x="15609" y="3"/>
                  </a:cubicBezTo>
                  <a:cubicBezTo>
                    <a:pt x="15505" y="1"/>
                    <a:pt x="15399" y="1"/>
                    <a:pt x="1529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solidFill>
                    <a:schemeClr val="dk1"/>
                  </a:solidFill>
                  <a:latin typeface="Quicksand Medium"/>
                  <a:ea typeface="Quicksand Medium"/>
                  <a:cs typeface="Quicksand Medium"/>
                  <a:sym typeface="Quicksand Medium"/>
                </a:rPr>
                <a:t>Implementation/</a:t>
              </a:r>
            </a:p>
            <a:p>
              <a:pPr marL="0" lvl="0" indent="0" algn="ctr" rtl="0">
                <a:spcBef>
                  <a:spcPts val="0"/>
                </a:spcBef>
                <a:spcAft>
                  <a:spcPts val="0"/>
                </a:spcAft>
                <a:buNone/>
              </a:pPr>
              <a:r>
                <a:rPr lang="en-IN" sz="1600" dirty="0">
                  <a:solidFill>
                    <a:schemeClr val="dk1"/>
                  </a:solidFill>
                  <a:latin typeface="Quicksand Medium"/>
                  <a:ea typeface="Quicksand Medium"/>
                  <a:cs typeface="Quicksand Medium"/>
                  <a:sym typeface="Quicksand Medium"/>
                </a:rPr>
                <a:t>Coding</a:t>
              </a:r>
              <a:endParaRPr dirty="0"/>
            </a:p>
          </p:txBody>
        </p:sp>
        <p:grpSp>
          <p:nvGrpSpPr>
            <p:cNvPr id="582" name="Google Shape;582;p44"/>
            <p:cNvGrpSpPr/>
            <p:nvPr/>
          </p:nvGrpSpPr>
          <p:grpSpPr>
            <a:xfrm>
              <a:off x="3682717" y="2052227"/>
              <a:ext cx="1899654" cy="1288399"/>
              <a:chOff x="4537750" y="2981975"/>
              <a:chExt cx="1193625" cy="809550"/>
            </a:xfrm>
          </p:grpSpPr>
          <p:sp>
            <p:nvSpPr>
              <p:cNvPr id="583" name="Google Shape;583;p44"/>
              <p:cNvSpPr/>
              <p:nvPr/>
            </p:nvSpPr>
            <p:spPr>
              <a:xfrm>
                <a:off x="4600575" y="2981975"/>
                <a:ext cx="1130800" cy="734100"/>
              </a:xfrm>
              <a:custGeom>
                <a:avLst/>
                <a:gdLst/>
                <a:ahLst/>
                <a:cxnLst/>
                <a:rect l="l" t="t" r="r" b="b"/>
                <a:pathLst>
                  <a:path w="45232" h="29364" extrusionOk="0">
                    <a:moveTo>
                      <a:pt x="13197" y="224"/>
                    </a:moveTo>
                    <a:cubicBezTo>
                      <a:pt x="13400" y="224"/>
                      <a:pt x="13605" y="226"/>
                      <a:pt x="13811" y="229"/>
                    </a:cubicBezTo>
                    <a:cubicBezTo>
                      <a:pt x="15157" y="253"/>
                      <a:pt x="16574" y="337"/>
                      <a:pt x="18062" y="456"/>
                    </a:cubicBezTo>
                    <a:cubicBezTo>
                      <a:pt x="19538" y="575"/>
                      <a:pt x="21074" y="718"/>
                      <a:pt x="22670" y="861"/>
                    </a:cubicBezTo>
                    <a:cubicBezTo>
                      <a:pt x="23467" y="920"/>
                      <a:pt x="24277" y="980"/>
                      <a:pt x="25098" y="1039"/>
                    </a:cubicBezTo>
                    <a:cubicBezTo>
                      <a:pt x="25726" y="1075"/>
                      <a:pt x="26361" y="1091"/>
                      <a:pt x="27002" y="1091"/>
                    </a:cubicBezTo>
                    <a:cubicBezTo>
                      <a:pt x="27200" y="1091"/>
                      <a:pt x="27399" y="1090"/>
                      <a:pt x="27599" y="1087"/>
                    </a:cubicBezTo>
                    <a:cubicBezTo>
                      <a:pt x="29289" y="1075"/>
                      <a:pt x="31004" y="1003"/>
                      <a:pt x="32742" y="991"/>
                    </a:cubicBezTo>
                    <a:cubicBezTo>
                      <a:pt x="34469" y="991"/>
                      <a:pt x="36243" y="1051"/>
                      <a:pt x="37945" y="1456"/>
                    </a:cubicBezTo>
                    <a:cubicBezTo>
                      <a:pt x="38802" y="1658"/>
                      <a:pt x="39636" y="1956"/>
                      <a:pt x="40386" y="2396"/>
                    </a:cubicBezTo>
                    <a:cubicBezTo>
                      <a:pt x="41148" y="2825"/>
                      <a:pt x="41815" y="3408"/>
                      <a:pt x="42351" y="4087"/>
                    </a:cubicBezTo>
                    <a:cubicBezTo>
                      <a:pt x="42898" y="4778"/>
                      <a:pt x="43303" y="5563"/>
                      <a:pt x="43601" y="6385"/>
                    </a:cubicBezTo>
                    <a:cubicBezTo>
                      <a:pt x="43684" y="6587"/>
                      <a:pt x="43744" y="6802"/>
                      <a:pt x="43815" y="7004"/>
                    </a:cubicBezTo>
                    <a:lnTo>
                      <a:pt x="43910" y="7314"/>
                    </a:lnTo>
                    <a:cubicBezTo>
                      <a:pt x="43934" y="7421"/>
                      <a:pt x="43958" y="7528"/>
                      <a:pt x="43982" y="7635"/>
                    </a:cubicBezTo>
                    <a:cubicBezTo>
                      <a:pt x="44029" y="7849"/>
                      <a:pt x="44089" y="8064"/>
                      <a:pt x="44136" y="8278"/>
                    </a:cubicBezTo>
                    <a:lnTo>
                      <a:pt x="44244" y="8921"/>
                    </a:lnTo>
                    <a:cubicBezTo>
                      <a:pt x="44517" y="10659"/>
                      <a:pt x="44708" y="12398"/>
                      <a:pt x="44803" y="14100"/>
                    </a:cubicBezTo>
                    <a:cubicBezTo>
                      <a:pt x="44898" y="15815"/>
                      <a:pt x="44910" y="17505"/>
                      <a:pt x="44732" y="19137"/>
                    </a:cubicBezTo>
                    <a:cubicBezTo>
                      <a:pt x="44648" y="19946"/>
                      <a:pt x="44529" y="20756"/>
                      <a:pt x="44339" y="21530"/>
                    </a:cubicBezTo>
                    <a:cubicBezTo>
                      <a:pt x="44160" y="22292"/>
                      <a:pt x="43934" y="23054"/>
                      <a:pt x="43625" y="23756"/>
                    </a:cubicBezTo>
                    <a:cubicBezTo>
                      <a:pt x="43589" y="23840"/>
                      <a:pt x="43553" y="23923"/>
                      <a:pt x="43505" y="24018"/>
                    </a:cubicBezTo>
                    <a:lnTo>
                      <a:pt x="43374" y="24268"/>
                    </a:lnTo>
                    <a:lnTo>
                      <a:pt x="43255" y="24530"/>
                    </a:lnTo>
                    <a:lnTo>
                      <a:pt x="43184" y="24661"/>
                    </a:lnTo>
                    <a:lnTo>
                      <a:pt x="43113" y="24792"/>
                    </a:lnTo>
                    <a:cubicBezTo>
                      <a:pt x="43005" y="24959"/>
                      <a:pt x="42910" y="25125"/>
                      <a:pt x="42803" y="25292"/>
                    </a:cubicBezTo>
                    <a:cubicBezTo>
                      <a:pt x="42696" y="25447"/>
                      <a:pt x="42577" y="25614"/>
                      <a:pt x="42470" y="25768"/>
                    </a:cubicBezTo>
                    <a:cubicBezTo>
                      <a:pt x="41981" y="26387"/>
                      <a:pt x="41410" y="26959"/>
                      <a:pt x="40755" y="27435"/>
                    </a:cubicBezTo>
                    <a:cubicBezTo>
                      <a:pt x="40100" y="27900"/>
                      <a:pt x="39350" y="28245"/>
                      <a:pt x="38564" y="28507"/>
                    </a:cubicBezTo>
                    <a:cubicBezTo>
                      <a:pt x="38362" y="28566"/>
                      <a:pt x="38171" y="28638"/>
                      <a:pt x="37969" y="28685"/>
                    </a:cubicBezTo>
                    <a:cubicBezTo>
                      <a:pt x="37767" y="28733"/>
                      <a:pt x="37552" y="28781"/>
                      <a:pt x="37350" y="28816"/>
                    </a:cubicBezTo>
                    <a:cubicBezTo>
                      <a:pt x="37148" y="28876"/>
                      <a:pt x="36933" y="28888"/>
                      <a:pt x="36731" y="28923"/>
                    </a:cubicBezTo>
                    <a:cubicBezTo>
                      <a:pt x="36516" y="28947"/>
                      <a:pt x="36314" y="28983"/>
                      <a:pt x="36100" y="28995"/>
                    </a:cubicBezTo>
                    <a:cubicBezTo>
                      <a:pt x="35885" y="29007"/>
                      <a:pt x="35671" y="29019"/>
                      <a:pt x="35457" y="29031"/>
                    </a:cubicBezTo>
                    <a:cubicBezTo>
                      <a:pt x="35350" y="29031"/>
                      <a:pt x="35243" y="29043"/>
                      <a:pt x="35135" y="29043"/>
                    </a:cubicBezTo>
                    <a:lnTo>
                      <a:pt x="34814" y="29031"/>
                    </a:lnTo>
                    <a:cubicBezTo>
                      <a:pt x="34600" y="29031"/>
                      <a:pt x="34385" y="29031"/>
                      <a:pt x="34171" y="29019"/>
                    </a:cubicBezTo>
                    <a:cubicBezTo>
                      <a:pt x="33957" y="29019"/>
                      <a:pt x="33742" y="29007"/>
                      <a:pt x="33516" y="28995"/>
                    </a:cubicBezTo>
                    <a:cubicBezTo>
                      <a:pt x="32647" y="28947"/>
                      <a:pt x="31778" y="28912"/>
                      <a:pt x="30897" y="28864"/>
                    </a:cubicBezTo>
                    <a:cubicBezTo>
                      <a:pt x="29135" y="28781"/>
                      <a:pt x="27361" y="28697"/>
                      <a:pt x="25575" y="28614"/>
                    </a:cubicBezTo>
                    <a:cubicBezTo>
                      <a:pt x="23801" y="28531"/>
                      <a:pt x="22015" y="28447"/>
                      <a:pt x="20241" y="28364"/>
                    </a:cubicBezTo>
                    <a:cubicBezTo>
                      <a:pt x="19575" y="28324"/>
                      <a:pt x="18910" y="28309"/>
                      <a:pt x="18247" y="28309"/>
                    </a:cubicBezTo>
                    <a:cubicBezTo>
                      <a:pt x="17141" y="28309"/>
                      <a:pt x="16041" y="28350"/>
                      <a:pt x="14954" y="28388"/>
                    </a:cubicBezTo>
                    <a:cubicBezTo>
                      <a:pt x="14165" y="28409"/>
                      <a:pt x="13381" y="28428"/>
                      <a:pt x="12604" y="28428"/>
                    </a:cubicBezTo>
                    <a:cubicBezTo>
                      <a:pt x="11669" y="28428"/>
                      <a:pt x="10745" y="28401"/>
                      <a:pt x="9835" y="28316"/>
                    </a:cubicBezTo>
                    <a:cubicBezTo>
                      <a:pt x="9001" y="28233"/>
                      <a:pt x="8192" y="28090"/>
                      <a:pt x="7406" y="27900"/>
                    </a:cubicBezTo>
                    <a:cubicBezTo>
                      <a:pt x="6620" y="27685"/>
                      <a:pt x="5870" y="27399"/>
                      <a:pt x="5179" y="27018"/>
                    </a:cubicBezTo>
                    <a:cubicBezTo>
                      <a:pt x="3810" y="26245"/>
                      <a:pt x="2691" y="25125"/>
                      <a:pt x="1965" y="23851"/>
                    </a:cubicBezTo>
                    <a:cubicBezTo>
                      <a:pt x="1595" y="23208"/>
                      <a:pt x="1298" y="22554"/>
                      <a:pt x="1072" y="21887"/>
                    </a:cubicBezTo>
                    <a:cubicBezTo>
                      <a:pt x="857" y="21220"/>
                      <a:pt x="679" y="20553"/>
                      <a:pt x="560" y="19887"/>
                    </a:cubicBezTo>
                    <a:cubicBezTo>
                      <a:pt x="310" y="18565"/>
                      <a:pt x="238" y="17291"/>
                      <a:pt x="214" y="16112"/>
                    </a:cubicBezTo>
                    <a:cubicBezTo>
                      <a:pt x="202" y="14922"/>
                      <a:pt x="250" y="13826"/>
                      <a:pt x="333" y="12826"/>
                    </a:cubicBezTo>
                    <a:cubicBezTo>
                      <a:pt x="476" y="10826"/>
                      <a:pt x="691" y="9231"/>
                      <a:pt x="822" y="8135"/>
                    </a:cubicBezTo>
                    <a:cubicBezTo>
                      <a:pt x="881" y="7588"/>
                      <a:pt x="941" y="7159"/>
                      <a:pt x="976" y="6873"/>
                    </a:cubicBezTo>
                    <a:cubicBezTo>
                      <a:pt x="976" y="6849"/>
                      <a:pt x="976" y="6837"/>
                      <a:pt x="976" y="6826"/>
                    </a:cubicBezTo>
                    <a:cubicBezTo>
                      <a:pt x="976" y="6814"/>
                      <a:pt x="976" y="6802"/>
                      <a:pt x="976" y="6790"/>
                    </a:cubicBezTo>
                    <a:lnTo>
                      <a:pt x="976" y="6766"/>
                    </a:lnTo>
                    <a:cubicBezTo>
                      <a:pt x="988" y="6730"/>
                      <a:pt x="988" y="6706"/>
                      <a:pt x="988" y="6671"/>
                    </a:cubicBezTo>
                    <a:cubicBezTo>
                      <a:pt x="988" y="6623"/>
                      <a:pt x="988" y="6575"/>
                      <a:pt x="1000" y="6540"/>
                    </a:cubicBezTo>
                    <a:cubicBezTo>
                      <a:pt x="1000" y="6468"/>
                      <a:pt x="1012" y="6433"/>
                      <a:pt x="1012" y="6433"/>
                    </a:cubicBezTo>
                    <a:cubicBezTo>
                      <a:pt x="1048" y="6123"/>
                      <a:pt x="1107" y="5885"/>
                      <a:pt x="1119" y="5706"/>
                    </a:cubicBezTo>
                    <a:cubicBezTo>
                      <a:pt x="1119" y="5623"/>
                      <a:pt x="1119" y="5563"/>
                      <a:pt x="1107" y="5516"/>
                    </a:cubicBezTo>
                    <a:cubicBezTo>
                      <a:pt x="1107" y="5485"/>
                      <a:pt x="1099" y="5463"/>
                      <a:pt x="1089" y="5458"/>
                    </a:cubicBezTo>
                    <a:lnTo>
                      <a:pt x="1089" y="5458"/>
                    </a:lnTo>
                    <a:cubicBezTo>
                      <a:pt x="1089" y="5458"/>
                      <a:pt x="1090" y="5458"/>
                      <a:pt x="1090" y="5458"/>
                    </a:cubicBezTo>
                    <a:cubicBezTo>
                      <a:pt x="1117" y="5458"/>
                      <a:pt x="1175" y="5398"/>
                      <a:pt x="1262" y="5278"/>
                    </a:cubicBezTo>
                    <a:cubicBezTo>
                      <a:pt x="1310" y="5218"/>
                      <a:pt x="1369" y="5135"/>
                      <a:pt x="1441" y="5040"/>
                    </a:cubicBezTo>
                    <a:cubicBezTo>
                      <a:pt x="1512" y="4932"/>
                      <a:pt x="1584" y="4813"/>
                      <a:pt x="1691" y="4682"/>
                    </a:cubicBezTo>
                    <a:cubicBezTo>
                      <a:pt x="1691" y="4682"/>
                      <a:pt x="1786" y="4563"/>
                      <a:pt x="1953" y="4337"/>
                    </a:cubicBezTo>
                    <a:cubicBezTo>
                      <a:pt x="2000" y="4278"/>
                      <a:pt x="2048" y="4206"/>
                      <a:pt x="2107" y="4147"/>
                    </a:cubicBezTo>
                    <a:cubicBezTo>
                      <a:pt x="2167" y="4075"/>
                      <a:pt x="2226" y="4004"/>
                      <a:pt x="2298" y="3932"/>
                    </a:cubicBezTo>
                    <a:cubicBezTo>
                      <a:pt x="2441" y="3766"/>
                      <a:pt x="2596" y="3587"/>
                      <a:pt x="2798" y="3397"/>
                    </a:cubicBezTo>
                    <a:cubicBezTo>
                      <a:pt x="2905" y="3313"/>
                      <a:pt x="3000" y="3206"/>
                      <a:pt x="3119" y="3099"/>
                    </a:cubicBezTo>
                    <a:cubicBezTo>
                      <a:pt x="3227" y="3004"/>
                      <a:pt x="3358" y="2908"/>
                      <a:pt x="3489" y="2801"/>
                    </a:cubicBezTo>
                    <a:cubicBezTo>
                      <a:pt x="3548" y="2754"/>
                      <a:pt x="3620" y="2694"/>
                      <a:pt x="3691" y="2646"/>
                    </a:cubicBezTo>
                    <a:cubicBezTo>
                      <a:pt x="3750" y="2587"/>
                      <a:pt x="3834" y="2539"/>
                      <a:pt x="3905" y="2492"/>
                    </a:cubicBezTo>
                    <a:cubicBezTo>
                      <a:pt x="4060" y="2385"/>
                      <a:pt x="4215" y="2277"/>
                      <a:pt x="4382" y="2170"/>
                    </a:cubicBezTo>
                    <a:cubicBezTo>
                      <a:pt x="5048" y="1765"/>
                      <a:pt x="5858" y="1372"/>
                      <a:pt x="6810" y="1075"/>
                    </a:cubicBezTo>
                    <a:cubicBezTo>
                      <a:pt x="8559" y="492"/>
                      <a:pt x="10744" y="224"/>
                      <a:pt x="13197" y="224"/>
                    </a:cubicBezTo>
                    <a:close/>
                    <a:moveTo>
                      <a:pt x="13347" y="0"/>
                    </a:moveTo>
                    <a:cubicBezTo>
                      <a:pt x="10820" y="0"/>
                      <a:pt x="8557" y="278"/>
                      <a:pt x="6739" y="884"/>
                    </a:cubicBezTo>
                    <a:cubicBezTo>
                      <a:pt x="5786" y="1194"/>
                      <a:pt x="4953" y="1587"/>
                      <a:pt x="4274" y="2015"/>
                    </a:cubicBezTo>
                    <a:cubicBezTo>
                      <a:pt x="4108" y="2123"/>
                      <a:pt x="3953" y="2230"/>
                      <a:pt x="3798" y="2337"/>
                    </a:cubicBezTo>
                    <a:cubicBezTo>
                      <a:pt x="3727" y="2396"/>
                      <a:pt x="3643" y="2444"/>
                      <a:pt x="3572" y="2492"/>
                    </a:cubicBezTo>
                    <a:cubicBezTo>
                      <a:pt x="3512" y="2551"/>
                      <a:pt x="3441" y="2611"/>
                      <a:pt x="3369" y="2658"/>
                    </a:cubicBezTo>
                    <a:cubicBezTo>
                      <a:pt x="3239" y="2766"/>
                      <a:pt x="3108" y="2873"/>
                      <a:pt x="3000" y="2968"/>
                    </a:cubicBezTo>
                    <a:cubicBezTo>
                      <a:pt x="2881" y="3075"/>
                      <a:pt x="2774" y="3182"/>
                      <a:pt x="2679" y="3277"/>
                    </a:cubicBezTo>
                    <a:cubicBezTo>
                      <a:pt x="2465" y="3456"/>
                      <a:pt x="2310" y="3647"/>
                      <a:pt x="2167" y="3813"/>
                    </a:cubicBezTo>
                    <a:cubicBezTo>
                      <a:pt x="2096" y="3885"/>
                      <a:pt x="2024" y="3968"/>
                      <a:pt x="1965" y="4028"/>
                    </a:cubicBezTo>
                    <a:cubicBezTo>
                      <a:pt x="1905" y="4099"/>
                      <a:pt x="1869" y="4170"/>
                      <a:pt x="1822" y="4230"/>
                    </a:cubicBezTo>
                    <a:cubicBezTo>
                      <a:pt x="1643" y="4456"/>
                      <a:pt x="1548" y="4575"/>
                      <a:pt x="1548" y="4575"/>
                    </a:cubicBezTo>
                    <a:cubicBezTo>
                      <a:pt x="1453" y="4706"/>
                      <a:pt x="1381" y="4837"/>
                      <a:pt x="1322" y="4944"/>
                    </a:cubicBezTo>
                    <a:cubicBezTo>
                      <a:pt x="1262" y="5051"/>
                      <a:pt x="1214" y="5135"/>
                      <a:pt x="1167" y="5206"/>
                    </a:cubicBezTo>
                    <a:cubicBezTo>
                      <a:pt x="1095" y="5361"/>
                      <a:pt x="1072" y="5444"/>
                      <a:pt x="1083" y="5456"/>
                    </a:cubicBezTo>
                    <a:cubicBezTo>
                      <a:pt x="1060" y="5456"/>
                      <a:pt x="1048" y="5528"/>
                      <a:pt x="1012" y="5683"/>
                    </a:cubicBezTo>
                    <a:cubicBezTo>
                      <a:pt x="976" y="5837"/>
                      <a:pt x="893" y="6075"/>
                      <a:pt x="833" y="6409"/>
                    </a:cubicBezTo>
                    <a:cubicBezTo>
                      <a:pt x="833" y="6409"/>
                      <a:pt x="833" y="6445"/>
                      <a:pt x="822" y="6528"/>
                    </a:cubicBezTo>
                    <a:cubicBezTo>
                      <a:pt x="822" y="6564"/>
                      <a:pt x="810" y="6611"/>
                      <a:pt x="810" y="6671"/>
                    </a:cubicBezTo>
                    <a:cubicBezTo>
                      <a:pt x="810" y="6695"/>
                      <a:pt x="810" y="6730"/>
                      <a:pt x="810" y="6754"/>
                    </a:cubicBezTo>
                    <a:lnTo>
                      <a:pt x="810" y="6778"/>
                    </a:lnTo>
                    <a:cubicBezTo>
                      <a:pt x="810" y="6790"/>
                      <a:pt x="810" y="6790"/>
                      <a:pt x="810" y="6802"/>
                    </a:cubicBezTo>
                    <a:cubicBezTo>
                      <a:pt x="810" y="6814"/>
                      <a:pt x="798" y="6837"/>
                      <a:pt x="798" y="6849"/>
                    </a:cubicBezTo>
                    <a:cubicBezTo>
                      <a:pt x="762" y="7135"/>
                      <a:pt x="714" y="7564"/>
                      <a:pt x="643" y="8111"/>
                    </a:cubicBezTo>
                    <a:cubicBezTo>
                      <a:pt x="512" y="9207"/>
                      <a:pt x="286" y="10802"/>
                      <a:pt x="131" y="12802"/>
                    </a:cubicBezTo>
                    <a:cubicBezTo>
                      <a:pt x="60" y="13814"/>
                      <a:pt x="0" y="14910"/>
                      <a:pt x="0" y="16112"/>
                    </a:cubicBezTo>
                    <a:cubicBezTo>
                      <a:pt x="24" y="17303"/>
                      <a:pt x="95" y="18589"/>
                      <a:pt x="333" y="19934"/>
                    </a:cubicBezTo>
                    <a:cubicBezTo>
                      <a:pt x="452" y="20601"/>
                      <a:pt x="631" y="21280"/>
                      <a:pt x="857" y="21958"/>
                    </a:cubicBezTo>
                    <a:cubicBezTo>
                      <a:pt x="1083" y="22637"/>
                      <a:pt x="1381" y="23316"/>
                      <a:pt x="1762" y="23970"/>
                    </a:cubicBezTo>
                    <a:cubicBezTo>
                      <a:pt x="2500" y="25280"/>
                      <a:pt x="3643" y="26435"/>
                      <a:pt x="5060" y="27233"/>
                    </a:cubicBezTo>
                    <a:cubicBezTo>
                      <a:pt x="5763" y="27626"/>
                      <a:pt x="6537" y="27935"/>
                      <a:pt x="7334" y="28150"/>
                    </a:cubicBezTo>
                    <a:cubicBezTo>
                      <a:pt x="8144" y="28352"/>
                      <a:pt x="8965" y="28495"/>
                      <a:pt x="9811" y="28578"/>
                    </a:cubicBezTo>
                    <a:cubicBezTo>
                      <a:pt x="10773" y="28673"/>
                      <a:pt x="11747" y="28706"/>
                      <a:pt x="12727" y="28706"/>
                    </a:cubicBezTo>
                    <a:cubicBezTo>
                      <a:pt x="13470" y="28706"/>
                      <a:pt x="14217" y="28687"/>
                      <a:pt x="14966" y="28662"/>
                    </a:cubicBezTo>
                    <a:cubicBezTo>
                      <a:pt x="16001" y="28633"/>
                      <a:pt x="17040" y="28596"/>
                      <a:pt x="18086" y="28596"/>
                    </a:cubicBezTo>
                    <a:cubicBezTo>
                      <a:pt x="18797" y="28596"/>
                      <a:pt x="19511" y="28613"/>
                      <a:pt x="20229" y="28662"/>
                    </a:cubicBezTo>
                    <a:cubicBezTo>
                      <a:pt x="22003" y="28745"/>
                      <a:pt x="23777" y="28828"/>
                      <a:pt x="25563" y="28923"/>
                    </a:cubicBezTo>
                    <a:cubicBezTo>
                      <a:pt x="27337" y="29007"/>
                      <a:pt x="29111" y="29090"/>
                      <a:pt x="30873" y="29185"/>
                    </a:cubicBezTo>
                    <a:cubicBezTo>
                      <a:pt x="31754" y="29221"/>
                      <a:pt x="32635" y="29269"/>
                      <a:pt x="33504" y="29316"/>
                    </a:cubicBezTo>
                    <a:cubicBezTo>
                      <a:pt x="33730" y="29328"/>
                      <a:pt x="33945" y="29340"/>
                      <a:pt x="34159" y="29340"/>
                    </a:cubicBezTo>
                    <a:cubicBezTo>
                      <a:pt x="34385" y="29352"/>
                      <a:pt x="34600" y="29352"/>
                      <a:pt x="34814" y="29352"/>
                    </a:cubicBezTo>
                    <a:lnTo>
                      <a:pt x="35147" y="29364"/>
                    </a:lnTo>
                    <a:cubicBezTo>
                      <a:pt x="35254" y="29364"/>
                      <a:pt x="35362" y="29352"/>
                      <a:pt x="35469" y="29352"/>
                    </a:cubicBezTo>
                    <a:cubicBezTo>
                      <a:pt x="35695" y="29340"/>
                      <a:pt x="35909" y="29328"/>
                      <a:pt x="36124" y="29316"/>
                    </a:cubicBezTo>
                    <a:cubicBezTo>
                      <a:pt x="36338" y="29304"/>
                      <a:pt x="36552" y="29269"/>
                      <a:pt x="36767" y="29245"/>
                    </a:cubicBezTo>
                    <a:cubicBezTo>
                      <a:pt x="36993" y="29209"/>
                      <a:pt x="37207" y="29197"/>
                      <a:pt x="37409" y="29138"/>
                    </a:cubicBezTo>
                    <a:cubicBezTo>
                      <a:pt x="37624" y="29102"/>
                      <a:pt x="37838" y="29054"/>
                      <a:pt x="38052" y="29007"/>
                    </a:cubicBezTo>
                    <a:cubicBezTo>
                      <a:pt x="38255" y="28947"/>
                      <a:pt x="38457" y="28888"/>
                      <a:pt x="38672" y="28828"/>
                    </a:cubicBezTo>
                    <a:cubicBezTo>
                      <a:pt x="39481" y="28554"/>
                      <a:pt x="40267" y="28197"/>
                      <a:pt x="40946" y="27697"/>
                    </a:cubicBezTo>
                    <a:cubicBezTo>
                      <a:pt x="41636" y="27209"/>
                      <a:pt x="42231" y="26614"/>
                      <a:pt x="42732" y="25971"/>
                    </a:cubicBezTo>
                    <a:cubicBezTo>
                      <a:pt x="42851" y="25804"/>
                      <a:pt x="42970" y="25637"/>
                      <a:pt x="43089" y="25471"/>
                    </a:cubicBezTo>
                    <a:cubicBezTo>
                      <a:pt x="43196" y="25292"/>
                      <a:pt x="43291" y="25125"/>
                      <a:pt x="43398" y="24947"/>
                    </a:cubicBezTo>
                    <a:lnTo>
                      <a:pt x="43482" y="24828"/>
                    </a:lnTo>
                    <a:lnTo>
                      <a:pt x="43541" y="24685"/>
                    </a:lnTo>
                    <a:lnTo>
                      <a:pt x="43684" y="24423"/>
                    </a:lnTo>
                    <a:lnTo>
                      <a:pt x="43815" y="24149"/>
                    </a:lnTo>
                    <a:cubicBezTo>
                      <a:pt x="43851" y="24066"/>
                      <a:pt x="43886" y="23970"/>
                      <a:pt x="43922" y="23887"/>
                    </a:cubicBezTo>
                    <a:cubicBezTo>
                      <a:pt x="44244" y="23161"/>
                      <a:pt x="44482" y="22387"/>
                      <a:pt x="44660" y="21601"/>
                    </a:cubicBezTo>
                    <a:cubicBezTo>
                      <a:pt x="44851" y="20815"/>
                      <a:pt x="44970" y="19994"/>
                      <a:pt x="45065" y="19172"/>
                    </a:cubicBezTo>
                    <a:cubicBezTo>
                      <a:pt x="45232" y="17517"/>
                      <a:pt x="45232" y="15815"/>
                      <a:pt x="45137" y="14088"/>
                    </a:cubicBezTo>
                    <a:cubicBezTo>
                      <a:pt x="45029" y="12362"/>
                      <a:pt x="44827" y="10624"/>
                      <a:pt x="44553" y="8873"/>
                    </a:cubicBezTo>
                    <a:lnTo>
                      <a:pt x="44446" y="8219"/>
                    </a:lnTo>
                    <a:cubicBezTo>
                      <a:pt x="44398" y="7992"/>
                      <a:pt x="44339" y="7778"/>
                      <a:pt x="44291" y="7564"/>
                    </a:cubicBezTo>
                    <a:cubicBezTo>
                      <a:pt x="44267" y="7457"/>
                      <a:pt x="44244" y="7337"/>
                      <a:pt x="44208" y="7230"/>
                    </a:cubicBezTo>
                    <a:lnTo>
                      <a:pt x="44113" y="6909"/>
                    </a:lnTo>
                    <a:cubicBezTo>
                      <a:pt x="44041" y="6695"/>
                      <a:pt x="43982" y="6480"/>
                      <a:pt x="43898" y="6278"/>
                    </a:cubicBezTo>
                    <a:cubicBezTo>
                      <a:pt x="43589" y="5432"/>
                      <a:pt x="43160" y="4611"/>
                      <a:pt x="42601" y="3897"/>
                    </a:cubicBezTo>
                    <a:cubicBezTo>
                      <a:pt x="42029" y="3182"/>
                      <a:pt x="41327" y="2587"/>
                      <a:pt x="40541" y="2134"/>
                    </a:cubicBezTo>
                    <a:cubicBezTo>
                      <a:pt x="39755" y="1682"/>
                      <a:pt x="38886" y="1372"/>
                      <a:pt x="38017" y="1170"/>
                    </a:cubicBezTo>
                    <a:cubicBezTo>
                      <a:pt x="36411" y="788"/>
                      <a:pt x="34774" y="716"/>
                      <a:pt x="33173" y="716"/>
                    </a:cubicBezTo>
                    <a:cubicBezTo>
                      <a:pt x="33029" y="716"/>
                      <a:pt x="32885" y="717"/>
                      <a:pt x="32742" y="718"/>
                    </a:cubicBezTo>
                    <a:cubicBezTo>
                      <a:pt x="30992" y="730"/>
                      <a:pt x="29277" y="801"/>
                      <a:pt x="27599" y="825"/>
                    </a:cubicBezTo>
                    <a:cubicBezTo>
                      <a:pt x="26753" y="825"/>
                      <a:pt x="25932" y="825"/>
                      <a:pt x="25110" y="777"/>
                    </a:cubicBezTo>
                    <a:cubicBezTo>
                      <a:pt x="24301" y="730"/>
                      <a:pt x="23491" y="670"/>
                      <a:pt x="22693" y="610"/>
                    </a:cubicBezTo>
                    <a:cubicBezTo>
                      <a:pt x="21098" y="480"/>
                      <a:pt x="19562" y="325"/>
                      <a:pt x="18074" y="218"/>
                    </a:cubicBezTo>
                    <a:cubicBezTo>
                      <a:pt x="16585" y="99"/>
                      <a:pt x="15169" y="15"/>
                      <a:pt x="13811" y="3"/>
                    </a:cubicBezTo>
                    <a:cubicBezTo>
                      <a:pt x="13656" y="1"/>
                      <a:pt x="13501" y="0"/>
                      <a:pt x="13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4537750" y="3066750"/>
                <a:ext cx="1112375" cy="724775"/>
              </a:xfrm>
              <a:custGeom>
                <a:avLst/>
                <a:gdLst/>
                <a:ahLst/>
                <a:cxnLst/>
                <a:rect l="l" t="t" r="r" b="b"/>
                <a:pathLst>
                  <a:path w="44495" h="28991" extrusionOk="0">
                    <a:moveTo>
                      <a:pt x="5142" y="1"/>
                    </a:moveTo>
                    <a:cubicBezTo>
                      <a:pt x="5118" y="1"/>
                      <a:pt x="5083" y="10"/>
                      <a:pt x="5037" y="29"/>
                    </a:cubicBezTo>
                    <a:cubicBezTo>
                      <a:pt x="4954" y="53"/>
                      <a:pt x="4811" y="101"/>
                      <a:pt x="4656" y="208"/>
                    </a:cubicBezTo>
                    <a:cubicBezTo>
                      <a:pt x="4656" y="208"/>
                      <a:pt x="4597" y="256"/>
                      <a:pt x="4454" y="351"/>
                    </a:cubicBezTo>
                    <a:cubicBezTo>
                      <a:pt x="4323" y="446"/>
                      <a:pt x="4132" y="577"/>
                      <a:pt x="3906" y="791"/>
                    </a:cubicBezTo>
                    <a:cubicBezTo>
                      <a:pt x="3454" y="1208"/>
                      <a:pt x="2858" y="1887"/>
                      <a:pt x="2299" y="2863"/>
                    </a:cubicBezTo>
                    <a:cubicBezTo>
                      <a:pt x="1751" y="3827"/>
                      <a:pt x="1227" y="5054"/>
                      <a:pt x="810" y="6494"/>
                    </a:cubicBezTo>
                    <a:cubicBezTo>
                      <a:pt x="596" y="7209"/>
                      <a:pt x="418" y="7983"/>
                      <a:pt x="275" y="8792"/>
                    </a:cubicBezTo>
                    <a:cubicBezTo>
                      <a:pt x="132" y="9602"/>
                      <a:pt x="25" y="10447"/>
                      <a:pt x="1" y="11340"/>
                    </a:cubicBezTo>
                    <a:cubicBezTo>
                      <a:pt x="1" y="11555"/>
                      <a:pt x="1" y="11781"/>
                      <a:pt x="13" y="12007"/>
                    </a:cubicBezTo>
                    <a:cubicBezTo>
                      <a:pt x="37" y="12233"/>
                      <a:pt x="48" y="12459"/>
                      <a:pt x="60" y="12686"/>
                    </a:cubicBezTo>
                    <a:cubicBezTo>
                      <a:pt x="96" y="13126"/>
                      <a:pt x="120" y="13591"/>
                      <a:pt x="144" y="14055"/>
                    </a:cubicBezTo>
                    <a:cubicBezTo>
                      <a:pt x="203" y="14972"/>
                      <a:pt x="251" y="15912"/>
                      <a:pt x="334" y="16877"/>
                    </a:cubicBezTo>
                    <a:cubicBezTo>
                      <a:pt x="513" y="18782"/>
                      <a:pt x="787" y="20758"/>
                      <a:pt x="1513" y="22615"/>
                    </a:cubicBezTo>
                    <a:cubicBezTo>
                      <a:pt x="1691" y="23080"/>
                      <a:pt x="1906" y="23532"/>
                      <a:pt x="2144" y="23961"/>
                    </a:cubicBezTo>
                    <a:cubicBezTo>
                      <a:pt x="2394" y="24389"/>
                      <a:pt x="2668" y="24806"/>
                      <a:pt x="2989" y="25187"/>
                    </a:cubicBezTo>
                    <a:cubicBezTo>
                      <a:pt x="3299" y="25568"/>
                      <a:pt x="3668" y="25902"/>
                      <a:pt x="4049" y="26211"/>
                    </a:cubicBezTo>
                    <a:cubicBezTo>
                      <a:pt x="4430" y="26533"/>
                      <a:pt x="4847" y="26771"/>
                      <a:pt x="5275" y="26997"/>
                    </a:cubicBezTo>
                    <a:cubicBezTo>
                      <a:pt x="6144" y="27426"/>
                      <a:pt x="7049" y="27699"/>
                      <a:pt x="7942" y="27902"/>
                    </a:cubicBezTo>
                    <a:cubicBezTo>
                      <a:pt x="8847" y="28092"/>
                      <a:pt x="9728" y="28199"/>
                      <a:pt x="10585" y="28271"/>
                    </a:cubicBezTo>
                    <a:cubicBezTo>
                      <a:pt x="11728" y="28366"/>
                      <a:pt x="12930" y="28387"/>
                      <a:pt x="14161" y="28387"/>
                    </a:cubicBezTo>
                    <a:cubicBezTo>
                      <a:pt x="14776" y="28387"/>
                      <a:pt x="15400" y="28382"/>
                      <a:pt x="16027" y="28378"/>
                    </a:cubicBezTo>
                    <a:cubicBezTo>
                      <a:pt x="16265" y="28375"/>
                      <a:pt x="16503" y="28374"/>
                      <a:pt x="16741" y="28374"/>
                    </a:cubicBezTo>
                    <a:cubicBezTo>
                      <a:pt x="17456" y="28374"/>
                      <a:pt x="18173" y="28387"/>
                      <a:pt x="18896" y="28414"/>
                    </a:cubicBezTo>
                    <a:cubicBezTo>
                      <a:pt x="19384" y="28438"/>
                      <a:pt x="19872" y="28450"/>
                      <a:pt x="20360" y="28461"/>
                    </a:cubicBezTo>
                    <a:cubicBezTo>
                      <a:pt x="20849" y="28473"/>
                      <a:pt x="21337" y="28485"/>
                      <a:pt x="21825" y="28497"/>
                    </a:cubicBezTo>
                    <a:cubicBezTo>
                      <a:pt x="23789" y="28545"/>
                      <a:pt x="25754" y="28569"/>
                      <a:pt x="27659" y="28664"/>
                    </a:cubicBezTo>
                    <a:cubicBezTo>
                      <a:pt x="28135" y="28676"/>
                      <a:pt x="28612" y="28700"/>
                      <a:pt x="29076" y="28735"/>
                    </a:cubicBezTo>
                    <a:cubicBezTo>
                      <a:pt x="29552" y="28771"/>
                      <a:pt x="30016" y="28783"/>
                      <a:pt x="30469" y="28831"/>
                    </a:cubicBezTo>
                    <a:cubicBezTo>
                      <a:pt x="30933" y="28878"/>
                      <a:pt x="31386" y="28914"/>
                      <a:pt x="31838" y="28950"/>
                    </a:cubicBezTo>
                    <a:cubicBezTo>
                      <a:pt x="32064" y="28961"/>
                      <a:pt x="32291" y="28973"/>
                      <a:pt x="32517" y="28985"/>
                    </a:cubicBezTo>
                    <a:cubicBezTo>
                      <a:pt x="32556" y="28989"/>
                      <a:pt x="32595" y="28991"/>
                      <a:pt x="32633" y="28991"/>
                    </a:cubicBezTo>
                    <a:cubicBezTo>
                      <a:pt x="32709" y="28991"/>
                      <a:pt x="32783" y="28985"/>
                      <a:pt x="32862" y="28985"/>
                    </a:cubicBezTo>
                    <a:cubicBezTo>
                      <a:pt x="32969" y="28973"/>
                      <a:pt x="33076" y="28973"/>
                      <a:pt x="33195" y="28973"/>
                    </a:cubicBezTo>
                    <a:cubicBezTo>
                      <a:pt x="33303" y="28961"/>
                      <a:pt x="33410" y="28961"/>
                      <a:pt x="33529" y="28961"/>
                    </a:cubicBezTo>
                    <a:cubicBezTo>
                      <a:pt x="33636" y="28950"/>
                      <a:pt x="33743" y="28938"/>
                      <a:pt x="33850" y="28926"/>
                    </a:cubicBezTo>
                    <a:cubicBezTo>
                      <a:pt x="34065" y="28902"/>
                      <a:pt x="34279" y="28890"/>
                      <a:pt x="34493" y="28854"/>
                    </a:cubicBezTo>
                    <a:cubicBezTo>
                      <a:pt x="34708" y="28819"/>
                      <a:pt x="34910" y="28771"/>
                      <a:pt x="35124" y="28735"/>
                    </a:cubicBezTo>
                    <a:cubicBezTo>
                      <a:pt x="35327" y="28711"/>
                      <a:pt x="35529" y="28652"/>
                      <a:pt x="35731" y="28604"/>
                    </a:cubicBezTo>
                    <a:cubicBezTo>
                      <a:pt x="36136" y="28521"/>
                      <a:pt x="36517" y="28390"/>
                      <a:pt x="36898" y="28271"/>
                    </a:cubicBezTo>
                    <a:cubicBezTo>
                      <a:pt x="37089" y="28211"/>
                      <a:pt x="37267" y="28140"/>
                      <a:pt x="37446" y="28080"/>
                    </a:cubicBezTo>
                    <a:cubicBezTo>
                      <a:pt x="37625" y="28009"/>
                      <a:pt x="37803" y="27949"/>
                      <a:pt x="37982" y="27878"/>
                    </a:cubicBezTo>
                    <a:cubicBezTo>
                      <a:pt x="39363" y="27307"/>
                      <a:pt x="40518" y="26628"/>
                      <a:pt x="41423" y="25997"/>
                    </a:cubicBezTo>
                    <a:cubicBezTo>
                      <a:pt x="41649" y="25830"/>
                      <a:pt x="41863" y="25687"/>
                      <a:pt x="42066" y="25532"/>
                    </a:cubicBezTo>
                    <a:cubicBezTo>
                      <a:pt x="42256" y="25378"/>
                      <a:pt x="42447" y="25235"/>
                      <a:pt x="42613" y="25104"/>
                    </a:cubicBezTo>
                    <a:cubicBezTo>
                      <a:pt x="42947" y="24818"/>
                      <a:pt x="43244" y="24580"/>
                      <a:pt x="43459" y="24366"/>
                    </a:cubicBezTo>
                    <a:cubicBezTo>
                      <a:pt x="43911" y="23949"/>
                      <a:pt x="44137" y="23699"/>
                      <a:pt x="44137" y="23699"/>
                    </a:cubicBezTo>
                    <a:cubicBezTo>
                      <a:pt x="44407" y="23410"/>
                      <a:pt x="44495" y="23251"/>
                      <a:pt x="44434" y="23251"/>
                    </a:cubicBezTo>
                    <a:cubicBezTo>
                      <a:pt x="44384" y="23251"/>
                      <a:pt x="44236" y="23356"/>
                      <a:pt x="44006" y="23580"/>
                    </a:cubicBezTo>
                    <a:cubicBezTo>
                      <a:pt x="44006" y="23580"/>
                      <a:pt x="43780" y="23830"/>
                      <a:pt x="43340" y="24235"/>
                    </a:cubicBezTo>
                    <a:cubicBezTo>
                      <a:pt x="43125" y="24449"/>
                      <a:pt x="42828" y="24675"/>
                      <a:pt x="42494" y="24949"/>
                    </a:cubicBezTo>
                    <a:cubicBezTo>
                      <a:pt x="42328" y="25092"/>
                      <a:pt x="42137" y="25223"/>
                      <a:pt x="41947" y="25378"/>
                    </a:cubicBezTo>
                    <a:cubicBezTo>
                      <a:pt x="41756" y="25532"/>
                      <a:pt x="41542" y="25675"/>
                      <a:pt x="41315" y="25830"/>
                    </a:cubicBezTo>
                    <a:cubicBezTo>
                      <a:pt x="40411" y="26449"/>
                      <a:pt x="39256" y="27116"/>
                      <a:pt x="37886" y="27664"/>
                    </a:cubicBezTo>
                    <a:cubicBezTo>
                      <a:pt x="37720" y="27747"/>
                      <a:pt x="37541" y="27795"/>
                      <a:pt x="37363" y="27866"/>
                    </a:cubicBezTo>
                    <a:cubicBezTo>
                      <a:pt x="37184" y="27926"/>
                      <a:pt x="37005" y="27997"/>
                      <a:pt x="36827" y="28057"/>
                    </a:cubicBezTo>
                    <a:cubicBezTo>
                      <a:pt x="36446" y="28164"/>
                      <a:pt x="36077" y="28295"/>
                      <a:pt x="35672" y="28378"/>
                    </a:cubicBezTo>
                    <a:cubicBezTo>
                      <a:pt x="35481" y="28414"/>
                      <a:pt x="35279" y="28473"/>
                      <a:pt x="35077" y="28509"/>
                    </a:cubicBezTo>
                    <a:cubicBezTo>
                      <a:pt x="34874" y="28545"/>
                      <a:pt x="34672" y="28569"/>
                      <a:pt x="34457" y="28604"/>
                    </a:cubicBezTo>
                    <a:cubicBezTo>
                      <a:pt x="34255" y="28640"/>
                      <a:pt x="34041" y="28652"/>
                      <a:pt x="33826" y="28676"/>
                    </a:cubicBezTo>
                    <a:cubicBezTo>
                      <a:pt x="33719" y="28688"/>
                      <a:pt x="33612" y="28700"/>
                      <a:pt x="33505" y="28711"/>
                    </a:cubicBezTo>
                    <a:cubicBezTo>
                      <a:pt x="33398" y="28711"/>
                      <a:pt x="33291" y="28711"/>
                      <a:pt x="33184" y="28723"/>
                    </a:cubicBezTo>
                    <a:lnTo>
                      <a:pt x="32850" y="28723"/>
                    </a:lnTo>
                    <a:cubicBezTo>
                      <a:pt x="32797" y="28729"/>
                      <a:pt x="32743" y="28732"/>
                      <a:pt x="32689" y="28732"/>
                    </a:cubicBezTo>
                    <a:cubicBezTo>
                      <a:pt x="32636" y="28732"/>
                      <a:pt x="32582" y="28729"/>
                      <a:pt x="32529" y="28723"/>
                    </a:cubicBezTo>
                    <a:cubicBezTo>
                      <a:pt x="32302" y="28723"/>
                      <a:pt x="32088" y="28711"/>
                      <a:pt x="31862" y="28700"/>
                    </a:cubicBezTo>
                    <a:cubicBezTo>
                      <a:pt x="31409" y="28664"/>
                      <a:pt x="30957" y="28616"/>
                      <a:pt x="30493" y="28569"/>
                    </a:cubicBezTo>
                    <a:cubicBezTo>
                      <a:pt x="30040" y="28521"/>
                      <a:pt x="29564" y="28497"/>
                      <a:pt x="29100" y="28461"/>
                    </a:cubicBezTo>
                    <a:cubicBezTo>
                      <a:pt x="28623" y="28426"/>
                      <a:pt x="28147" y="28402"/>
                      <a:pt x="27671" y="28378"/>
                    </a:cubicBezTo>
                    <a:cubicBezTo>
                      <a:pt x="25754" y="28283"/>
                      <a:pt x="23789" y="28247"/>
                      <a:pt x="21837" y="28199"/>
                    </a:cubicBezTo>
                    <a:cubicBezTo>
                      <a:pt x="21349" y="28176"/>
                      <a:pt x="20861" y="28164"/>
                      <a:pt x="20372" y="28152"/>
                    </a:cubicBezTo>
                    <a:cubicBezTo>
                      <a:pt x="19884" y="28140"/>
                      <a:pt x="19396" y="28116"/>
                      <a:pt x="18908" y="28104"/>
                    </a:cubicBezTo>
                    <a:cubicBezTo>
                      <a:pt x="18171" y="28068"/>
                      <a:pt x="17434" y="28052"/>
                      <a:pt x="16703" y="28052"/>
                    </a:cubicBezTo>
                    <a:cubicBezTo>
                      <a:pt x="16477" y="28052"/>
                      <a:pt x="16251" y="28054"/>
                      <a:pt x="16027" y="28057"/>
                    </a:cubicBezTo>
                    <a:cubicBezTo>
                      <a:pt x="15553" y="28057"/>
                      <a:pt x="15085" y="28058"/>
                      <a:pt x="14621" y="28058"/>
                    </a:cubicBezTo>
                    <a:cubicBezTo>
                      <a:pt x="13230" y="28058"/>
                      <a:pt x="11886" y="28045"/>
                      <a:pt x="10609" y="27938"/>
                    </a:cubicBezTo>
                    <a:cubicBezTo>
                      <a:pt x="9764" y="27866"/>
                      <a:pt x="8895" y="27759"/>
                      <a:pt x="8014" y="27580"/>
                    </a:cubicBezTo>
                    <a:cubicBezTo>
                      <a:pt x="7145" y="27390"/>
                      <a:pt x="6252" y="27116"/>
                      <a:pt x="5430" y="26699"/>
                    </a:cubicBezTo>
                    <a:cubicBezTo>
                      <a:pt x="5013" y="26497"/>
                      <a:pt x="4609" y="26259"/>
                      <a:pt x="4239" y="25961"/>
                    </a:cubicBezTo>
                    <a:cubicBezTo>
                      <a:pt x="3882" y="25675"/>
                      <a:pt x="3537" y="25342"/>
                      <a:pt x="3227" y="24985"/>
                    </a:cubicBezTo>
                    <a:cubicBezTo>
                      <a:pt x="2930" y="24616"/>
                      <a:pt x="2656" y="24223"/>
                      <a:pt x="2418" y="23806"/>
                    </a:cubicBezTo>
                    <a:cubicBezTo>
                      <a:pt x="2180" y="23389"/>
                      <a:pt x="1977" y="22949"/>
                      <a:pt x="1799" y="22496"/>
                    </a:cubicBezTo>
                    <a:cubicBezTo>
                      <a:pt x="1084" y="20699"/>
                      <a:pt x="799" y="18746"/>
                      <a:pt x="620" y="16853"/>
                    </a:cubicBezTo>
                    <a:cubicBezTo>
                      <a:pt x="525" y="15900"/>
                      <a:pt x="465" y="14960"/>
                      <a:pt x="418" y="14031"/>
                    </a:cubicBezTo>
                    <a:cubicBezTo>
                      <a:pt x="382" y="13567"/>
                      <a:pt x="358" y="13114"/>
                      <a:pt x="322" y="12662"/>
                    </a:cubicBezTo>
                    <a:cubicBezTo>
                      <a:pt x="310" y="12436"/>
                      <a:pt x="287" y="12209"/>
                      <a:pt x="275" y="11995"/>
                    </a:cubicBezTo>
                    <a:cubicBezTo>
                      <a:pt x="263" y="11781"/>
                      <a:pt x="251" y="11555"/>
                      <a:pt x="263" y="11340"/>
                    </a:cubicBezTo>
                    <a:cubicBezTo>
                      <a:pt x="275" y="10471"/>
                      <a:pt x="382" y="9626"/>
                      <a:pt x="513" y="8828"/>
                    </a:cubicBezTo>
                    <a:cubicBezTo>
                      <a:pt x="644" y="8030"/>
                      <a:pt x="822" y="7268"/>
                      <a:pt x="1025" y="6554"/>
                    </a:cubicBezTo>
                    <a:cubicBezTo>
                      <a:pt x="1430" y="5125"/>
                      <a:pt x="1930" y="3911"/>
                      <a:pt x="2477" y="2958"/>
                    </a:cubicBezTo>
                    <a:cubicBezTo>
                      <a:pt x="3013" y="2006"/>
                      <a:pt x="3585" y="1327"/>
                      <a:pt x="4025" y="922"/>
                    </a:cubicBezTo>
                    <a:cubicBezTo>
                      <a:pt x="4239" y="720"/>
                      <a:pt x="4430" y="589"/>
                      <a:pt x="4561" y="494"/>
                    </a:cubicBezTo>
                    <a:cubicBezTo>
                      <a:pt x="4692" y="398"/>
                      <a:pt x="4751" y="351"/>
                      <a:pt x="4751" y="351"/>
                    </a:cubicBezTo>
                    <a:cubicBezTo>
                      <a:pt x="4894" y="256"/>
                      <a:pt x="5013" y="196"/>
                      <a:pt x="5085" y="125"/>
                    </a:cubicBezTo>
                    <a:cubicBezTo>
                      <a:pt x="5156" y="77"/>
                      <a:pt x="5180" y="29"/>
                      <a:pt x="5180" y="17"/>
                    </a:cubicBezTo>
                    <a:cubicBezTo>
                      <a:pt x="5175" y="7"/>
                      <a:pt x="5162" y="1"/>
                      <a:pt x="5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5351900" y="3705050"/>
                <a:ext cx="177675" cy="82500"/>
              </a:xfrm>
              <a:custGeom>
                <a:avLst/>
                <a:gdLst/>
                <a:ahLst/>
                <a:cxnLst/>
                <a:rect l="l" t="t" r="r" b="b"/>
                <a:pathLst>
                  <a:path w="7107" h="3300" extrusionOk="0">
                    <a:moveTo>
                      <a:pt x="6916" y="0"/>
                    </a:moveTo>
                    <a:cubicBezTo>
                      <a:pt x="6844" y="0"/>
                      <a:pt x="6737" y="0"/>
                      <a:pt x="6618" y="12"/>
                    </a:cubicBezTo>
                    <a:cubicBezTo>
                      <a:pt x="6499" y="36"/>
                      <a:pt x="6344" y="60"/>
                      <a:pt x="6190" y="96"/>
                    </a:cubicBezTo>
                    <a:cubicBezTo>
                      <a:pt x="6106" y="108"/>
                      <a:pt x="6023" y="131"/>
                      <a:pt x="5940" y="155"/>
                    </a:cubicBezTo>
                    <a:cubicBezTo>
                      <a:pt x="5844" y="179"/>
                      <a:pt x="5749" y="203"/>
                      <a:pt x="5666" y="227"/>
                    </a:cubicBezTo>
                    <a:cubicBezTo>
                      <a:pt x="4916" y="465"/>
                      <a:pt x="4035" y="870"/>
                      <a:pt x="3368" y="1227"/>
                    </a:cubicBezTo>
                    <a:cubicBezTo>
                      <a:pt x="2713" y="1584"/>
                      <a:pt x="1891" y="2084"/>
                      <a:pt x="1237" y="2477"/>
                    </a:cubicBezTo>
                    <a:cubicBezTo>
                      <a:pt x="903" y="2679"/>
                      <a:pt x="618" y="2846"/>
                      <a:pt x="403" y="2965"/>
                    </a:cubicBezTo>
                    <a:cubicBezTo>
                      <a:pt x="189" y="3072"/>
                      <a:pt x="58" y="3132"/>
                      <a:pt x="58" y="3132"/>
                    </a:cubicBezTo>
                    <a:cubicBezTo>
                      <a:pt x="1" y="3177"/>
                      <a:pt x="53" y="3299"/>
                      <a:pt x="120" y="3299"/>
                    </a:cubicBezTo>
                    <a:cubicBezTo>
                      <a:pt x="123" y="3299"/>
                      <a:pt x="126" y="3299"/>
                      <a:pt x="129" y="3299"/>
                    </a:cubicBezTo>
                    <a:cubicBezTo>
                      <a:pt x="129" y="3299"/>
                      <a:pt x="272" y="3239"/>
                      <a:pt x="487" y="3132"/>
                    </a:cubicBezTo>
                    <a:cubicBezTo>
                      <a:pt x="713" y="3037"/>
                      <a:pt x="1022" y="2882"/>
                      <a:pt x="1356" y="2703"/>
                    </a:cubicBezTo>
                    <a:cubicBezTo>
                      <a:pt x="2034" y="2334"/>
                      <a:pt x="2868" y="1882"/>
                      <a:pt x="3535" y="1524"/>
                    </a:cubicBezTo>
                    <a:cubicBezTo>
                      <a:pt x="4189" y="1167"/>
                      <a:pt x="5023" y="727"/>
                      <a:pt x="5737" y="465"/>
                    </a:cubicBezTo>
                    <a:cubicBezTo>
                      <a:pt x="5832" y="429"/>
                      <a:pt x="5916" y="405"/>
                      <a:pt x="5999" y="381"/>
                    </a:cubicBezTo>
                    <a:cubicBezTo>
                      <a:pt x="6082" y="358"/>
                      <a:pt x="6166" y="334"/>
                      <a:pt x="6237" y="310"/>
                    </a:cubicBezTo>
                    <a:cubicBezTo>
                      <a:pt x="6392" y="262"/>
                      <a:pt x="6535" y="239"/>
                      <a:pt x="6654" y="215"/>
                    </a:cubicBezTo>
                    <a:cubicBezTo>
                      <a:pt x="6761" y="191"/>
                      <a:pt x="6856" y="191"/>
                      <a:pt x="6916" y="179"/>
                    </a:cubicBezTo>
                    <a:cubicBezTo>
                      <a:pt x="6987" y="167"/>
                      <a:pt x="7023" y="167"/>
                      <a:pt x="7023" y="167"/>
                    </a:cubicBezTo>
                    <a:cubicBezTo>
                      <a:pt x="7095" y="155"/>
                      <a:pt x="7106" y="0"/>
                      <a:pt x="7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5283475" y="3711000"/>
                <a:ext cx="104700" cy="70350"/>
              </a:xfrm>
              <a:custGeom>
                <a:avLst/>
                <a:gdLst/>
                <a:ahLst/>
                <a:cxnLst/>
                <a:rect l="l" t="t" r="r" b="b"/>
                <a:pathLst>
                  <a:path w="4188" h="2814" extrusionOk="0">
                    <a:moveTo>
                      <a:pt x="4128" y="1"/>
                    </a:moveTo>
                    <a:cubicBezTo>
                      <a:pt x="4128" y="1"/>
                      <a:pt x="4033" y="13"/>
                      <a:pt x="3866" y="36"/>
                    </a:cubicBezTo>
                    <a:cubicBezTo>
                      <a:pt x="3795" y="60"/>
                      <a:pt x="3700" y="72"/>
                      <a:pt x="3593" y="108"/>
                    </a:cubicBezTo>
                    <a:cubicBezTo>
                      <a:pt x="3485" y="132"/>
                      <a:pt x="3378" y="179"/>
                      <a:pt x="3259" y="215"/>
                    </a:cubicBezTo>
                    <a:cubicBezTo>
                      <a:pt x="2783" y="417"/>
                      <a:pt x="2259" y="763"/>
                      <a:pt x="1878" y="1060"/>
                    </a:cubicBezTo>
                    <a:cubicBezTo>
                      <a:pt x="1497" y="1358"/>
                      <a:pt x="1045" y="1787"/>
                      <a:pt x="688" y="2120"/>
                    </a:cubicBezTo>
                    <a:cubicBezTo>
                      <a:pt x="318" y="2441"/>
                      <a:pt x="33" y="2668"/>
                      <a:pt x="33" y="2668"/>
                    </a:cubicBezTo>
                    <a:cubicBezTo>
                      <a:pt x="0" y="2711"/>
                      <a:pt x="66" y="2814"/>
                      <a:pt x="114" y="2814"/>
                    </a:cubicBezTo>
                    <a:cubicBezTo>
                      <a:pt x="119" y="2814"/>
                      <a:pt x="124" y="2813"/>
                      <a:pt x="128" y="2810"/>
                    </a:cubicBezTo>
                    <a:cubicBezTo>
                      <a:pt x="128" y="2810"/>
                      <a:pt x="449" y="2608"/>
                      <a:pt x="842" y="2310"/>
                    </a:cubicBezTo>
                    <a:cubicBezTo>
                      <a:pt x="1235" y="2001"/>
                      <a:pt x="1711" y="1620"/>
                      <a:pt x="2081" y="1322"/>
                    </a:cubicBezTo>
                    <a:cubicBezTo>
                      <a:pt x="2450" y="1025"/>
                      <a:pt x="2938" y="667"/>
                      <a:pt x="3366" y="453"/>
                    </a:cubicBezTo>
                    <a:cubicBezTo>
                      <a:pt x="3474" y="394"/>
                      <a:pt x="3569" y="358"/>
                      <a:pt x="3664" y="310"/>
                    </a:cubicBezTo>
                    <a:cubicBezTo>
                      <a:pt x="3759" y="286"/>
                      <a:pt x="3843" y="251"/>
                      <a:pt x="3914" y="227"/>
                    </a:cubicBezTo>
                    <a:cubicBezTo>
                      <a:pt x="4057" y="191"/>
                      <a:pt x="4152" y="167"/>
                      <a:pt x="4152" y="167"/>
                    </a:cubicBezTo>
                    <a:cubicBezTo>
                      <a:pt x="4188" y="155"/>
                      <a:pt x="4176" y="1"/>
                      <a:pt x="4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5195025" y="3705950"/>
                <a:ext cx="95225" cy="73250"/>
              </a:xfrm>
              <a:custGeom>
                <a:avLst/>
                <a:gdLst/>
                <a:ahLst/>
                <a:cxnLst/>
                <a:rect l="l" t="t" r="r" b="b"/>
                <a:pathLst>
                  <a:path w="3809" h="2930" extrusionOk="0">
                    <a:moveTo>
                      <a:pt x="3666" y="0"/>
                    </a:moveTo>
                    <a:cubicBezTo>
                      <a:pt x="3618" y="12"/>
                      <a:pt x="3559" y="24"/>
                      <a:pt x="3475" y="48"/>
                    </a:cubicBezTo>
                    <a:cubicBezTo>
                      <a:pt x="3333" y="107"/>
                      <a:pt x="3142" y="203"/>
                      <a:pt x="2940" y="334"/>
                    </a:cubicBezTo>
                    <a:cubicBezTo>
                      <a:pt x="2547" y="596"/>
                      <a:pt x="2094" y="977"/>
                      <a:pt x="1761" y="1274"/>
                    </a:cubicBezTo>
                    <a:cubicBezTo>
                      <a:pt x="1416" y="1572"/>
                      <a:pt x="999" y="1977"/>
                      <a:pt x="654" y="2286"/>
                    </a:cubicBezTo>
                    <a:cubicBezTo>
                      <a:pt x="487" y="2441"/>
                      <a:pt x="332" y="2572"/>
                      <a:pt x="213" y="2655"/>
                    </a:cubicBezTo>
                    <a:cubicBezTo>
                      <a:pt x="106" y="2739"/>
                      <a:pt x="35" y="2774"/>
                      <a:pt x="35" y="2774"/>
                    </a:cubicBezTo>
                    <a:cubicBezTo>
                      <a:pt x="0" y="2809"/>
                      <a:pt x="53" y="2930"/>
                      <a:pt x="100" y="2930"/>
                    </a:cubicBezTo>
                    <a:cubicBezTo>
                      <a:pt x="102" y="2930"/>
                      <a:pt x="104" y="2930"/>
                      <a:pt x="106" y="2929"/>
                    </a:cubicBezTo>
                    <a:cubicBezTo>
                      <a:pt x="106" y="2929"/>
                      <a:pt x="201" y="2893"/>
                      <a:pt x="320" y="2822"/>
                    </a:cubicBezTo>
                    <a:cubicBezTo>
                      <a:pt x="451" y="2739"/>
                      <a:pt x="630" y="2620"/>
                      <a:pt x="820" y="2477"/>
                    </a:cubicBezTo>
                    <a:cubicBezTo>
                      <a:pt x="1189" y="2203"/>
                      <a:pt x="1642" y="1822"/>
                      <a:pt x="1975" y="1524"/>
                    </a:cubicBezTo>
                    <a:cubicBezTo>
                      <a:pt x="2309" y="1227"/>
                      <a:pt x="2737" y="822"/>
                      <a:pt x="3094" y="536"/>
                    </a:cubicBezTo>
                    <a:cubicBezTo>
                      <a:pt x="3273" y="393"/>
                      <a:pt x="3428" y="286"/>
                      <a:pt x="3559" y="238"/>
                    </a:cubicBezTo>
                    <a:cubicBezTo>
                      <a:pt x="3678" y="179"/>
                      <a:pt x="3737" y="179"/>
                      <a:pt x="3737" y="179"/>
                    </a:cubicBezTo>
                    <a:cubicBezTo>
                      <a:pt x="3773" y="167"/>
                      <a:pt x="3809" y="12"/>
                      <a:pt x="3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5115550" y="3701750"/>
                <a:ext cx="86275" cy="79550"/>
              </a:xfrm>
              <a:custGeom>
                <a:avLst/>
                <a:gdLst/>
                <a:ahLst/>
                <a:cxnLst/>
                <a:rect l="l" t="t" r="r" b="b"/>
                <a:pathLst>
                  <a:path w="3451" h="3182" extrusionOk="0">
                    <a:moveTo>
                      <a:pt x="3350" y="1"/>
                    </a:moveTo>
                    <a:cubicBezTo>
                      <a:pt x="3348" y="1"/>
                      <a:pt x="3346" y="1"/>
                      <a:pt x="3344" y="2"/>
                    </a:cubicBezTo>
                    <a:cubicBezTo>
                      <a:pt x="3344" y="2"/>
                      <a:pt x="3261" y="37"/>
                      <a:pt x="3130" y="97"/>
                    </a:cubicBezTo>
                    <a:cubicBezTo>
                      <a:pt x="3059" y="132"/>
                      <a:pt x="2987" y="168"/>
                      <a:pt x="2892" y="216"/>
                    </a:cubicBezTo>
                    <a:cubicBezTo>
                      <a:pt x="2809" y="275"/>
                      <a:pt x="2713" y="323"/>
                      <a:pt x="2630" y="394"/>
                    </a:cubicBezTo>
                    <a:cubicBezTo>
                      <a:pt x="2249" y="656"/>
                      <a:pt x="1820" y="1049"/>
                      <a:pt x="1511" y="1371"/>
                    </a:cubicBezTo>
                    <a:cubicBezTo>
                      <a:pt x="1201" y="1692"/>
                      <a:pt x="844" y="2121"/>
                      <a:pt x="547" y="2466"/>
                    </a:cubicBezTo>
                    <a:cubicBezTo>
                      <a:pt x="261" y="2811"/>
                      <a:pt x="23" y="3050"/>
                      <a:pt x="23" y="3050"/>
                    </a:cubicBezTo>
                    <a:cubicBezTo>
                      <a:pt x="0" y="3083"/>
                      <a:pt x="84" y="3181"/>
                      <a:pt x="124" y="3181"/>
                    </a:cubicBezTo>
                    <a:cubicBezTo>
                      <a:pt x="126" y="3181"/>
                      <a:pt x="128" y="3181"/>
                      <a:pt x="130" y="3180"/>
                    </a:cubicBezTo>
                    <a:cubicBezTo>
                      <a:pt x="130" y="3180"/>
                      <a:pt x="404" y="2954"/>
                      <a:pt x="737" y="2633"/>
                    </a:cubicBezTo>
                    <a:cubicBezTo>
                      <a:pt x="1058" y="2323"/>
                      <a:pt x="1451" y="1918"/>
                      <a:pt x="1749" y="1597"/>
                    </a:cubicBezTo>
                    <a:cubicBezTo>
                      <a:pt x="2059" y="1275"/>
                      <a:pt x="2440" y="883"/>
                      <a:pt x="2773" y="597"/>
                    </a:cubicBezTo>
                    <a:cubicBezTo>
                      <a:pt x="2856" y="525"/>
                      <a:pt x="2940" y="466"/>
                      <a:pt x="3023" y="406"/>
                    </a:cubicBezTo>
                    <a:cubicBezTo>
                      <a:pt x="3094" y="347"/>
                      <a:pt x="3166" y="311"/>
                      <a:pt x="3225" y="263"/>
                    </a:cubicBezTo>
                    <a:cubicBezTo>
                      <a:pt x="3344" y="204"/>
                      <a:pt x="3416" y="156"/>
                      <a:pt x="3416" y="156"/>
                    </a:cubicBezTo>
                    <a:cubicBezTo>
                      <a:pt x="3450" y="133"/>
                      <a:pt x="3397" y="1"/>
                      <a:pt x="3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5036400" y="3694325"/>
                <a:ext cx="88025" cy="82250"/>
              </a:xfrm>
              <a:custGeom>
                <a:avLst/>
                <a:gdLst/>
                <a:ahLst/>
                <a:cxnLst/>
                <a:rect l="l" t="t" r="r" b="b"/>
                <a:pathLst>
                  <a:path w="3521" h="3290" extrusionOk="0">
                    <a:moveTo>
                      <a:pt x="3457" y="0"/>
                    </a:moveTo>
                    <a:cubicBezTo>
                      <a:pt x="3455" y="0"/>
                      <a:pt x="3453" y="0"/>
                      <a:pt x="3451" y="1"/>
                    </a:cubicBezTo>
                    <a:cubicBezTo>
                      <a:pt x="3451" y="1"/>
                      <a:pt x="3427" y="1"/>
                      <a:pt x="3391" y="13"/>
                    </a:cubicBezTo>
                    <a:cubicBezTo>
                      <a:pt x="3343" y="25"/>
                      <a:pt x="3284" y="37"/>
                      <a:pt x="3212" y="60"/>
                    </a:cubicBezTo>
                    <a:cubicBezTo>
                      <a:pt x="3058" y="120"/>
                      <a:pt x="2867" y="215"/>
                      <a:pt x="2665" y="358"/>
                    </a:cubicBezTo>
                    <a:cubicBezTo>
                      <a:pt x="2272" y="644"/>
                      <a:pt x="1867" y="1084"/>
                      <a:pt x="1569" y="1430"/>
                    </a:cubicBezTo>
                    <a:cubicBezTo>
                      <a:pt x="1272" y="1787"/>
                      <a:pt x="915" y="2251"/>
                      <a:pt x="617" y="2596"/>
                    </a:cubicBezTo>
                    <a:cubicBezTo>
                      <a:pt x="534" y="2680"/>
                      <a:pt x="462" y="2751"/>
                      <a:pt x="391" y="2823"/>
                    </a:cubicBezTo>
                    <a:cubicBezTo>
                      <a:pt x="319" y="2894"/>
                      <a:pt x="260" y="2954"/>
                      <a:pt x="212" y="3001"/>
                    </a:cubicBezTo>
                    <a:cubicBezTo>
                      <a:pt x="105" y="3096"/>
                      <a:pt x="33" y="3144"/>
                      <a:pt x="33" y="3144"/>
                    </a:cubicBezTo>
                    <a:cubicBezTo>
                      <a:pt x="1" y="3177"/>
                      <a:pt x="68" y="3290"/>
                      <a:pt x="116" y="3290"/>
                    </a:cubicBezTo>
                    <a:cubicBezTo>
                      <a:pt x="121" y="3290"/>
                      <a:pt x="125" y="3289"/>
                      <a:pt x="129" y="3287"/>
                    </a:cubicBezTo>
                    <a:cubicBezTo>
                      <a:pt x="129" y="3287"/>
                      <a:pt x="212" y="3239"/>
                      <a:pt x="331" y="3156"/>
                    </a:cubicBezTo>
                    <a:cubicBezTo>
                      <a:pt x="391" y="3108"/>
                      <a:pt x="462" y="3049"/>
                      <a:pt x="545" y="2989"/>
                    </a:cubicBezTo>
                    <a:cubicBezTo>
                      <a:pt x="617" y="2918"/>
                      <a:pt x="700" y="2846"/>
                      <a:pt x="795" y="2763"/>
                    </a:cubicBezTo>
                    <a:cubicBezTo>
                      <a:pt x="1141" y="2442"/>
                      <a:pt x="1522" y="1989"/>
                      <a:pt x="1819" y="1644"/>
                    </a:cubicBezTo>
                    <a:cubicBezTo>
                      <a:pt x="2117" y="1299"/>
                      <a:pt x="2474" y="858"/>
                      <a:pt x="2820" y="560"/>
                    </a:cubicBezTo>
                    <a:cubicBezTo>
                      <a:pt x="2998" y="406"/>
                      <a:pt x="3165" y="310"/>
                      <a:pt x="3284" y="251"/>
                    </a:cubicBezTo>
                    <a:cubicBezTo>
                      <a:pt x="3343" y="215"/>
                      <a:pt x="3403" y="203"/>
                      <a:pt x="3427" y="191"/>
                    </a:cubicBezTo>
                    <a:cubicBezTo>
                      <a:pt x="3462" y="179"/>
                      <a:pt x="3486" y="168"/>
                      <a:pt x="3486" y="168"/>
                    </a:cubicBezTo>
                    <a:cubicBezTo>
                      <a:pt x="3521" y="156"/>
                      <a:pt x="3511" y="0"/>
                      <a:pt x="3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4923600" y="3695700"/>
                <a:ext cx="129425" cy="82975"/>
              </a:xfrm>
              <a:custGeom>
                <a:avLst/>
                <a:gdLst/>
                <a:ahLst/>
                <a:cxnLst/>
                <a:rect l="l" t="t" r="r" b="b"/>
                <a:pathLst>
                  <a:path w="5177" h="3319" extrusionOk="0">
                    <a:moveTo>
                      <a:pt x="4874" y="0"/>
                    </a:moveTo>
                    <a:cubicBezTo>
                      <a:pt x="4846" y="0"/>
                      <a:pt x="4815" y="1"/>
                      <a:pt x="4784" y="5"/>
                    </a:cubicBezTo>
                    <a:cubicBezTo>
                      <a:pt x="4581" y="17"/>
                      <a:pt x="4307" y="77"/>
                      <a:pt x="4010" y="184"/>
                    </a:cubicBezTo>
                    <a:cubicBezTo>
                      <a:pt x="3426" y="410"/>
                      <a:pt x="2771" y="827"/>
                      <a:pt x="2295" y="1172"/>
                    </a:cubicBezTo>
                    <a:cubicBezTo>
                      <a:pt x="1819" y="1529"/>
                      <a:pt x="1247" y="2029"/>
                      <a:pt x="807" y="2446"/>
                    </a:cubicBezTo>
                    <a:cubicBezTo>
                      <a:pt x="354" y="2863"/>
                      <a:pt x="33" y="3184"/>
                      <a:pt x="33" y="3184"/>
                    </a:cubicBezTo>
                    <a:cubicBezTo>
                      <a:pt x="1" y="3227"/>
                      <a:pt x="75" y="3319"/>
                      <a:pt x="134" y="3319"/>
                    </a:cubicBezTo>
                    <a:cubicBezTo>
                      <a:pt x="140" y="3319"/>
                      <a:pt x="146" y="3318"/>
                      <a:pt x="152" y="3315"/>
                    </a:cubicBezTo>
                    <a:cubicBezTo>
                      <a:pt x="152" y="3315"/>
                      <a:pt x="497" y="3018"/>
                      <a:pt x="974" y="2637"/>
                    </a:cubicBezTo>
                    <a:cubicBezTo>
                      <a:pt x="1438" y="2256"/>
                      <a:pt x="2021" y="1791"/>
                      <a:pt x="2498" y="1446"/>
                    </a:cubicBezTo>
                    <a:cubicBezTo>
                      <a:pt x="2962" y="1101"/>
                      <a:pt x="3569" y="660"/>
                      <a:pt x="4105" y="422"/>
                    </a:cubicBezTo>
                    <a:cubicBezTo>
                      <a:pt x="4379" y="291"/>
                      <a:pt x="4617" y="220"/>
                      <a:pt x="4796" y="196"/>
                    </a:cubicBezTo>
                    <a:cubicBezTo>
                      <a:pt x="4843" y="190"/>
                      <a:pt x="4885" y="190"/>
                      <a:pt x="4921" y="190"/>
                    </a:cubicBezTo>
                    <a:cubicBezTo>
                      <a:pt x="4956" y="190"/>
                      <a:pt x="4986" y="190"/>
                      <a:pt x="5010" y="184"/>
                    </a:cubicBezTo>
                    <a:cubicBezTo>
                      <a:pt x="5057" y="196"/>
                      <a:pt x="5081" y="196"/>
                      <a:pt x="5081" y="196"/>
                    </a:cubicBezTo>
                    <a:cubicBezTo>
                      <a:pt x="5129" y="196"/>
                      <a:pt x="5177" y="41"/>
                      <a:pt x="5105" y="29"/>
                    </a:cubicBezTo>
                    <a:cubicBezTo>
                      <a:pt x="5105" y="29"/>
                      <a:pt x="5081" y="17"/>
                      <a:pt x="5022" y="5"/>
                    </a:cubicBezTo>
                    <a:cubicBezTo>
                      <a:pt x="4982" y="5"/>
                      <a:pt x="4932" y="0"/>
                      <a:pt x="4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4855050" y="3694575"/>
                <a:ext cx="94925" cy="77775"/>
              </a:xfrm>
              <a:custGeom>
                <a:avLst/>
                <a:gdLst/>
                <a:ahLst/>
                <a:cxnLst/>
                <a:rect l="l" t="t" r="r" b="b"/>
                <a:pathLst>
                  <a:path w="3797" h="3111" extrusionOk="0">
                    <a:moveTo>
                      <a:pt x="3702" y="0"/>
                    </a:moveTo>
                    <a:cubicBezTo>
                      <a:pt x="3699" y="0"/>
                      <a:pt x="3695" y="1"/>
                      <a:pt x="3692" y="3"/>
                    </a:cubicBezTo>
                    <a:cubicBezTo>
                      <a:pt x="3692" y="3"/>
                      <a:pt x="3668" y="15"/>
                      <a:pt x="3632" y="27"/>
                    </a:cubicBezTo>
                    <a:cubicBezTo>
                      <a:pt x="3597" y="50"/>
                      <a:pt x="3525" y="74"/>
                      <a:pt x="3466" y="110"/>
                    </a:cubicBezTo>
                    <a:cubicBezTo>
                      <a:pt x="3394" y="146"/>
                      <a:pt x="3311" y="193"/>
                      <a:pt x="3227" y="253"/>
                    </a:cubicBezTo>
                    <a:cubicBezTo>
                      <a:pt x="3144" y="312"/>
                      <a:pt x="3049" y="372"/>
                      <a:pt x="2954" y="455"/>
                    </a:cubicBezTo>
                    <a:cubicBezTo>
                      <a:pt x="2561" y="753"/>
                      <a:pt x="2132" y="1170"/>
                      <a:pt x="1811" y="1503"/>
                    </a:cubicBezTo>
                    <a:cubicBezTo>
                      <a:pt x="1489" y="1836"/>
                      <a:pt x="1084" y="2265"/>
                      <a:pt x="727" y="2551"/>
                    </a:cubicBezTo>
                    <a:cubicBezTo>
                      <a:pt x="549" y="2705"/>
                      <a:pt x="370" y="2801"/>
                      <a:pt x="251" y="2872"/>
                    </a:cubicBezTo>
                    <a:cubicBezTo>
                      <a:pt x="179" y="2908"/>
                      <a:pt x="132" y="2908"/>
                      <a:pt x="96" y="2932"/>
                    </a:cubicBezTo>
                    <a:cubicBezTo>
                      <a:pt x="60" y="2944"/>
                      <a:pt x="37" y="2944"/>
                      <a:pt x="37" y="2944"/>
                    </a:cubicBezTo>
                    <a:cubicBezTo>
                      <a:pt x="1" y="2967"/>
                      <a:pt x="13" y="3110"/>
                      <a:pt x="72" y="3110"/>
                    </a:cubicBezTo>
                    <a:cubicBezTo>
                      <a:pt x="72" y="3110"/>
                      <a:pt x="96" y="3110"/>
                      <a:pt x="132" y="3098"/>
                    </a:cubicBezTo>
                    <a:cubicBezTo>
                      <a:pt x="179" y="3086"/>
                      <a:pt x="251" y="3086"/>
                      <a:pt x="322" y="3051"/>
                    </a:cubicBezTo>
                    <a:cubicBezTo>
                      <a:pt x="465" y="2991"/>
                      <a:pt x="668" y="2896"/>
                      <a:pt x="870" y="2753"/>
                    </a:cubicBezTo>
                    <a:cubicBezTo>
                      <a:pt x="1287" y="2479"/>
                      <a:pt x="1727" y="2063"/>
                      <a:pt x="2049" y="1741"/>
                    </a:cubicBezTo>
                    <a:cubicBezTo>
                      <a:pt x="2370" y="1408"/>
                      <a:pt x="2763" y="967"/>
                      <a:pt x="3108" y="646"/>
                    </a:cubicBezTo>
                    <a:cubicBezTo>
                      <a:pt x="3192" y="562"/>
                      <a:pt x="3287" y="491"/>
                      <a:pt x="3358" y="431"/>
                    </a:cubicBezTo>
                    <a:cubicBezTo>
                      <a:pt x="3430" y="372"/>
                      <a:pt x="3501" y="324"/>
                      <a:pt x="3561" y="277"/>
                    </a:cubicBezTo>
                    <a:cubicBezTo>
                      <a:pt x="3620" y="241"/>
                      <a:pt x="3680" y="217"/>
                      <a:pt x="3704" y="193"/>
                    </a:cubicBezTo>
                    <a:cubicBezTo>
                      <a:pt x="3739" y="169"/>
                      <a:pt x="3763" y="158"/>
                      <a:pt x="3763" y="158"/>
                    </a:cubicBezTo>
                    <a:cubicBezTo>
                      <a:pt x="3796" y="135"/>
                      <a:pt x="3747" y="0"/>
                      <a:pt x="3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4770275" y="3692200"/>
                <a:ext cx="98150" cy="74800"/>
              </a:xfrm>
              <a:custGeom>
                <a:avLst/>
                <a:gdLst/>
                <a:ahLst/>
                <a:cxnLst/>
                <a:rect l="l" t="t" r="r" b="b"/>
                <a:pathLst>
                  <a:path w="3926" h="2992" extrusionOk="0">
                    <a:moveTo>
                      <a:pt x="3831" y="0"/>
                    </a:moveTo>
                    <a:cubicBezTo>
                      <a:pt x="3827" y="0"/>
                      <a:pt x="3824" y="1"/>
                      <a:pt x="3820" y="3"/>
                    </a:cubicBezTo>
                    <a:cubicBezTo>
                      <a:pt x="3820" y="3"/>
                      <a:pt x="3737" y="38"/>
                      <a:pt x="3594" y="98"/>
                    </a:cubicBezTo>
                    <a:cubicBezTo>
                      <a:pt x="3451" y="157"/>
                      <a:pt x="3261" y="264"/>
                      <a:pt x="3058" y="384"/>
                    </a:cubicBezTo>
                    <a:cubicBezTo>
                      <a:pt x="2642" y="634"/>
                      <a:pt x="2166" y="991"/>
                      <a:pt x="1808" y="1288"/>
                    </a:cubicBezTo>
                    <a:cubicBezTo>
                      <a:pt x="1439" y="1586"/>
                      <a:pt x="1011" y="1991"/>
                      <a:pt x="653" y="2300"/>
                    </a:cubicBezTo>
                    <a:cubicBezTo>
                      <a:pt x="308" y="2622"/>
                      <a:pt x="34" y="2848"/>
                      <a:pt x="34" y="2848"/>
                    </a:cubicBezTo>
                    <a:cubicBezTo>
                      <a:pt x="0" y="2882"/>
                      <a:pt x="74" y="2992"/>
                      <a:pt x="123" y="2992"/>
                    </a:cubicBezTo>
                    <a:cubicBezTo>
                      <a:pt x="125" y="2992"/>
                      <a:pt x="127" y="2992"/>
                      <a:pt x="130" y="2991"/>
                    </a:cubicBezTo>
                    <a:cubicBezTo>
                      <a:pt x="130" y="2991"/>
                      <a:pt x="439" y="2789"/>
                      <a:pt x="820" y="2503"/>
                    </a:cubicBezTo>
                    <a:cubicBezTo>
                      <a:pt x="1201" y="2205"/>
                      <a:pt x="1654" y="1836"/>
                      <a:pt x="2011" y="1550"/>
                    </a:cubicBezTo>
                    <a:cubicBezTo>
                      <a:pt x="2368" y="1253"/>
                      <a:pt x="2820" y="872"/>
                      <a:pt x="3201" y="598"/>
                    </a:cubicBezTo>
                    <a:cubicBezTo>
                      <a:pt x="3392" y="455"/>
                      <a:pt x="3559" y="348"/>
                      <a:pt x="3690" y="276"/>
                    </a:cubicBezTo>
                    <a:cubicBezTo>
                      <a:pt x="3809" y="205"/>
                      <a:pt x="3892" y="157"/>
                      <a:pt x="3892" y="157"/>
                    </a:cubicBezTo>
                    <a:cubicBezTo>
                      <a:pt x="3925" y="135"/>
                      <a:pt x="3876" y="0"/>
                      <a:pt x="3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4677350" y="3678125"/>
                <a:ext cx="105000" cy="70750"/>
              </a:xfrm>
              <a:custGeom>
                <a:avLst/>
                <a:gdLst/>
                <a:ahLst/>
                <a:cxnLst/>
                <a:rect l="l" t="t" r="r" b="b"/>
                <a:pathLst>
                  <a:path w="4200" h="2830" extrusionOk="0">
                    <a:moveTo>
                      <a:pt x="4090" y="0"/>
                    </a:moveTo>
                    <a:cubicBezTo>
                      <a:pt x="4084" y="0"/>
                      <a:pt x="4078" y="2"/>
                      <a:pt x="4073" y="6"/>
                    </a:cubicBezTo>
                    <a:cubicBezTo>
                      <a:pt x="4073" y="6"/>
                      <a:pt x="3989" y="54"/>
                      <a:pt x="3858" y="137"/>
                    </a:cubicBezTo>
                    <a:cubicBezTo>
                      <a:pt x="3727" y="220"/>
                      <a:pt x="3549" y="339"/>
                      <a:pt x="3346" y="482"/>
                    </a:cubicBezTo>
                    <a:cubicBezTo>
                      <a:pt x="2942" y="768"/>
                      <a:pt x="2454" y="1137"/>
                      <a:pt x="2073" y="1435"/>
                    </a:cubicBezTo>
                    <a:cubicBezTo>
                      <a:pt x="1703" y="1720"/>
                      <a:pt x="1227" y="2101"/>
                      <a:pt x="810" y="2351"/>
                    </a:cubicBezTo>
                    <a:cubicBezTo>
                      <a:pt x="608" y="2482"/>
                      <a:pt x="418" y="2566"/>
                      <a:pt x="287" y="2613"/>
                    </a:cubicBezTo>
                    <a:cubicBezTo>
                      <a:pt x="191" y="2645"/>
                      <a:pt x="128" y="2650"/>
                      <a:pt x="96" y="2650"/>
                    </a:cubicBezTo>
                    <a:cubicBezTo>
                      <a:pt x="80" y="2650"/>
                      <a:pt x="72" y="2649"/>
                      <a:pt x="72" y="2649"/>
                    </a:cubicBezTo>
                    <a:cubicBezTo>
                      <a:pt x="25" y="2661"/>
                      <a:pt x="1" y="2804"/>
                      <a:pt x="60" y="2828"/>
                    </a:cubicBezTo>
                    <a:cubicBezTo>
                      <a:pt x="60" y="2828"/>
                      <a:pt x="77" y="2830"/>
                      <a:pt x="109" y="2830"/>
                    </a:cubicBezTo>
                    <a:cubicBezTo>
                      <a:pt x="156" y="2830"/>
                      <a:pt x="234" y="2825"/>
                      <a:pt x="334" y="2804"/>
                    </a:cubicBezTo>
                    <a:cubicBezTo>
                      <a:pt x="501" y="2768"/>
                      <a:pt x="715" y="2685"/>
                      <a:pt x="941" y="2566"/>
                    </a:cubicBezTo>
                    <a:cubicBezTo>
                      <a:pt x="1382" y="2340"/>
                      <a:pt x="1894" y="1982"/>
                      <a:pt x="2275" y="1697"/>
                    </a:cubicBezTo>
                    <a:cubicBezTo>
                      <a:pt x="2656" y="1399"/>
                      <a:pt x="3120" y="994"/>
                      <a:pt x="3501" y="685"/>
                    </a:cubicBezTo>
                    <a:cubicBezTo>
                      <a:pt x="3692" y="518"/>
                      <a:pt x="3858" y="387"/>
                      <a:pt x="3978" y="292"/>
                    </a:cubicBezTo>
                    <a:cubicBezTo>
                      <a:pt x="4097" y="196"/>
                      <a:pt x="4168" y="149"/>
                      <a:pt x="4168" y="149"/>
                    </a:cubicBezTo>
                    <a:cubicBezTo>
                      <a:pt x="4200" y="117"/>
                      <a:pt x="413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4614850" y="3646925"/>
                <a:ext cx="97900" cy="58150"/>
              </a:xfrm>
              <a:custGeom>
                <a:avLst/>
                <a:gdLst/>
                <a:ahLst/>
                <a:cxnLst/>
                <a:rect l="l" t="t" r="r" b="b"/>
                <a:pathLst>
                  <a:path w="3916" h="2326" extrusionOk="0">
                    <a:moveTo>
                      <a:pt x="3808" y="1"/>
                    </a:moveTo>
                    <a:cubicBezTo>
                      <a:pt x="3805" y="1"/>
                      <a:pt x="3802" y="2"/>
                      <a:pt x="3799" y="4"/>
                    </a:cubicBezTo>
                    <a:cubicBezTo>
                      <a:pt x="3799" y="4"/>
                      <a:pt x="3727" y="39"/>
                      <a:pt x="3608" y="111"/>
                    </a:cubicBezTo>
                    <a:cubicBezTo>
                      <a:pt x="3489" y="182"/>
                      <a:pt x="3322" y="278"/>
                      <a:pt x="3132" y="397"/>
                    </a:cubicBezTo>
                    <a:cubicBezTo>
                      <a:pt x="2751" y="623"/>
                      <a:pt x="2287" y="909"/>
                      <a:pt x="1929" y="1135"/>
                    </a:cubicBezTo>
                    <a:cubicBezTo>
                      <a:pt x="1560" y="1349"/>
                      <a:pt x="1108" y="1647"/>
                      <a:pt x="727" y="1837"/>
                    </a:cubicBezTo>
                    <a:cubicBezTo>
                      <a:pt x="632" y="1897"/>
                      <a:pt x="536" y="1944"/>
                      <a:pt x="465" y="1980"/>
                    </a:cubicBezTo>
                    <a:cubicBezTo>
                      <a:pt x="382" y="2016"/>
                      <a:pt x="298" y="2052"/>
                      <a:pt x="239" y="2075"/>
                    </a:cubicBezTo>
                    <a:cubicBezTo>
                      <a:pt x="120" y="2135"/>
                      <a:pt x="36" y="2171"/>
                      <a:pt x="36" y="2171"/>
                    </a:cubicBezTo>
                    <a:cubicBezTo>
                      <a:pt x="1" y="2195"/>
                      <a:pt x="48" y="2325"/>
                      <a:pt x="96" y="2325"/>
                    </a:cubicBezTo>
                    <a:cubicBezTo>
                      <a:pt x="96" y="2325"/>
                      <a:pt x="179" y="2302"/>
                      <a:pt x="310" y="2266"/>
                    </a:cubicBezTo>
                    <a:cubicBezTo>
                      <a:pt x="370" y="2242"/>
                      <a:pt x="453" y="2218"/>
                      <a:pt x="548" y="2195"/>
                    </a:cubicBezTo>
                    <a:cubicBezTo>
                      <a:pt x="632" y="2159"/>
                      <a:pt x="727" y="2111"/>
                      <a:pt x="834" y="2075"/>
                    </a:cubicBezTo>
                    <a:cubicBezTo>
                      <a:pt x="1251" y="1909"/>
                      <a:pt x="1739" y="1635"/>
                      <a:pt x="2108" y="1409"/>
                    </a:cubicBezTo>
                    <a:cubicBezTo>
                      <a:pt x="2465" y="1182"/>
                      <a:pt x="2918" y="861"/>
                      <a:pt x="3263" y="599"/>
                    </a:cubicBezTo>
                    <a:cubicBezTo>
                      <a:pt x="3620" y="337"/>
                      <a:pt x="3894" y="147"/>
                      <a:pt x="3894" y="147"/>
                    </a:cubicBezTo>
                    <a:cubicBezTo>
                      <a:pt x="3916" y="114"/>
                      <a:pt x="3847" y="1"/>
                      <a:pt x="3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4583625" y="3600575"/>
                <a:ext cx="75600" cy="42000"/>
              </a:xfrm>
              <a:custGeom>
                <a:avLst/>
                <a:gdLst/>
                <a:ahLst/>
                <a:cxnLst/>
                <a:rect l="l" t="t" r="r" b="b"/>
                <a:pathLst>
                  <a:path w="3024" h="1680" extrusionOk="0">
                    <a:moveTo>
                      <a:pt x="2797" y="0"/>
                    </a:moveTo>
                    <a:cubicBezTo>
                      <a:pt x="2750" y="12"/>
                      <a:pt x="2678" y="24"/>
                      <a:pt x="2607" y="24"/>
                    </a:cubicBezTo>
                    <a:cubicBezTo>
                      <a:pt x="2535" y="48"/>
                      <a:pt x="2452" y="60"/>
                      <a:pt x="2369" y="84"/>
                    </a:cubicBezTo>
                    <a:cubicBezTo>
                      <a:pt x="2035" y="191"/>
                      <a:pt x="1642" y="381"/>
                      <a:pt x="1369" y="560"/>
                    </a:cubicBezTo>
                    <a:cubicBezTo>
                      <a:pt x="1095" y="739"/>
                      <a:pt x="761" y="1001"/>
                      <a:pt x="488" y="1203"/>
                    </a:cubicBezTo>
                    <a:cubicBezTo>
                      <a:pt x="226" y="1405"/>
                      <a:pt x="23" y="1536"/>
                      <a:pt x="23" y="1536"/>
                    </a:cubicBezTo>
                    <a:cubicBezTo>
                      <a:pt x="0" y="1559"/>
                      <a:pt x="54" y="1680"/>
                      <a:pt x="90" y="1680"/>
                    </a:cubicBezTo>
                    <a:cubicBezTo>
                      <a:pt x="91" y="1680"/>
                      <a:pt x="93" y="1680"/>
                      <a:pt x="95" y="1679"/>
                    </a:cubicBezTo>
                    <a:cubicBezTo>
                      <a:pt x="95" y="1679"/>
                      <a:pt x="345" y="1584"/>
                      <a:pt x="630" y="1405"/>
                    </a:cubicBezTo>
                    <a:cubicBezTo>
                      <a:pt x="928" y="1239"/>
                      <a:pt x="1273" y="1012"/>
                      <a:pt x="1547" y="846"/>
                    </a:cubicBezTo>
                    <a:cubicBezTo>
                      <a:pt x="1821" y="667"/>
                      <a:pt x="2166" y="453"/>
                      <a:pt x="2452" y="322"/>
                    </a:cubicBezTo>
                    <a:cubicBezTo>
                      <a:pt x="2523" y="298"/>
                      <a:pt x="2595" y="274"/>
                      <a:pt x="2666" y="250"/>
                    </a:cubicBezTo>
                    <a:cubicBezTo>
                      <a:pt x="2726" y="227"/>
                      <a:pt x="2785" y="215"/>
                      <a:pt x="2833" y="203"/>
                    </a:cubicBezTo>
                    <a:cubicBezTo>
                      <a:pt x="2928" y="179"/>
                      <a:pt x="2988" y="179"/>
                      <a:pt x="2988" y="179"/>
                    </a:cubicBezTo>
                    <a:cubicBezTo>
                      <a:pt x="3012" y="167"/>
                      <a:pt x="3024" y="0"/>
                      <a:pt x="2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4564550" y="3538350"/>
                <a:ext cx="66100" cy="32475"/>
              </a:xfrm>
              <a:custGeom>
                <a:avLst/>
                <a:gdLst/>
                <a:ahLst/>
                <a:cxnLst/>
                <a:rect l="l" t="t" r="r" b="b"/>
                <a:pathLst>
                  <a:path w="2644" h="1299" extrusionOk="0">
                    <a:moveTo>
                      <a:pt x="2584" y="1"/>
                    </a:moveTo>
                    <a:cubicBezTo>
                      <a:pt x="2584" y="1"/>
                      <a:pt x="2524" y="13"/>
                      <a:pt x="2441" y="37"/>
                    </a:cubicBezTo>
                    <a:cubicBezTo>
                      <a:pt x="2346" y="49"/>
                      <a:pt x="2227" y="96"/>
                      <a:pt x="2084" y="132"/>
                    </a:cubicBezTo>
                    <a:cubicBezTo>
                      <a:pt x="1822" y="227"/>
                      <a:pt x="1489" y="358"/>
                      <a:pt x="1239" y="477"/>
                    </a:cubicBezTo>
                    <a:cubicBezTo>
                      <a:pt x="1000" y="596"/>
                      <a:pt x="691" y="763"/>
                      <a:pt x="441" y="906"/>
                    </a:cubicBezTo>
                    <a:cubicBezTo>
                      <a:pt x="203" y="1037"/>
                      <a:pt x="24" y="1144"/>
                      <a:pt x="24" y="1144"/>
                    </a:cubicBezTo>
                    <a:cubicBezTo>
                      <a:pt x="0" y="1168"/>
                      <a:pt x="48" y="1299"/>
                      <a:pt x="84" y="1299"/>
                    </a:cubicBezTo>
                    <a:cubicBezTo>
                      <a:pt x="84" y="1299"/>
                      <a:pt x="143" y="1287"/>
                      <a:pt x="227" y="1251"/>
                    </a:cubicBezTo>
                    <a:cubicBezTo>
                      <a:pt x="310" y="1227"/>
                      <a:pt x="429" y="1180"/>
                      <a:pt x="560" y="1132"/>
                    </a:cubicBezTo>
                    <a:cubicBezTo>
                      <a:pt x="822" y="1025"/>
                      <a:pt x="1143" y="894"/>
                      <a:pt x="1381" y="775"/>
                    </a:cubicBezTo>
                    <a:cubicBezTo>
                      <a:pt x="1632" y="656"/>
                      <a:pt x="1941" y="489"/>
                      <a:pt x="2179" y="370"/>
                    </a:cubicBezTo>
                    <a:cubicBezTo>
                      <a:pt x="2310" y="311"/>
                      <a:pt x="2417" y="251"/>
                      <a:pt x="2501" y="215"/>
                    </a:cubicBezTo>
                    <a:cubicBezTo>
                      <a:pt x="2572" y="191"/>
                      <a:pt x="2620" y="168"/>
                      <a:pt x="2620" y="168"/>
                    </a:cubicBezTo>
                    <a:cubicBezTo>
                      <a:pt x="2644" y="156"/>
                      <a:pt x="2620"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4554725" y="3485650"/>
                <a:ext cx="61325" cy="27725"/>
              </a:xfrm>
              <a:custGeom>
                <a:avLst/>
                <a:gdLst/>
                <a:ahLst/>
                <a:cxnLst/>
                <a:rect l="l" t="t" r="r" b="b"/>
                <a:pathLst>
                  <a:path w="2453" h="1109" extrusionOk="0">
                    <a:moveTo>
                      <a:pt x="2409" y="1"/>
                    </a:moveTo>
                    <a:cubicBezTo>
                      <a:pt x="2408" y="1"/>
                      <a:pt x="2407" y="1"/>
                      <a:pt x="2406" y="2"/>
                    </a:cubicBezTo>
                    <a:cubicBezTo>
                      <a:pt x="2406" y="2"/>
                      <a:pt x="2358" y="2"/>
                      <a:pt x="2275" y="14"/>
                    </a:cubicBezTo>
                    <a:cubicBezTo>
                      <a:pt x="2239" y="14"/>
                      <a:pt x="2179" y="14"/>
                      <a:pt x="2132" y="25"/>
                    </a:cubicBezTo>
                    <a:cubicBezTo>
                      <a:pt x="2072" y="37"/>
                      <a:pt x="2013" y="49"/>
                      <a:pt x="1941" y="61"/>
                    </a:cubicBezTo>
                    <a:cubicBezTo>
                      <a:pt x="1679" y="109"/>
                      <a:pt x="1370" y="216"/>
                      <a:pt x="1143" y="311"/>
                    </a:cubicBezTo>
                    <a:cubicBezTo>
                      <a:pt x="905" y="418"/>
                      <a:pt x="620" y="573"/>
                      <a:pt x="405" y="716"/>
                    </a:cubicBezTo>
                    <a:cubicBezTo>
                      <a:pt x="191" y="847"/>
                      <a:pt x="24" y="954"/>
                      <a:pt x="24" y="954"/>
                    </a:cubicBezTo>
                    <a:cubicBezTo>
                      <a:pt x="0" y="978"/>
                      <a:pt x="72" y="1097"/>
                      <a:pt x="96" y="1109"/>
                    </a:cubicBezTo>
                    <a:cubicBezTo>
                      <a:pt x="96" y="1109"/>
                      <a:pt x="274" y="1037"/>
                      <a:pt x="524" y="942"/>
                    </a:cubicBezTo>
                    <a:cubicBezTo>
                      <a:pt x="762" y="835"/>
                      <a:pt x="1048" y="716"/>
                      <a:pt x="1274" y="621"/>
                    </a:cubicBezTo>
                    <a:cubicBezTo>
                      <a:pt x="1501" y="525"/>
                      <a:pt x="1774" y="383"/>
                      <a:pt x="2013" y="299"/>
                    </a:cubicBezTo>
                    <a:cubicBezTo>
                      <a:pt x="2072" y="275"/>
                      <a:pt x="2132" y="252"/>
                      <a:pt x="2179" y="240"/>
                    </a:cubicBezTo>
                    <a:cubicBezTo>
                      <a:pt x="2227" y="228"/>
                      <a:pt x="2275" y="216"/>
                      <a:pt x="2310" y="204"/>
                    </a:cubicBezTo>
                    <a:cubicBezTo>
                      <a:pt x="2382" y="180"/>
                      <a:pt x="2429" y="168"/>
                      <a:pt x="2429" y="168"/>
                    </a:cubicBezTo>
                    <a:cubicBezTo>
                      <a:pt x="2452" y="157"/>
                      <a:pt x="2442" y="1"/>
                      <a:pt x="2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4552350" y="3411275"/>
                <a:ext cx="54500" cy="34850"/>
              </a:xfrm>
              <a:custGeom>
                <a:avLst/>
                <a:gdLst/>
                <a:ahLst/>
                <a:cxnLst/>
                <a:rect l="l" t="t" r="r" b="b"/>
                <a:pathLst>
                  <a:path w="2180" h="1394" extrusionOk="0">
                    <a:moveTo>
                      <a:pt x="2108" y="0"/>
                    </a:moveTo>
                    <a:cubicBezTo>
                      <a:pt x="2108" y="0"/>
                      <a:pt x="2060" y="24"/>
                      <a:pt x="1989" y="48"/>
                    </a:cubicBezTo>
                    <a:cubicBezTo>
                      <a:pt x="1905" y="60"/>
                      <a:pt x="1798" y="107"/>
                      <a:pt x="1691" y="155"/>
                    </a:cubicBezTo>
                    <a:cubicBezTo>
                      <a:pt x="1453" y="262"/>
                      <a:pt x="1191" y="405"/>
                      <a:pt x="988" y="536"/>
                    </a:cubicBezTo>
                    <a:cubicBezTo>
                      <a:pt x="798" y="667"/>
                      <a:pt x="548" y="857"/>
                      <a:pt x="357" y="1000"/>
                    </a:cubicBezTo>
                    <a:cubicBezTo>
                      <a:pt x="262" y="1072"/>
                      <a:pt x="179" y="1131"/>
                      <a:pt x="119" y="1167"/>
                    </a:cubicBezTo>
                    <a:cubicBezTo>
                      <a:pt x="60" y="1214"/>
                      <a:pt x="24" y="1238"/>
                      <a:pt x="24" y="1238"/>
                    </a:cubicBezTo>
                    <a:cubicBezTo>
                      <a:pt x="0" y="1262"/>
                      <a:pt x="72" y="1393"/>
                      <a:pt x="95" y="1393"/>
                    </a:cubicBezTo>
                    <a:cubicBezTo>
                      <a:pt x="95" y="1393"/>
                      <a:pt x="143" y="1381"/>
                      <a:pt x="215" y="1345"/>
                    </a:cubicBezTo>
                    <a:cubicBezTo>
                      <a:pt x="286" y="1310"/>
                      <a:pt x="381" y="1274"/>
                      <a:pt x="488" y="1214"/>
                    </a:cubicBezTo>
                    <a:cubicBezTo>
                      <a:pt x="715" y="1095"/>
                      <a:pt x="977" y="941"/>
                      <a:pt x="1179" y="822"/>
                    </a:cubicBezTo>
                    <a:cubicBezTo>
                      <a:pt x="1369" y="691"/>
                      <a:pt x="1608" y="512"/>
                      <a:pt x="1810" y="381"/>
                    </a:cubicBezTo>
                    <a:cubicBezTo>
                      <a:pt x="1905" y="310"/>
                      <a:pt x="1989" y="262"/>
                      <a:pt x="2060" y="226"/>
                    </a:cubicBezTo>
                    <a:cubicBezTo>
                      <a:pt x="2120" y="191"/>
                      <a:pt x="2167" y="167"/>
                      <a:pt x="2167" y="167"/>
                    </a:cubicBezTo>
                    <a:cubicBezTo>
                      <a:pt x="2179" y="155"/>
                      <a:pt x="2131"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4564550" y="3170150"/>
                <a:ext cx="56275" cy="38725"/>
              </a:xfrm>
              <a:custGeom>
                <a:avLst/>
                <a:gdLst/>
                <a:ahLst/>
                <a:cxnLst/>
                <a:rect l="l" t="t" r="r" b="b"/>
                <a:pathLst>
                  <a:path w="2251" h="1549" extrusionOk="0">
                    <a:moveTo>
                      <a:pt x="2215" y="1"/>
                    </a:moveTo>
                    <a:cubicBezTo>
                      <a:pt x="2167" y="13"/>
                      <a:pt x="2132" y="25"/>
                      <a:pt x="2084" y="37"/>
                    </a:cubicBezTo>
                    <a:cubicBezTo>
                      <a:pt x="2001" y="61"/>
                      <a:pt x="1893" y="120"/>
                      <a:pt x="1774" y="180"/>
                    </a:cubicBezTo>
                    <a:cubicBezTo>
                      <a:pt x="1536" y="299"/>
                      <a:pt x="1251" y="465"/>
                      <a:pt x="1036" y="608"/>
                    </a:cubicBezTo>
                    <a:cubicBezTo>
                      <a:pt x="834" y="751"/>
                      <a:pt x="572" y="953"/>
                      <a:pt x="369" y="1120"/>
                    </a:cubicBezTo>
                    <a:cubicBezTo>
                      <a:pt x="262" y="1204"/>
                      <a:pt x="179" y="1263"/>
                      <a:pt x="108" y="1323"/>
                    </a:cubicBezTo>
                    <a:cubicBezTo>
                      <a:pt x="48" y="1370"/>
                      <a:pt x="12" y="1394"/>
                      <a:pt x="12" y="1394"/>
                    </a:cubicBezTo>
                    <a:cubicBezTo>
                      <a:pt x="0" y="1418"/>
                      <a:pt x="60" y="1549"/>
                      <a:pt x="96" y="1549"/>
                    </a:cubicBezTo>
                    <a:cubicBezTo>
                      <a:pt x="96" y="1549"/>
                      <a:pt x="143" y="1525"/>
                      <a:pt x="215" y="1489"/>
                    </a:cubicBezTo>
                    <a:cubicBezTo>
                      <a:pt x="286" y="1442"/>
                      <a:pt x="393" y="1394"/>
                      <a:pt x="512" y="1323"/>
                    </a:cubicBezTo>
                    <a:cubicBezTo>
                      <a:pt x="739" y="1192"/>
                      <a:pt x="1024" y="1025"/>
                      <a:pt x="1227" y="882"/>
                    </a:cubicBezTo>
                    <a:cubicBezTo>
                      <a:pt x="1441" y="739"/>
                      <a:pt x="1691" y="549"/>
                      <a:pt x="1905" y="394"/>
                    </a:cubicBezTo>
                    <a:cubicBezTo>
                      <a:pt x="2013" y="311"/>
                      <a:pt x="2096" y="251"/>
                      <a:pt x="2167" y="215"/>
                    </a:cubicBezTo>
                    <a:cubicBezTo>
                      <a:pt x="2191" y="191"/>
                      <a:pt x="2227" y="191"/>
                      <a:pt x="2215" y="191"/>
                    </a:cubicBezTo>
                    <a:cubicBezTo>
                      <a:pt x="2219" y="188"/>
                      <a:pt x="2222" y="186"/>
                      <a:pt x="2223" y="186"/>
                    </a:cubicBezTo>
                    <a:cubicBezTo>
                      <a:pt x="2227" y="186"/>
                      <a:pt x="2227" y="191"/>
                      <a:pt x="2227" y="191"/>
                    </a:cubicBezTo>
                    <a:cubicBezTo>
                      <a:pt x="2239" y="168"/>
                      <a:pt x="2251" y="49"/>
                      <a:pt x="2251" y="25"/>
                    </a:cubicBezTo>
                    <a:cubicBezTo>
                      <a:pt x="2251" y="25"/>
                      <a:pt x="2251" y="13"/>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4552650" y="3227000"/>
                <a:ext cx="64000" cy="34575"/>
              </a:xfrm>
              <a:custGeom>
                <a:avLst/>
                <a:gdLst/>
                <a:ahLst/>
                <a:cxnLst/>
                <a:rect l="l" t="t" r="r" b="b"/>
                <a:pathLst>
                  <a:path w="2560" h="1383" extrusionOk="0">
                    <a:moveTo>
                      <a:pt x="2468" y="0"/>
                    </a:moveTo>
                    <a:cubicBezTo>
                      <a:pt x="2467" y="0"/>
                      <a:pt x="2466" y="1"/>
                      <a:pt x="2465" y="1"/>
                    </a:cubicBezTo>
                    <a:cubicBezTo>
                      <a:pt x="2465" y="1"/>
                      <a:pt x="1679" y="323"/>
                      <a:pt x="1215" y="573"/>
                    </a:cubicBezTo>
                    <a:cubicBezTo>
                      <a:pt x="1095" y="632"/>
                      <a:pt x="965" y="704"/>
                      <a:pt x="834" y="787"/>
                    </a:cubicBezTo>
                    <a:cubicBezTo>
                      <a:pt x="691" y="858"/>
                      <a:pt x="560" y="942"/>
                      <a:pt x="441" y="1001"/>
                    </a:cubicBezTo>
                    <a:cubicBezTo>
                      <a:pt x="203" y="1132"/>
                      <a:pt x="24" y="1227"/>
                      <a:pt x="24" y="1227"/>
                    </a:cubicBezTo>
                    <a:cubicBezTo>
                      <a:pt x="0" y="1251"/>
                      <a:pt x="48" y="1382"/>
                      <a:pt x="83" y="1382"/>
                    </a:cubicBezTo>
                    <a:cubicBezTo>
                      <a:pt x="83" y="1382"/>
                      <a:pt x="286" y="1323"/>
                      <a:pt x="548" y="1227"/>
                    </a:cubicBezTo>
                    <a:cubicBezTo>
                      <a:pt x="679" y="1180"/>
                      <a:pt x="822" y="1120"/>
                      <a:pt x="965" y="1061"/>
                    </a:cubicBezTo>
                    <a:cubicBezTo>
                      <a:pt x="1107" y="989"/>
                      <a:pt x="1250" y="930"/>
                      <a:pt x="1369" y="870"/>
                    </a:cubicBezTo>
                    <a:cubicBezTo>
                      <a:pt x="1846" y="608"/>
                      <a:pt x="2548" y="156"/>
                      <a:pt x="2548" y="156"/>
                    </a:cubicBezTo>
                    <a:cubicBezTo>
                      <a:pt x="2559" y="133"/>
                      <a:pt x="2494" y="0"/>
                      <a:pt x="2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4541975" y="3286550"/>
                <a:ext cx="69625" cy="38550"/>
              </a:xfrm>
              <a:custGeom>
                <a:avLst/>
                <a:gdLst/>
                <a:ahLst/>
                <a:cxnLst/>
                <a:rect l="l" t="t" r="r" b="b"/>
                <a:pathLst>
                  <a:path w="2785" h="1542" extrusionOk="0">
                    <a:moveTo>
                      <a:pt x="2713" y="0"/>
                    </a:moveTo>
                    <a:cubicBezTo>
                      <a:pt x="2713" y="0"/>
                      <a:pt x="2475" y="36"/>
                      <a:pt x="2165" y="107"/>
                    </a:cubicBezTo>
                    <a:cubicBezTo>
                      <a:pt x="1856" y="179"/>
                      <a:pt x="1475" y="274"/>
                      <a:pt x="1189" y="417"/>
                    </a:cubicBezTo>
                    <a:cubicBezTo>
                      <a:pt x="903" y="548"/>
                      <a:pt x="546" y="750"/>
                      <a:pt x="320" y="1012"/>
                    </a:cubicBezTo>
                    <a:lnTo>
                      <a:pt x="308" y="1012"/>
                    </a:lnTo>
                    <a:lnTo>
                      <a:pt x="308" y="1024"/>
                    </a:lnTo>
                    <a:lnTo>
                      <a:pt x="272" y="1036"/>
                    </a:lnTo>
                    <a:cubicBezTo>
                      <a:pt x="260" y="1036"/>
                      <a:pt x="249" y="1036"/>
                      <a:pt x="237" y="1048"/>
                    </a:cubicBezTo>
                    <a:lnTo>
                      <a:pt x="201" y="1072"/>
                    </a:lnTo>
                    <a:cubicBezTo>
                      <a:pt x="165" y="1084"/>
                      <a:pt x="153" y="1108"/>
                      <a:pt x="141" y="1120"/>
                    </a:cubicBezTo>
                    <a:cubicBezTo>
                      <a:pt x="82" y="1203"/>
                      <a:pt x="58" y="1274"/>
                      <a:pt x="46" y="1322"/>
                    </a:cubicBezTo>
                    <a:cubicBezTo>
                      <a:pt x="22" y="1417"/>
                      <a:pt x="10" y="1465"/>
                      <a:pt x="10" y="1465"/>
                    </a:cubicBezTo>
                    <a:cubicBezTo>
                      <a:pt x="0" y="1485"/>
                      <a:pt x="96" y="1541"/>
                      <a:pt x="145" y="1541"/>
                    </a:cubicBezTo>
                    <a:cubicBezTo>
                      <a:pt x="153" y="1541"/>
                      <a:pt x="160" y="1540"/>
                      <a:pt x="165" y="1536"/>
                    </a:cubicBezTo>
                    <a:cubicBezTo>
                      <a:pt x="165" y="1536"/>
                      <a:pt x="189" y="1477"/>
                      <a:pt x="237" y="1393"/>
                    </a:cubicBezTo>
                    <a:cubicBezTo>
                      <a:pt x="249" y="1346"/>
                      <a:pt x="284" y="1298"/>
                      <a:pt x="308" y="1274"/>
                    </a:cubicBezTo>
                    <a:cubicBezTo>
                      <a:pt x="308" y="1274"/>
                      <a:pt x="308" y="1262"/>
                      <a:pt x="320" y="1262"/>
                    </a:cubicBezTo>
                    <a:lnTo>
                      <a:pt x="344" y="1262"/>
                    </a:lnTo>
                    <a:cubicBezTo>
                      <a:pt x="368" y="1250"/>
                      <a:pt x="391" y="1250"/>
                      <a:pt x="415" y="1250"/>
                    </a:cubicBezTo>
                    <a:cubicBezTo>
                      <a:pt x="439" y="1227"/>
                      <a:pt x="463" y="1215"/>
                      <a:pt x="487" y="1191"/>
                    </a:cubicBezTo>
                    <a:cubicBezTo>
                      <a:pt x="713" y="1000"/>
                      <a:pt x="1058" y="834"/>
                      <a:pt x="1320" y="715"/>
                    </a:cubicBezTo>
                    <a:cubicBezTo>
                      <a:pt x="1582" y="596"/>
                      <a:pt x="1951" y="453"/>
                      <a:pt x="2237" y="346"/>
                    </a:cubicBezTo>
                    <a:cubicBezTo>
                      <a:pt x="2535" y="250"/>
                      <a:pt x="2761" y="167"/>
                      <a:pt x="2761" y="167"/>
                    </a:cubicBezTo>
                    <a:cubicBezTo>
                      <a:pt x="2785" y="155"/>
                      <a:pt x="2749" y="0"/>
                      <a:pt x="2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4542525" y="3335050"/>
                <a:ext cx="64875" cy="34275"/>
              </a:xfrm>
              <a:custGeom>
                <a:avLst/>
                <a:gdLst/>
                <a:ahLst/>
                <a:cxnLst/>
                <a:rect l="l" t="t" r="r" b="b"/>
                <a:pathLst>
                  <a:path w="2595" h="1371" extrusionOk="0">
                    <a:moveTo>
                      <a:pt x="2481" y="0"/>
                    </a:moveTo>
                    <a:cubicBezTo>
                      <a:pt x="2480" y="0"/>
                      <a:pt x="2478" y="1"/>
                      <a:pt x="2477" y="1"/>
                    </a:cubicBezTo>
                    <a:cubicBezTo>
                      <a:pt x="2477" y="1"/>
                      <a:pt x="2429" y="13"/>
                      <a:pt x="2358" y="49"/>
                    </a:cubicBezTo>
                    <a:cubicBezTo>
                      <a:pt x="2274" y="84"/>
                      <a:pt x="2167" y="132"/>
                      <a:pt x="2036" y="180"/>
                    </a:cubicBezTo>
                    <a:cubicBezTo>
                      <a:pt x="1786" y="275"/>
                      <a:pt x="1465" y="394"/>
                      <a:pt x="1215" y="501"/>
                    </a:cubicBezTo>
                    <a:cubicBezTo>
                      <a:pt x="965" y="620"/>
                      <a:pt x="655" y="775"/>
                      <a:pt x="417" y="930"/>
                    </a:cubicBezTo>
                    <a:cubicBezTo>
                      <a:pt x="357" y="977"/>
                      <a:pt x="310" y="1013"/>
                      <a:pt x="262" y="1037"/>
                    </a:cubicBezTo>
                    <a:cubicBezTo>
                      <a:pt x="215" y="1073"/>
                      <a:pt x="167" y="1108"/>
                      <a:pt x="131" y="1132"/>
                    </a:cubicBezTo>
                    <a:cubicBezTo>
                      <a:pt x="60" y="1192"/>
                      <a:pt x="24" y="1227"/>
                      <a:pt x="24" y="1227"/>
                    </a:cubicBezTo>
                    <a:cubicBezTo>
                      <a:pt x="0" y="1251"/>
                      <a:pt x="84" y="1370"/>
                      <a:pt x="119" y="1370"/>
                    </a:cubicBezTo>
                    <a:cubicBezTo>
                      <a:pt x="119" y="1370"/>
                      <a:pt x="167" y="1346"/>
                      <a:pt x="238" y="1299"/>
                    </a:cubicBezTo>
                    <a:cubicBezTo>
                      <a:pt x="274" y="1287"/>
                      <a:pt x="322" y="1263"/>
                      <a:pt x="369" y="1227"/>
                    </a:cubicBezTo>
                    <a:cubicBezTo>
                      <a:pt x="429" y="1204"/>
                      <a:pt x="477" y="1180"/>
                      <a:pt x="548" y="1156"/>
                    </a:cubicBezTo>
                    <a:cubicBezTo>
                      <a:pt x="786" y="1037"/>
                      <a:pt x="1108" y="918"/>
                      <a:pt x="1346" y="811"/>
                    </a:cubicBezTo>
                    <a:cubicBezTo>
                      <a:pt x="1596" y="692"/>
                      <a:pt x="1905" y="537"/>
                      <a:pt x="2143" y="406"/>
                    </a:cubicBezTo>
                    <a:cubicBezTo>
                      <a:pt x="2262" y="334"/>
                      <a:pt x="2370" y="275"/>
                      <a:pt x="2453" y="227"/>
                    </a:cubicBezTo>
                    <a:cubicBezTo>
                      <a:pt x="2524" y="180"/>
                      <a:pt x="2572" y="144"/>
                      <a:pt x="2572" y="144"/>
                    </a:cubicBezTo>
                    <a:cubicBezTo>
                      <a:pt x="2595" y="132"/>
                      <a:pt x="2519"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4540425" y="3376025"/>
                <a:ext cx="66425" cy="26925"/>
              </a:xfrm>
              <a:custGeom>
                <a:avLst/>
                <a:gdLst/>
                <a:ahLst/>
                <a:cxnLst/>
                <a:rect l="l" t="t" r="r" b="b"/>
                <a:pathLst>
                  <a:path w="2657" h="1077" extrusionOk="0">
                    <a:moveTo>
                      <a:pt x="2230" y="0"/>
                    </a:moveTo>
                    <a:cubicBezTo>
                      <a:pt x="2191" y="0"/>
                      <a:pt x="2150" y="2"/>
                      <a:pt x="2108" y="5"/>
                    </a:cubicBezTo>
                    <a:cubicBezTo>
                      <a:pt x="1811" y="29"/>
                      <a:pt x="1477" y="136"/>
                      <a:pt x="1215" y="243"/>
                    </a:cubicBezTo>
                    <a:cubicBezTo>
                      <a:pt x="965" y="350"/>
                      <a:pt x="668" y="529"/>
                      <a:pt x="430" y="672"/>
                    </a:cubicBezTo>
                    <a:cubicBezTo>
                      <a:pt x="191" y="815"/>
                      <a:pt x="13" y="922"/>
                      <a:pt x="13" y="922"/>
                    </a:cubicBezTo>
                    <a:cubicBezTo>
                      <a:pt x="1" y="946"/>
                      <a:pt x="60" y="1077"/>
                      <a:pt x="96" y="1077"/>
                    </a:cubicBezTo>
                    <a:cubicBezTo>
                      <a:pt x="96" y="1077"/>
                      <a:pt x="287" y="1005"/>
                      <a:pt x="549" y="898"/>
                    </a:cubicBezTo>
                    <a:cubicBezTo>
                      <a:pt x="799" y="791"/>
                      <a:pt x="1108" y="660"/>
                      <a:pt x="1346" y="553"/>
                    </a:cubicBezTo>
                    <a:cubicBezTo>
                      <a:pt x="1584" y="446"/>
                      <a:pt x="1894" y="315"/>
                      <a:pt x="2144" y="255"/>
                    </a:cubicBezTo>
                    <a:cubicBezTo>
                      <a:pt x="2275" y="231"/>
                      <a:pt x="2382" y="219"/>
                      <a:pt x="2466" y="219"/>
                    </a:cubicBezTo>
                    <a:lnTo>
                      <a:pt x="2549" y="219"/>
                    </a:lnTo>
                    <a:cubicBezTo>
                      <a:pt x="2573" y="231"/>
                      <a:pt x="2585" y="231"/>
                      <a:pt x="2585" y="231"/>
                    </a:cubicBezTo>
                    <a:cubicBezTo>
                      <a:pt x="2608" y="231"/>
                      <a:pt x="2656" y="65"/>
                      <a:pt x="2632" y="65"/>
                    </a:cubicBezTo>
                    <a:cubicBezTo>
                      <a:pt x="2632" y="65"/>
                      <a:pt x="2620" y="53"/>
                      <a:pt x="2585" y="53"/>
                    </a:cubicBezTo>
                    <a:cubicBezTo>
                      <a:pt x="2561" y="41"/>
                      <a:pt x="2525" y="29"/>
                      <a:pt x="2477" y="17"/>
                    </a:cubicBezTo>
                    <a:cubicBezTo>
                      <a:pt x="2410" y="9"/>
                      <a:pt x="2325"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 name="Google Shape;604;p44"/>
          <p:cNvGrpSpPr/>
          <p:nvPr/>
        </p:nvGrpSpPr>
        <p:grpSpPr>
          <a:xfrm rot="-5400000">
            <a:off x="3013881" y="2349695"/>
            <a:ext cx="283143" cy="579482"/>
            <a:chOff x="10867700" y="3270950"/>
            <a:chExt cx="195150" cy="464850"/>
          </a:xfrm>
        </p:grpSpPr>
        <p:sp>
          <p:nvSpPr>
            <p:cNvPr id="605" name="Google Shape;605;p44"/>
            <p:cNvSpPr/>
            <p:nvPr/>
          </p:nvSpPr>
          <p:spPr>
            <a:xfrm>
              <a:off x="10907875" y="3602075"/>
              <a:ext cx="75075" cy="132325"/>
            </a:xfrm>
            <a:custGeom>
              <a:avLst/>
              <a:gdLst/>
              <a:ahLst/>
              <a:cxnLst/>
              <a:rect l="l" t="t" r="r" b="b"/>
              <a:pathLst>
                <a:path w="3003" h="5293" extrusionOk="0">
                  <a:moveTo>
                    <a:pt x="130" y="0"/>
                  </a:moveTo>
                  <a:cubicBezTo>
                    <a:pt x="79" y="0"/>
                    <a:pt x="0" y="63"/>
                    <a:pt x="19" y="110"/>
                  </a:cubicBezTo>
                  <a:cubicBezTo>
                    <a:pt x="19" y="110"/>
                    <a:pt x="221" y="503"/>
                    <a:pt x="495" y="1027"/>
                  </a:cubicBezTo>
                  <a:cubicBezTo>
                    <a:pt x="567" y="1158"/>
                    <a:pt x="638" y="1300"/>
                    <a:pt x="710" y="1443"/>
                  </a:cubicBezTo>
                  <a:cubicBezTo>
                    <a:pt x="781" y="1586"/>
                    <a:pt x="853" y="1729"/>
                    <a:pt x="936" y="1884"/>
                  </a:cubicBezTo>
                  <a:cubicBezTo>
                    <a:pt x="1079" y="2170"/>
                    <a:pt x="1222" y="2467"/>
                    <a:pt x="1364" y="2717"/>
                  </a:cubicBezTo>
                  <a:cubicBezTo>
                    <a:pt x="1495" y="2979"/>
                    <a:pt x="1650" y="3265"/>
                    <a:pt x="1817" y="3551"/>
                  </a:cubicBezTo>
                  <a:cubicBezTo>
                    <a:pt x="1972" y="3848"/>
                    <a:pt x="2138" y="4134"/>
                    <a:pt x="2293" y="4384"/>
                  </a:cubicBezTo>
                  <a:cubicBezTo>
                    <a:pt x="2603" y="4896"/>
                    <a:pt x="2829" y="5277"/>
                    <a:pt x="2829" y="5277"/>
                  </a:cubicBezTo>
                  <a:cubicBezTo>
                    <a:pt x="2837" y="5288"/>
                    <a:pt x="2851" y="5293"/>
                    <a:pt x="2867" y="5293"/>
                  </a:cubicBezTo>
                  <a:cubicBezTo>
                    <a:pt x="2921" y="5293"/>
                    <a:pt x="3002" y="5240"/>
                    <a:pt x="2984" y="5194"/>
                  </a:cubicBezTo>
                  <a:cubicBezTo>
                    <a:pt x="2984" y="5194"/>
                    <a:pt x="2174" y="3598"/>
                    <a:pt x="1662" y="2562"/>
                  </a:cubicBezTo>
                  <a:cubicBezTo>
                    <a:pt x="1519" y="2312"/>
                    <a:pt x="1364" y="2027"/>
                    <a:pt x="1198" y="1729"/>
                  </a:cubicBezTo>
                  <a:cubicBezTo>
                    <a:pt x="1114" y="1586"/>
                    <a:pt x="1043" y="1443"/>
                    <a:pt x="960" y="1300"/>
                  </a:cubicBezTo>
                  <a:cubicBezTo>
                    <a:pt x="876" y="1169"/>
                    <a:pt x="793" y="1027"/>
                    <a:pt x="710" y="907"/>
                  </a:cubicBezTo>
                  <a:cubicBezTo>
                    <a:pt x="400" y="396"/>
                    <a:pt x="162" y="15"/>
                    <a:pt x="162" y="15"/>
                  </a:cubicBezTo>
                  <a:cubicBezTo>
                    <a:pt x="155" y="5"/>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10980500" y="3598725"/>
              <a:ext cx="81375" cy="134225"/>
            </a:xfrm>
            <a:custGeom>
              <a:avLst/>
              <a:gdLst/>
              <a:ahLst/>
              <a:cxnLst/>
              <a:rect l="l" t="t" r="r" b="b"/>
              <a:pathLst>
                <a:path w="3255" h="5369" extrusionOk="0">
                  <a:moveTo>
                    <a:pt x="3128" y="0"/>
                  </a:moveTo>
                  <a:cubicBezTo>
                    <a:pt x="3109" y="0"/>
                    <a:pt x="3091" y="5"/>
                    <a:pt x="3079" y="18"/>
                  </a:cubicBezTo>
                  <a:cubicBezTo>
                    <a:pt x="3079" y="18"/>
                    <a:pt x="3067" y="53"/>
                    <a:pt x="3043" y="101"/>
                  </a:cubicBezTo>
                  <a:cubicBezTo>
                    <a:pt x="3031" y="149"/>
                    <a:pt x="2996" y="208"/>
                    <a:pt x="2948" y="291"/>
                  </a:cubicBezTo>
                  <a:cubicBezTo>
                    <a:pt x="2865" y="458"/>
                    <a:pt x="2710" y="684"/>
                    <a:pt x="2555" y="946"/>
                  </a:cubicBezTo>
                  <a:cubicBezTo>
                    <a:pt x="2234" y="1470"/>
                    <a:pt x="1841" y="2125"/>
                    <a:pt x="1543" y="2637"/>
                  </a:cubicBezTo>
                  <a:cubicBezTo>
                    <a:pt x="1400" y="2899"/>
                    <a:pt x="1234" y="3197"/>
                    <a:pt x="1067" y="3494"/>
                  </a:cubicBezTo>
                  <a:cubicBezTo>
                    <a:pt x="900" y="3816"/>
                    <a:pt x="781" y="4137"/>
                    <a:pt x="638" y="4399"/>
                  </a:cubicBezTo>
                  <a:cubicBezTo>
                    <a:pt x="507" y="4673"/>
                    <a:pt x="376" y="4887"/>
                    <a:pt x="245" y="5018"/>
                  </a:cubicBezTo>
                  <a:cubicBezTo>
                    <a:pt x="186" y="5090"/>
                    <a:pt x="138" y="5137"/>
                    <a:pt x="103" y="5173"/>
                  </a:cubicBezTo>
                  <a:cubicBezTo>
                    <a:pt x="55" y="5197"/>
                    <a:pt x="43" y="5209"/>
                    <a:pt x="43" y="5209"/>
                  </a:cubicBezTo>
                  <a:cubicBezTo>
                    <a:pt x="0" y="5241"/>
                    <a:pt x="53" y="5369"/>
                    <a:pt x="108" y="5369"/>
                  </a:cubicBezTo>
                  <a:cubicBezTo>
                    <a:pt x="114" y="5369"/>
                    <a:pt x="120" y="5367"/>
                    <a:pt x="126" y="5363"/>
                  </a:cubicBezTo>
                  <a:cubicBezTo>
                    <a:pt x="126" y="5363"/>
                    <a:pt x="162" y="5340"/>
                    <a:pt x="210" y="5316"/>
                  </a:cubicBezTo>
                  <a:cubicBezTo>
                    <a:pt x="257" y="5280"/>
                    <a:pt x="317" y="5232"/>
                    <a:pt x="388" y="5161"/>
                  </a:cubicBezTo>
                  <a:cubicBezTo>
                    <a:pt x="543" y="5018"/>
                    <a:pt x="710" y="4792"/>
                    <a:pt x="865" y="4518"/>
                  </a:cubicBezTo>
                  <a:cubicBezTo>
                    <a:pt x="1019" y="4244"/>
                    <a:pt x="1174" y="3935"/>
                    <a:pt x="1341" y="3649"/>
                  </a:cubicBezTo>
                  <a:cubicBezTo>
                    <a:pt x="1507" y="3351"/>
                    <a:pt x="1686" y="3066"/>
                    <a:pt x="1829" y="2804"/>
                  </a:cubicBezTo>
                  <a:cubicBezTo>
                    <a:pt x="2127" y="2292"/>
                    <a:pt x="2484" y="1613"/>
                    <a:pt x="2770" y="1065"/>
                  </a:cubicBezTo>
                  <a:cubicBezTo>
                    <a:pt x="2912" y="791"/>
                    <a:pt x="3043" y="565"/>
                    <a:pt x="3127" y="387"/>
                  </a:cubicBezTo>
                  <a:cubicBezTo>
                    <a:pt x="3162" y="291"/>
                    <a:pt x="3198" y="220"/>
                    <a:pt x="3210" y="160"/>
                  </a:cubicBezTo>
                  <a:cubicBezTo>
                    <a:pt x="3234" y="113"/>
                    <a:pt x="3246" y="89"/>
                    <a:pt x="3246" y="89"/>
                  </a:cubicBezTo>
                  <a:cubicBezTo>
                    <a:pt x="3255" y="45"/>
                    <a:pt x="3184"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11020250" y="3597375"/>
              <a:ext cx="42600" cy="8350"/>
            </a:xfrm>
            <a:custGeom>
              <a:avLst/>
              <a:gdLst/>
              <a:ahLst/>
              <a:cxnLst/>
              <a:rect l="l" t="t" r="r" b="b"/>
              <a:pathLst>
                <a:path w="1704" h="334" extrusionOk="0">
                  <a:moveTo>
                    <a:pt x="846" y="0"/>
                  </a:moveTo>
                  <a:cubicBezTo>
                    <a:pt x="525" y="0"/>
                    <a:pt x="25" y="60"/>
                    <a:pt x="25" y="60"/>
                  </a:cubicBezTo>
                  <a:cubicBezTo>
                    <a:pt x="1" y="72"/>
                    <a:pt x="1" y="214"/>
                    <a:pt x="13" y="238"/>
                  </a:cubicBezTo>
                  <a:cubicBezTo>
                    <a:pt x="13" y="238"/>
                    <a:pt x="525" y="322"/>
                    <a:pt x="846" y="333"/>
                  </a:cubicBezTo>
                  <a:cubicBezTo>
                    <a:pt x="1180" y="333"/>
                    <a:pt x="1680" y="238"/>
                    <a:pt x="1680" y="238"/>
                  </a:cubicBezTo>
                  <a:cubicBezTo>
                    <a:pt x="1703" y="238"/>
                    <a:pt x="1692" y="72"/>
                    <a:pt x="1668" y="72"/>
                  </a:cubicBezTo>
                  <a:cubicBezTo>
                    <a:pt x="1668" y="72"/>
                    <a:pt x="1168"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10909825" y="3598250"/>
              <a:ext cx="36925" cy="8975"/>
            </a:xfrm>
            <a:custGeom>
              <a:avLst/>
              <a:gdLst/>
              <a:ahLst/>
              <a:cxnLst/>
              <a:rect l="l" t="t" r="r" b="b"/>
              <a:pathLst>
                <a:path w="1477" h="359" extrusionOk="0">
                  <a:moveTo>
                    <a:pt x="1406" y="1"/>
                  </a:moveTo>
                  <a:cubicBezTo>
                    <a:pt x="1406" y="1"/>
                    <a:pt x="1382" y="1"/>
                    <a:pt x="1334" y="13"/>
                  </a:cubicBezTo>
                  <a:cubicBezTo>
                    <a:pt x="1298" y="13"/>
                    <a:pt x="1239" y="25"/>
                    <a:pt x="1167" y="25"/>
                  </a:cubicBezTo>
                  <a:cubicBezTo>
                    <a:pt x="1124" y="29"/>
                    <a:pt x="1076" y="30"/>
                    <a:pt x="1027" y="30"/>
                  </a:cubicBezTo>
                  <a:cubicBezTo>
                    <a:pt x="928" y="30"/>
                    <a:pt x="822" y="25"/>
                    <a:pt x="727" y="25"/>
                  </a:cubicBezTo>
                  <a:cubicBezTo>
                    <a:pt x="596" y="25"/>
                    <a:pt x="417" y="48"/>
                    <a:pt x="274" y="72"/>
                  </a:cubicBezTo>
                  <a:cubicBezTo>
                    <a:pt x="132" y="84"/>
                    <a:pt x="13" y="108"/>
                    <a:pt x="13" y="108"/>
                  </a:cubicBezTo>
                  <a:cubicBezTo>
                    <a:pt x="1" y="120"/>
                    <a:pt x="13" y="287"/>
                    <a:pt x="24" y="287"/>
                  </a:cubicBezTo>
                  <a:cubicBezTo>
                    <a:pt x="24" y="287"/>
                    <a:pt x="132" y="298"/>
                    <a:pt x="274" y="322"/>
                  </a:cubicBezTo>
                  <a:cubicBezTo>
                    <a:pt x="417" y="334"/>
                    <a:pt x="596" y="358"/>
                    <a:pt x="739" y="358"/>
                  </a:cubicBezTo>
                  <a:cubicBezTo>
                    <a:pt x="882" y="346"/>
                    <a:pt x="1072" y="322"/>
                    <a:pt x="1215" y="275"/>
                  </a:cubicBezTo>
                  <a:cubicBezTo>
                    <a:pt x="1286" y="251"/>
                    <a:pt x="1358" y="215"/>
                    <a:pt x="1394" y="191"/>
                  </a:cubicBezTo>
                  <a:cubicBezTo>
                    <a:pt x="1441" y="168"/>
                    <a:pt x="1465" y="156"/>
                    <a:pt x="1465" y="156"/>
                  </a:cubicBezTo>
                  <a:cubicBezTo>
                    <a:pt x="1477" y="144"/>
                    <a:pt x="1429" y="13"/>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11022350" y="3276725"/>
              <a:ext cx="27700" cy="325350"/>
            </a:xfrm>
            <a:custGeom>
              <a:avLst/>
              <a:gdLst/>
              <a:ahLst/>
              <a:cxnLst/>
              <a:rect l="l" t="t" r="r" b="b"/>
              <a:pathLst>
                <a:path w="1108" h="13014" extrusionOk="0">
                  <a:moveTo>
                    <a:pt x="1027" y="0"/>
                  </a:moveTo>
                  <a:cubicBezTo>
                    <a:pt x="985" y="0"/>
                    <a:pt x="941" y="33"/>
                    <a:pt x="929" y="98"/>
                  </a:cubicBezTo>
                  <a:cubicBezTo>
                    <a:pt x="929" y="98"/>
                    <a:pt x="857" y="1075"/>
                    <a:pt x="762" y="2361"/>
                  </a:cubicBezTo>
                  <a:cubicBezTo>
                    <a:pt x="703" y="3003"/>
                    <a:pt x="679" y="3730"/>
                    <a:pt x="655" y="4444"/>
                  </a:cubicBezTo>
                  <a:cubicBezTo>
                    <a:pt x="643" y="4813"/>
                    <a:pt x="607" y="5158"/>
                    <a:pt x="584" y="5516"/>
                  </a:cubicBezTo>
                  <a:cubicBezTo>
                    <a:pt x="560" y="5861"/>
                    <a:pt x="536" y="6194"/>
                    <a:pt x="512" y="6504"/>
                  </a:cubicBezTo>
                  <a:cubicBezTo>
                    <a:pt x="465" y="7135"/>
                    <a:pt x="405" y="7849"/>
                    <a:pt x="345" y="8564"/>
                  </a:cubicBezTo>
                  <a:cubicBezTo>
                    <a:pt x="322" y="8921"/>
                    <a:pt x="286" y="9278"/>
                    <a:pt x="262" y="9635"/>
                  </a:cubicBezTo>
                  <a:cubicBezTo>
                    <a:pt x="250" y="9814"/>
                    <a:pt x="238" y="9981"/>
                    <a:pt x="226" y="10147"/>
                  </a:cubicBezTo>
                  <a:cubicBezTo>
                    <a:pt x="203" y="10314"/>
                    <a:pt x="191" y="10481"/>
                    <a:pt x="179" y="10635"/>
                  </a:cubicBezTo>
                  <a:cubicBezTo>
                    <a:pt x="95" y="11278"/>
                    <a:pt x="24" y="11850"/>
                    <a:pt x="0" y="12255"/>
                  </a:cubicBezTo>
                  <a:cubicBezTo>
                    <a:pt x="0" y="12469"/>
                    <a:pt x="0" y="12636"/>
                    <a:pt x="0" y="12743"/>
                  </a:cubicBezTo>
                  <a:lnTo>
                    <a:pt x="24" y="12921"/>
                  </a:lnTo>
                  <a:cubicBezTo>
                    <a:pt x="29" y="12985"/>
                    <a:pt x="65" y="13013"/>
                    <a:pt x="103" y="13013"/>
                  </a:cubicBezTo>
                  <a:cubicBezTo>
                    <a:pt x="149" y="13013"/>
                    <a:pt x="197" y="12970"/>
                    <a:pt x="191" y="12898"/>
                  </a:cubicBezTo>
                  <a:cubicBezTo>
                    <a:pt x="191" y="12898"/>
                    <a:pt x="191" y="12838"/>
                    <a:pt x="179" y="12743"/>
                  </a:cubicBezTo>
                  <a:cubicBezTo>
                    <a:pt x="179" y="12624"/>
                    <a:pt x="191" y="12469"/>
                    <a:pt x="203" y="12267"/>
                  </a:cubicBezTo>
                  <a:cubicBezTo>
                    <a:pt x="226" y="11874"/>
                    <a:pt x="322" y="11314"/>
                    <a:pt x="417" y="10671"/>
                  </a:cubicBezTo>
                  <a:cubicBezTo>
                    <a:pt x="441" y="10516"/>
                    <a:pt x="465" y="10350"/>
                    <a:pt x="488" y="10171"/>
                  </a:cubicBezTo>
                  <a:cubicBezTo>
                    <a:pt x="512" y="10004"/>
                    <a:pt x="524" y="9826"/>
                    <a:pt x="536" y="9659"/>
                  </a:cubicBezTo>
                  <a:cubicBezTo>
                    <a:pt x="584" y="9302"/>
                    <a:pt x="619" y="8945"/>
                    <a:pt x="655" y="8587"/>
                  </a:cubicBezTo>
                  <a:cubicBezTo>
                    <a:pt x="738" y="7873"/>
                    <a:pt x="786" y="7159"/>
                    <a:pt x="846" y="6528"/>
                  </a:cubicBezTo>
                  <a:cubicBezTo>
                    <a:pt x="869" y="6218"/>
                    <a:pt x="881" y="5873"/>
                    <a:pt x="905" y="5528"/>
                  </a:cubicBezTo>
                  <a:cubicBezTo>
                    <a:pt x="929" y="5182"/>
                    <a:pt x="953" y="4825"/>
                    <a:pt x="953" y="4456"/>
                  </a:cubicBezTo>
                  <a:cubicBezTo>
                    <a:pt x="976" y="3742"/>
                    <a:pt x="976" y="3015"/>
                    <a:pt x="1012" y="2372"/>
                  </a:cubicBezTo>
                  <a:cubicBezTo>
                    <a:pt x="1060" y="1075"/>
                    <a:pt x="1107" y="98"/>
                    <a:pt x="1107" y="98"/>
                  </a:cubicBezTo>
                  <a:cubicBezTo>
                    <a:pt x="1107" y="33"/>
                    <a:pt x="106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10902975" y="3270950"/>
              <a:ext cx="42750" cy="330675"/>
            </a:xfrm>
            <a:custGeom>
              <a:avLst/>
              <a:gdLst/>
              <a:ahLst/>
              <a:cxnLst/>
              <a:rect l="l" t="t" r="r" b="b"/>
              <a:pathLst>
                <a:path w="1710" h="13227" extrusionOk="0">
                  <a:moveTo>
                    <a:pt x="83" y="0"/>
                  </a:moveTo>
                  <a:cubicBezTo>
                    <a:pt x="41" y="0"/>
                    <a:pt x="1" y="39"/>
                    <a:pt x="1" y="115"/>
                  </a:cubicBezTo>
                  <a:cubicBezTo>
                    <a:pt x="1" y="115"/>
                    <a:pt x="25" y="365"/>
                    <a:pt x="60" y="770"/>
                  </a:cubicBezTo>
                  <a:cubicBezTo>
                    <a:pt x="72" y="877"/>
                    <a:pt x="84" y="984"/>
                    <a:pt x="96" y="1115"/>
                  </a:cubicBezTo>
                  <a:cubicBezTo>
                    <a:pt x="108" y="1175"/>
                    <a:pt x="120" y="1234"/>
                    <a:pt x="120" y="1306"/>
                  </a:cubicBezTo>
                  <a:cubicBezTo>
                    <a:pt x="132" y="1365"/>
                    <a:pt x="144" y="1437"/>
                    <a:pt x="156" y="1508"/>
                  </a:cubicBezTo>
                  <a:cubicBezTo>
                    <a:pt x="167" y="1580"/>
                    <a:pt x="179" y="1651"/>
                    <a:pt x="191" y="1722"/>
                  </a:cubicBezTo>
                  <a:cubicBezTo>
                    <a:pt x="203" y="1794"/>
                    <a:pt x="215" y="1865"/>
                    <a:pt x="215" y="1937"/>
                  </a:cubicBezTo>
                  <a:cubicBezTo>
                    <a:pt x="239" y="2091"/>
                    <a:pt x="263" y="2246"/>
                    <a:pt x="287" y="2413"/>
                  </a:cubicBezTo>
                  <a:cubicBezTo>
                    <a:pt x="441" y="3723"/>
                    <a:pt x="691" y="5342"/>
                    <a:pt x="858" y="6616"/>
                  </a:cubicBezTo>
                  <a:cubicBezTo>
                    <a:pt x="906" y="6925"/>
                    <a:pt x="941" y="7271"/>
                    <a:pt x="977" y="7616"/>
                  </a:cubicBezTo>
                  <a:cubicBezTo>
                    <a:pt x="1013" y="7973"/>
                    <a:pt x="1049" y="8330"/>
                    <a:pt x="1096" y="8699"/>
                  </a:cubicBezTo>
                  <a:cubicBezTo>
                    <a:pt x="1120" y="9069"/>
                    <a:pt x="1156" y="9438"/>
                    <a:pt x="1179" y="9783"/>
                  </a:cubicBezTo>
                  <a:cubicBezTo>
                    <a:pt x="1203" y="10152"/>
                    <a:pt x="1227" y="10497"/>
                    <a:pt x="1251" y="10831"/>
                  </a:cubicBezTo>
                  <a:cubicBezTo>
                    <a:pt x="1275" y="11152"/>
                    <a:pt x="1310" y="11462"/>
                    <a:pt x="1334" y="11747"/>
                  </a:cubicBezTo>
                  <a:cubicBezTo>
                    <a:pt x="1346" y="11878"/>
                    <a:pt x="1358" y="12009"/>
                    <a:pt x="1370" y="12140"/>
                  </a:cubicBezTo>
                  <a:cubicBezTo>
                    <a:pt x="1394" y="12259"/>
                    <a:pt x="1406" y="12378"/>
                    <a:pt x="1430" y="12474"/>
                  </a:cubicBezTo>
                  <a:cubicBezTo>
                    <a:pt x="1489" y="12890"/>
                    <a:pt x="1525" y="13140"/>
                    <a:pt x="1525" y="13140"/>
                  </a:cubicBezTo>
                  <a:cubicBezTo>
                    <a:pt x="1535" y="13199"/>
                    <a:pt x="1574" y="13226"/>
                    <a:pt x="1613" y="13226"/>
                  </a:cubicBezTo>
                  <a:cubicBezTo>
                    <a:pt x="1662" y="13226"/>
                    <a:pt x="1710" y="13184"/>
                    <a:pt x="1703" y="13105"/>
                  </a:cubicBezTo>
                  <a:cubicBezTo>
                    <a:pt x="1703" y="13105"/>
                    <a:pt x="1668" y="12855"/>
                    <a:pt x="1620" y="12450"/>
                  </a:cubicBezTo>
                  <a:cubicBezTo>
                    <a:pt x="1608" y="12355"/>
                    <a:pt x="1596" y="12236"/>
                    <a:pt x="1584" y="12117"/>
                  </a:cubicBezTo>
                  <a:cubicBezTo>
                    <a:pt x="1572" y="11997"/>
                    <a:pt x="1560" y="11866"/>
                    <a:pt x="1549" y="11724"/>
                  </a:cubicBezTo>
                  <a:cubicBezTo>
                    <a:pt x="1537" y="11450"/>
                    <a:pt x="1513" y="11140"/>
                    <a:pt x="1501" y="10807"/>
                  </a:cubicBezTo>
                  <a:cubicBezTo>
                    <a:pt x="1489" y="10485"/>
                    <a:pt x="1477" y="10128"/>
                    <a:pt x="1453" y="9771"/>
                  </a:cubicBezTo>
                  <a:cubicBezTo>
                    <a:pt x="1441" y="9414"/>
                    <a:pt x="1418" y="9045"/>
                    <a:pt x="1394" y="8676"/>
                  </a:cubicBezTo>
                  <a:cubicBezTo>
                    <a:pt x="1370" y="8307"/>
                    <a:pt x="1334" y="7937"/>
                    <a:pt x="1299" y="7592"/>
                  </a:cubicBezTo>
                  <a:cubicBezTo>
                    <a:pt x="1263" y="7235"/>
                    <a:pt x="1239" y="6890"/>
                    <a:pt x="1191" y="6568"/>
                  </a:cubicBezTo>
                  <a:cubicBezTo>
                    <a:pt x="1025" y="5294"/>
                    <a:pt x="727" y="3675"/>
                    <a:pt x="537" y="2377"/>
                  </a:cubicBezTo>
                  <a:cubicBezTo>
                    <a:pt x="501" y="2211"/>
                    <a:pt x="477" y="2056"/>
                    <a:pt x="453" y="1901"/>
                  </a:cubicBezTo>
                  <a:cubicBezTo>
                    <a:pt x="441" y="1830"/>
                    <a:pt x="429" y="1746"/>
                    <a:pt x="417" y="1675"/>
                  </a:cubicBezTo>
                  <a:cubicBezTo>
                    <a:pt x="406" y="1603"/>
                    <a:pt x="394" y="1532"/>
                    <a:pt x="370" y="1472"/>
                  </a:cubicBezTo>
                  <a:cubicBezTo>
                    <a:pt x="358" y="1401"/>
                    <a:pt x="346" y="1329"/>
                    <a:pt x="334" y="1270"/>
                  </a:cubicBezTo>
                  <a:cubicBezTo>
                    <a:pt x="322" y="1210"/>
                    <a:pt x="322" y="1139"/>
                    <a:pt x="310" y="1079"/>
                  </a:cubicBezTo>
                  <a:cubicBezTo>
                    <a:pt x="287" y="960"/>
                    <a:pt x="275" y="853"/>
                    <a:pt x="263" y="746"/>
                  </a:cubicBezTo>
                  <a:cubicBezTo>
                    <a:pt x="203" y="341"/>
                    <a:pt x="167" y="91"/>
                    <a:pt x="167" y="91"/>
                  </a:cubicBezTo>
                  <a:cubicBezTo>
                    <a:pt x="156" y="30"/>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10980400" y="3276700"/>
              <a:ext cx="70200" cy="69200"/>
            </a:xfrm>
            <a:custGeom>
              <a:avLst/>
              <a:gdLst/>
              <a:ahLst/>
              <a:cxnLst/>
              <a:rect l="l" t="t" r="r" b="b"/>
              <a:pathLst>
                <a:path w="2808" h="2768" extrusionOk="0">
                  <a:moveTo>
                    <a:pt x="2687" y="1"/>
                  </a:moveTo>
                  <a:cubicBezTo>
                    <a:pt x="2683" y="1"/>
                    <a:pt x="2680" y="2"/>
                    <a:pt x="2678" y="4"/>
                  </a:cubicBezTo>
                  <a:cubicBezTo>
                    <a:pt x="2678" y="4"/>
                    <a:pt x="2452" y="183"/>
                    <a:pt x="2154" y="421"/>
                  </a:cubicBezTo>
                  <a:cubicBezTo>
                    <a:pt x="1869" y="671"/>
                    <a:pt x="1523" y="992"/>
                    <a:pt x="1261" y="1254"/>
                  </a:cubicBezTo>
                  <a:cubicBezTo>
                    <a:pt x="1011" y="1516"/>
                    <a:pt x="702" y="1861"/>
                    <a:pt x="452" y="2147"/>
                  </a:cubicBezTo>
                  <a:cubicBezTo>
                    <a:pt x="321" y="2290"/>
                    <a:pt x="214" y="2409"/>
                    <a:pt x="130" y="2504"/>
                  </a:cubicBezTo>
                  <a:cubicBezTo>
                    <a:pt x="59" y="2600"/>
                    <a:pt x="11" y="2647"/>
                    <a:pt x="11" y="2647"/>
                  </a:cubicBezTo>
                  <a:cubicBezTo>
                    <a:pt x="0" y="2681"/>
                    <a:pt x="94" y="2767"/>
                    <a:pt x="135" y="2767"/>
                  </a:cubicBezTo>
                  <a:cubicBezTo>
                    <a:pt x="138" y="2767"/>
                    <a:pt x="140" y="2767"/>
                    <a:pt x="142" y="2766"/>
                  </a:cubicBezTo>
                  <a:cubicBezTo>
                    <a:pt x="142" y="2766"/>
                    <a:pt x="190" y="2719"/>
                    <a:pt x="273" y="2635"/>
                  </a:cubicBezTo>
                  <a:cubicBezTo>
                    <a:pt x="368" y="2552"/>
                    <a:pt x="488" y="2445"/>
                    <a:pt x="630" y="2326"/>
                  </a:cubicBezTo>
                  <a:cubicBezTo>
                    <a:pt x="904" y="2064"/>
                    <a:pt x="1250" y="1742"/>
                    <a:pt x="1500" y="1480"/>
                  </a:cubicBezTo>
                  <a:cubicBezTo>
                    <a:pt x="1762" y="1219"/>
                    <a:pt x="2071" y="873"/>
                    <a:pt x="2333" y="611"/>
                  </a:cubicBezTo>
                  <a:cubicBezTo>
                    <a:pt x="2595" y="337"/>
                    <a:pt x="2785" y="135"/>
                    <a:pt x="2785" y="135"/>
                  </a:cubicBezTo>
                  <a:cubicBezTo>
                    <a:pt x="2807" y="103"/>
                    <a:pt x="2720" y="1"/>
                    <a:pt x="2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10904800" y="3273700"/>
              <a:ext cx="81175" cy="71975"/>
            </a:xfrm>
            <a:custGeom>
              <a:avLst/>
              <a:gdLst/>
              <a:ahLst/>
              <a:cxnLst/>
              <a:rect l="l" t="t" r="r" b="b"/>
              <a:pathLst>
                <a:path w="3247" h="2879" extrusionOk="0">
                  <a:moveTo>
                    <a:pt x="126" y="1"/>
                  </a:moveTo>
                  <a:cubicBezTo>
                    <a:pt x="82" y="1"/>
                    <a:pt x="1" y="70"/>
                    <a:pt x="11" y="112"/>
                  </a:cubicBezTo>
                  <a:cubicBezTo>
                    <a:pt x="11" y="112"/>
                    <a:pt x="59" y="172"/>
                    <a:pt x="142" y="279"/>
                  </a:cubicBezTo>
                  <a:cubicBezTo>
                    <a:pt x="190" y="327"/>
                    <a:pt x="237" y="386"/>
                    <a:pt x="297" y="457"/>
                  </a:cubicBezTo>
                  <a:cubicBezTo>
                    <a:pt x="356" y="529"/>
                    <a:pt x="428" y="600"/>
                    <a:pt x="499" y="672"/>
                  </a:cubicBezTo>
                  <a:cubicBezTo>
                    <a:pt x="797" y="981"/>
                    <a:pt x="1202" y="1315"/>
                    <a:pt x="1511" y="1565"/>
                  </a:cubicBezTo>
                  <a:cubicBezTo>
                    <a:pt x="1833" y="1827"/>
                    <a:pt x="2249" y="2124"/>
                    <a:pt x="2559" y="2386"/>
                  </a:cubicBezTo>
                  <a:cubicBezTo>
                    <a:pt x="2642" y="2458"/>
                    <a:pt x="2714" y="2517"/>
                    <a:pt x="2785" y="2577"/>
                  </a:cubicBezTo>
                  <a:cubicBezTo>
                    <a:pt x="2845" y="2636"/>
                    <a:pt x="2892" y="2684"/>
                    <a:pt x="2940" y="2732"/>
                  </a:cubicBezTo>
                  <a:cubicBezTo>
                    <a:pt x="3035" y="2827"/>
                    <a:pt x="3095" y="2874"/>
                    <a:pt x="3095" y="2874"/>
                  </a:cubicBezTo>
                  <a:cubicBezTo>
                    <a:pt x="3097" y="2877"/>
                    <a:pt x="3101" y="2878"/>
                    <a:pt x="3106" y="2878"/>
                  </a:cubicBezTo>
                  <a:cubicBezTo>
                    <a:pt x="3145" y="2878"/>
                    <a:pt x="3247" y="2799"/>
                    <a:pt x="3226" y="2767"/>
                  </a:cubicBezTo>
                  <a:cubicBezTo>
                    <a:pt x="3226" y="2767"/>
                    <a:pt x="3178" y="2708"/>
                    <a:pt x="3095" y="2601"/>
                  </a:cubicBezTo>
                  <a:cubicBezTo>
                    <a:pt x="3047" y="2553"/>
                    <a:pt x="3000" y="2482"/>
                    <a:pt x="2940" y="2422"/>
                  </a:cubicBezTo>
                  <a:cubicBezTo>
                    <a:pt x="2881" y="2351"/>
                    <a:pt x="2809" y="2279"/>
                    <a:pt x="2738" y="2208"/>
                  </a:cubicBezTo>
                  <a:cubicBezTo>
                    <a:pt x="2440" y="1898"/>
                    <a:pt x="2035" y="1565"/>
                    <a:pt x="1726" y="1303"/>
                  </a:cubicBezTo>
                  <a:cubicBezTo>
                    <a:pt x="1404" y="1053"/>
                    <a:pt x="976" y="755"/>
                    <a:pt x="678" y="493"/>
                  </a:cubicBezTo>
                  <a:cubicBezTo>
                    <a:pt x="595" y="422"/>
                    <a:pt x="523" y="362"/>
                    <a:pt x="452" y="303"/>
                  </a:cubicBezTo>
                  <a:cubicBezTo>
                    <a:pt x="392" y="243"/>
                    <a:pt x="333" y="196"/>
                    <a:pt x="297" y="148"/>
                  </a:cubicBezTo>
                  <a:cubicBezTo>
                    <a:pt x="202" y="53"/>
                    <a:pt x="142" y="5"/>
                    <a:pt x="142" y="5"/>
                  </a:cubicBezTo>
                  <a:cubicBezTo>
                    <a:pt x="138" y="2"/>
                    <a:pt x="13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10869050" y="3272925"/>
              <a:ext cx="36050" cy="16100"/>
            </a:xfrm>
            <a:custGeom>
              <a:avLst/>
              <a:gdLst/>
              <a:ahLst/>
              <a:cxnLst/>
              <a:rect l="l" t="t" r="r" b="b"/>
              <a:pathLst>
                <a:path w="1442" h="644" extrusionOk="0">
                  <a:moveTo>
                    <a:pt x="1334" y="0"/>
                  </a:moveTo>
                  <a:cubicBezTo>
                    <a:pt x="1334" y="0"/>
                    <a:pt x="1310" y="12"/>
                    <a:pt x="1263" y="36"/>
                  </a:cubicBezTo>
                  <a:cubicBezTo>
                    <a:pt x="1227" y="48"/>
                    <a:pt x="1167" y="72"/>
                    <a:pt x="1108" y="96"/>
                  </a:cubicBezTo>
                  <a:cubicBezTo>
                    <a:pt x="977" y="131"/>
                    <a:pt x="810" y="167"/>
                    <a:pt x="679" y="203"/>
                  </a:cubicBezTo>
                  <a:cubicBezTo>
                    <a:pt x="548" y="250"/>
                    <a:pt x="381" y="310"/>
                    <a:pt x="239" y="369"/>
                  </a:cubicBezTo>
                  <a:cubicBezTo>
                    <a:pt x="108" y="429"/>
                    <a:pt x="12" y="488"/>
                    <a:pt x="12" y="488"/>
                  </a:cubicBezTo>
                  <a:cubicBezTo>
                    <a:pt x="0" y="500"/>
                    <a:pt x="48" y="643"/>
                    <a:pt x="60" y="643"/>
                  </a:cubicBezTo>
                  <a:cubicBezTo>
                    <a:pt x="60" y="643"/>
                    <a:pt x="167" y="631"/>
                    <a:pt x="310" y="619"/>
                  </a:cubicBezTo>
                  <a:cubicBezTo>
                    <a:pt x="453" y="596"/>
                    <a:pt x="631" y="572"/>
                    <a:pt x="774" y="524"/>
                  </a:cubicBezTo>
                  <a:cubicBezTo>
                    <a:pt x="917" y="488"/>
                    <a:pt x="1084" y="405"/>
                    <a:pt x="1215" y="322"/>
                  </a:cubicBezTo>
                  <a:cubicBezTo>
                    <a:pt x="1286" y="274"/>
                    <a:pt x="1334" y="238"/>
                    <a:pt x="1382" y="191"/>
                  </a:cubicBezTo>
                  <a:cubicBezTo>
                    <a:pt x="1417" y="167"/>
                    <a:pt x="1429" y="143"/>
                    <a:pt x="1429" y="143"/>
                  </a:cubicBezTo>
                  <a:cubicBezTo>
                    <a:pt x="1441" y="131"/>
                    <a:pt x="1346"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10933650" y="3703625"/>
              <a:ext cx="49725" cy="32175"/>
            </a:xfrm>
            <a:custGeom>
              <a:avLst/>
              <a:gdLst/>
              <a:ahLst/>
              <a:cxnLst/>
              <a:rect l="l" t="t" r="r" b="b"/>
              <a:pathLst>
                <a:path w="1989" h="1287" extrusionOk="0">
                  <a:moveTo>
                    <a:pt x="95" y="1"/>
                  </a:moveTo>
                  <a:cubicBezTo>
                    <a:pt x="72" y="1"/>
                    <a:pt x="0" y="120"/>
                    <a:pt x="12" y="144"/>
                  </a:cubicBezTo>
                  <a:cubicBezTo>
                    <a:pt x="12" y="144"/>
                    <a:pt x="143" y="251"/>
                    <a:pt x="310" y="394"/>
                  </a:cubicBezTo>
                  <a:cubicBezTo>
                    <a:pt x="476" y="536"/>
                    <a:pt x="691" y="715"/>
                    <a:pt x="881" y="846"/>
                  </a:cubicBezTo>
                  <a:cubicBezTo>
                    <a:pt x="1060" y="965"/>
                    <a:pt x="1310" y="1108"/>
                    <a:pt x="1524" y="1191"/>
                  </a:cubicBezTo>
                  <a:cubicBezTo>
                    <a:pt x="1643" y="1239"/>
                    <a:pt x="1738" y="1263"/>
                    <a:pt x="1822" y="1275"/>
                  </a:cubicBezTo>
                  <a:cubicBezTo>
                    <a:pt x="1857" y="1287"/>
                    <a:pt x="1893" y="1287"/>
                    <a:pt x="1905" y="1287"/>
                  </a:cubicBezTo>
                  <a:lnTo>
                    <a:pt x="1941" y="1287"/>
                  </a:lnTo>
                  <a:cubicBezTo>
                    <a:pt x="1965" y="1287"/>
                    <a:pt x="1988" y="1132"/>
                    <a:pt x="1965" y="1120"/>
                  </a:cubicBezTo>
                  <a:cubicBezTo>
                    <a:pt x="1965" y="1120"/>
                    <a:pt x="1822" y="1084"/>
                    <a:pt x="1643" y="965"/>
                  </a:cubicBezTo>
                  <a:cubicBezTo>
                    <a:pt x="1453" y="858"/>
                    <a:pt x="1238" y="691"/>
                    <a:pt x="1072" y="572"/>
                  </a:cubicBezTo>
                  <a:cubicBezTo>
                    <a:pt x="893" y="441"/>
                    <a:pt x="655" y="298"/>
                    <a:pt x="453" y="179"/>
                  </a:cubicBezTo>
                  <a:cubicBezTo>
                    <a:pt x="262" y="72"/>
                    <a:pt x="95"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0885725" y="3594400"/>
              <a:ext cx="31875" cy="19950"/>
            </a:xfrm>
            <a:custGeom>
              <a:avLst/>
              <a:gdLst/>
              <a:ahLst/>
              <a:cxnLst/>
              <a:rect l="l" t="t" r="r" b="b"/>
              <a:pathLst>
                <a:path w="1275" h="798" extrusionOk="0">
                  <a:moveTo>
                    <a:pt x="107" y="0"/>
                  </a:moveTo>
                  <a:cubicBezTo>
                    <a:pt x="95" y="0"/>
                    <a:pt x="0" y="119"/>
                    <a:pt x="0" y="143"/>
                  </a:cubicBezTo>
                  <a:cubicBezTo>
                    <a:pt x="0" y="143"/>
                    <a:pt x="84" y="214"/>
                    <a:pt x="179" y="310"/>
                  </a:cubicBezTo>
                  <a:cubicBezTo>
                    <a:pt x="286" y="405"/>
                    <a:pt x="429" y="500"/>
                    <a:pt x="548" y="572"/>
                  </a:cubicBezTo>
                  <a:cubicBezTo>
                    <a:pt x="786" y="691"/>
                    <a:pt x="1191" y="798"/>
                    <a:pt x="1191" y="798"/>
                  </a:cubicBezTo>
                  <a:cubicBezTo>
                    <a:pt x="1203" y="798"/>
                    <a:pt x="1274" y="655"/>
                    <a:pt x="1262" y="643"/>
                  </a:cubicBezTo>
                  <a:cubicBezTo>
                    <a:pt x="1262" y="643"/>
                    <a:pt x="929" y="393"/>
                    <a:pt x="703" y="274"/>
                  </a:cubicBezTo>
                  <a:cubicBezTo>
                    <a:pt x="596" y="214"/>
                    <a:pt x="441" y="155"/>
                    <a:pt x="322" y="95"/>
                  </a:cubicBezTo>
                  <a:cubicBezTo>
                    <a:pt x="203" y="48"/>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0885475" y="3595375"/>
              <a:ext cx="51075" cy="109950"/>
            </a:xfrm>
            <a:custGeom>
              <a:avLst/>
              <a:gdLst/>
              <a:ahLst/>
              <a:cxnLst/>
              <a:rect l="l" t="t" r="r" b="b"/>
              <a:pathLst>
                <a:path w="2043" h="4398" extrusionOk="0">
                  <a:moveTo>
                    <a:pt x="129" y="0"/>
                  </a:moveTo>
                  <a:cubicBezTo>
                    <a:pt x="81" y="0"/>
                    <a:pt x="0" y="64"/>
                    <a:pt x="10" y="104"/>
                  </a:cubicBezTo>
                  <a:cubicBezTo>
                    <a:pt x="10" y="104"/>
                    <a:pt x="46" y="187"/>
                    <a:pt x="117" y="306"/>
                  </a:cubicBezTo>
                  <a:cubicBezTo>
                    <a:pt x="153" y="378"/>
                    <a:pt x="189" y="449"/>
                    <a:pt x="236" y="544"/>
                  </a:cubicBezTo>
                  <a:cubicBezTo>
                    <a:pt x="284" y="628"/>
                    <a:pt x="332" y="735"/>
                    <a:pt x="379" y="830"/>
                  </a:cubicBezTo>
                  <a:cubicBezTo>
                    <a:pt x="594" y="1259"/>
                    <a:pt x="808" y="1795"/>
                    <a:pt x="998" y="2211"/>
                  </a:cubicBezTo>
                  <a:cubicBezTo>
                    <a:pt x="1165" y="2640"/>
                    <a:pt x="1403" y="3176"/>
                    <a:pt x="1570" y="3616"/>
                  </a:cubicBezTo>
                  <a:cubicBezTo>
                    <a:pt x="1665" y="3831"/>
                    <a:pt x="1737" y="4021"/>
                    <a:pt x="1784" y="4164"/>
                  </a:cubicBezTo>
                  <a:cubicBezTo>
                    <a:pt x="1844" y="4295"/>
                    <a:pt x="1868" y="4378"/>
                    <a:pt x="1868" y="4378"/>
                  </a:cubicBezTo>
                  <a:cubicBezTo>
                    <a:pt x="1875" y="4392"/>
                    <a:pt x="1893" y="4398"/>
                    <a:pt x="1915" y="4398"/>
                  </a:cubicBezTo>
                  <a:cubicBezTo>
                    <a:pt x="1968" y="4398"/>
                    <a:pt x="2043" y="4364"/>
                    <a:pt x="2034" y="4331"/>
                  </a:cubicBezTo>
                  <a:cubicBezTo>
                    <a:pt x="2034" y="4331"/>
                    <a:pt x="2010" y="4247"/>
                    <a:pt x="1975" y="4104"/>
                  </a:cubicBezTo>
                  <a:cubicBezTo>
                    <a:pt x="1939" y="3962"/>
                    <a:pt x="1879" y="3759"/>
                    <a:pt x="1808" y="3533"/>
                  </a:cubicBezTo>
                  <a:cubicBezTo>
                    <a:pt x="1677" y="3069"/>
                    <a:pt x="1475" y="2509"/>
                    <a:pt x="1296" y="2080"/>
                  </a:cubicBezTo>
                  <a:cubicBezTo>
                    <a:pt x="1117" y="1664"/>
                    <a:pt x="856" y="1128"/>
                    <a:pt x="606" y="711"/>
                  </a:cubicBezTo>
                  <a:cubicBezTo>
                    <a:pt x="546" y="616"/>
                    <a:pt x="486" y="521"/>
                    <a:pt x="439" y="437"/>
                  </a:cubicBezTo>
                  <a:cubicBezTo>
                    <a:pt x="379" y="342"/>
                    <a:pt x="332" y="271"/>
                    <a:pt x="284" y="211"/>
                  </a:cubicBezTo>
                  <a:cubicBezTo>
                    <a:pt x="201" y="80"/>
                    <a:pt x="153" y="9"/>
                    <a:pt x="153" y="9"/>
                  </a:cubicBezTo>
                  <a:cubicBezTo>
                    <a:pt x="147" y="3"/>
                    <a:pt x="13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10867700" y="3287200"/>
              <a:ext cx="62450" cy="300000"/>
            </a:xfrm>
            <a:custGeom>
              <a:avLst/>
              <a:gdLst/>
              <a:ahLst/>
              <a:cxnLst/>
              <a:rect l="l" t="t" r="r" b="b"/>
              <a:pathLst>
                <a:path w="2498" h="12000" extrusionOk="0">
                  <a:moveTo>
                    <a:pt x="83" y="1"/>
                  </a:moveTo>
                  <a:cubicBezTo>
                    <a:pt x="40" y="1"/>
                    <a:pt x="1" y="34"/>
                    <a:pt x="7" y="96"/>
                  </a:cubicBezTo>
                  <a:cubicBezTo>
                    <a:pt x="7" y="96"/>
                    <a:pt x="7" y="156"/>
                    <a:pt x="19" y="263"/>
                  </a:cubicBezTo>
                  <a:cubicBezTo>
                    <a:pt x="31" y="370"/>
                    <a:pt x="43" y="525"/>
                    <a:pt x="78" y="715"/>
                  </a:cubicBezTo>
                  <a:cubicBezTo>
                    <a:pt x="138" y="1096"/>
                    <a:pt x="245" y="1620"/>
                    <a:pt x="388" y="2215"/>
                  </a:cubicBezTo>
                  <a:cubicBezTo>
                    <a:pt x="531" y="2799"/>
                    <a:pt x="697" y="3454"/>
                    <a:pt x="793" y="4120"/>
                  </a:cubicBezTo>
                  <a:cubicBezTo>
                    <a:pt x="876" y="4787"/>
                    <a:pt x="959" y="5454"/>
                    <a:pt x="1031" y="6037"/>
                  </a:cubicBezTo>
                  <a:cubicBezTo>
                    <a:pt x="1162" y="7216"/>
                    <a:pt x="1447" y="8704"/>
                    <a:pt x="1674" y="9895"/>
                  </a:cubicBezTo>
                  <a:cubicBezTo>
                    <a:pt x="1698" y="10050"/>
                    <a:pt x="1721" y="10193"/>
                    <a:pt x="1757" y="10335"/>
                  </a:cubicBezTo>
                  <a:cubicBezTo>
                    <a:pt x="1793" y="10466"/>
                    <a:pt x="1840" y="10597"/>
                    <a:pt x="1876" y="10728"/>
                  </a:cubicBezTo>
                  <a:cubicBezTo>
                    <a:pt x="1959" y="10966"/>
                    <a:pt x="2043" y="11193"/>
                    <a:pt x="2102" y="11359"/>
                  </a:cubicBezTo>
                  <a:cubicBezTo>
                    <a:pt x="2174" y="11538"/>
                    <a:pt x="2233" y="11681"/>
                    <a:pt x="2269" y="11788"/>
                  </a:cubicBezTo>
                  <a:cubicBezTo>
                    <a:pt x="2305" y="11883"/>
                    <a:pt x="2317" y="11931"/>
                    <a:pt x="2317" y="11931"/>
                  </a:cubicBezTo>
                  <a:cubicBezTo>
                    <a:pt x="2336" y="11979"/>
                    <a:pt x="2371" y="12000"/>
                    <a:pt x="2404" y="12000"/>
                  </a:cubicBezTo>
                  <a:cubicBezTo>
                    <a:pt x="2452" y="12000"/>
                    <a:pt x="2498" y="11954"/>
                    <a:pt x="2483" y="11883"/>
                  </a:cubicBezTo>
                  <a:cubicBezTo>
                    <a:pt x="2483" y="11883"/>
                    <a:pt x="2460" y="11824"/>
                    <a:pt x="2436" y="11728"/>
                  </a:cubicBezTo>
                  <a:cubicBezTo>
                    <a:pt x="2400" y="11621"/>
                    <a:pt x="2352" y="11478"/>
                    <a:pt x="2293" y="11300"/>
                  </a:cubicBezTo>
                  <a:cubicBezTo>
                    <a:pt x="2233" y="11121"/>
                    <a:pt x="2162" y="10907"/>
                    <a:pt x="2090" y="10657"/>
                  </a:cubicBezTo>
                  <a:cubicBezTo>
                    <a:pt x="2055" y="10538"/>
                    <a:pt x="2019" y="10407"/>
                    <a:pt x="1983" y="10276"/>
                  </a:cubicBezTo>
                  <a:cubicBezTo>
                    <a:pt x="1959" y="10145"/>
                    <a:pt x="1936" y="9990"/>
                    <a:pt x="1912" y="9847"/>
                  </a:cubicBezTo>
                  <a:cubicBezTo>
                    <a:pt x="1745" y="8645"/>
                    <a:pt x="1495" y="7168"/>
                    <a:pt x="1364" y="5990"/>
                  </a:cubicBezTo>
                  <a:cubicBezTo>
                    <a:pt x="1281" y="5406"/>
                    <a:pt x="1197" y="4751"/>
                    <a:pt x="1090" y="4073"/>
                  </a:cubicBezTo>
                  <a:cubicBezTo>
                    <a:pt x="983" y="3394"/>
                    <a:pt x="793" y="2727"/>
                    <a:pt x="638" y="2144"/>
                  </a:cubicBezTo>
                  <a:cubicBezTo>
                    <a:pt x="471" y="1561"/>
                    <a:pt x="340" y="1049"/>
                    <a:pt x="269" y="679"/>
                  </a:cubicBezTo>
                  <a:cubicBezTo>
                    <a:pt x="233" y="501"/>
                    <a:pt x="221" y="346"/>
                    <a:pt x="197" y="239"/>
                  </a:cubicBezTo>
                  <a:cubicBezTo>
                    <a:pt x="185" y="144"/>
                    <a:pt x="174" y="84"/>
                    <a:pt x="174" y="84"/>
                  </a:cubicBezTo>
                  <a:cubicBezTo>
                    <a:pt x="162" y="28"/>
                    <a:pt x="12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10886325" y="3584575"/>
              <a:ext cx="44950" cy="13400"/>
            </a:xfrm>
            <a:custGeom>
              <a:avLst/>
              <a:gdLst/>
              <a:ahLst/>
              <a:cxnLst/>
              <a:rect l="l" t="t" r="r" b="b"/>
              <a:pathLst>
                <a:path w="1798" h="536" extrusionOk="0">
                  <a:moveTo>
                    <a:pt x="1750" y="0"/>
                  </a:moveTo>
                  <a:cubicBezTo>
                    <a:pt x="1750" y="0"/>
                    <a:pt x="1214" y="24"/>
                    <a:pt x="869" y="83"/>
                  </a:cubicBezTo>
                  <a:cubicBezTo>
                    <a:pt x="691" y="119"/>
                    <a:pt x="476" y="179"/>
                    <a:pt x="310" y="250"/>
                  </a:cubicBezTo>
                  <a:cubicBezTo>
                    <a:pt x="131" y="322"/>
                    <a:pt x="12" y="369"/>
                    <a:pt x="12" y="369"/>
                  </a:cubicBezTo>
                  <a:cubicBezTo>
                    <a:pt x="0" y="381"/>
                    <a:pt x="48" y="536"/>
                    <a:pt x="60" y="536"/>
                  </a:cubicBezTo>
                  <a:cubicBezTo>
                    <a:pt x="60" y="536"/>
                    <a:pt x="202" y="524"/>
                    <a:pt x="369" y="488"/>
                  </a:cubicBezTo>
                  <a:cubicBezTo>
                    <a:pt x="536" y="464"/>
                    <a:pt x="762" y="453"/>
                    <a:pt x="929" y="417"/>
                  </a:cubicBezTo>
                  <a:cubicBezTo>
                    <a:pt x="1274" y="345"/>
                    <a:pt x="1786" y="167"/>
                    <a:pt x="1786" y="167"/>
                  </a:cubicBezTo>
                  <a:cubicBezTo>
                    <a:pt x="1798" y="155"/>
                    <a:pt x="1774" y="12"/>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10919650" y="3561050"/>
              <a:ext cx="20575" cy="17600"/>
            </a:xfrm>
            <a:custGeom>
              <a:avLst/>
              <a:gdLst/>
              <a:ahLst/>
              <a:cxnLst/>
              <a:rect l="l" t="t" r="r" b="b"/>
              <a:pathLst>
                <a:path w="823" h="704" extrusionOk="0">
                  <a:moveTo>
                    <a:pt x="48" y="1"/>
                  </a:moveTo>
                  <a:cubicBezTo>
                    <a:pt x="36" y="12"/>
                    <a:pt x="1" y="155"/>
                    <a:pt x="1" y="167"/>
                  </a:cubicBezTo>
                  <a:cubicBezTo>
                    <a:pt x="1" y="167"/>
                    <a:pt x="48" y="203"/>
                    <a:pt x="108" y="262"/>
                  </a:cubicBezTo>
                  <a:cubicBezTo>
                    <a:pt x="167" y="322"/>
                    <a:pt x="239" y="417"/>
                    <a:pt x="298" y="477"/>
                  </a:cubicBezTo>
                  <a:cubicBezTo>
                    <a:pt x="370" y="536"/>
                    <a:pt x="477" y="608"/>
                    <a:pt x="584" y="655"/>
                  </a:cubicBezTo>
                  <a:cubicBezTo>
                    <a:pt x="632" y="679"/>
                    <a:pt x="691" y="691"/>
                    <a:pt x="727" y="691"/>
                  </a:cubicBezTo>
                  <a:cubicBezTo>
                    <a:pt x="763" y="703"/>
                    <a:pt x="786" y="703"/>
                    <a:pt x="786" y="703"/>
                  </a:cubicBezTo>
                  <a:cubicBezTo>
                    <a:pt x="798" y="703"/>
                    <a:pt x="822" y="536"/>
                    <a:pt x="822" y="524"/>
                  </a:cubicBezTo>
                  <a:cubicBezTo>
                    <a:pt x="822" y="524"/>
                    <a:pt x="774" y="501"/>
                    <a:pt x="715" y="441"/>
                  </a:cubicBezTo>
                  <a:cubicBezTo>
                    <a:pt x="667" y="382"/>
                    <a:pt x="596" y="286"/>
                    <a:pt x="524" y="227"/>
                  </a:cubicBezTo>
                  <a:cubicBezTo>
                    <a:pt x="453" y="167"/>
                    <a:pt x="346" y="96"/>
                    <a:pt x="239" y="48"/>
                  </a:cubicBezTo>
                  <a:cubicBezTo>
                    <a:pt x="143" y="12"/>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10911900" y="3531575"/>
              <a:ext cx="25050" cy="15800"/>
            </a:xfrm>
            <a:custGeom>
              <a:avLst/>
              <a:gdLst/>
              <a:ahLst/>
              <a:cxnLst/>
              <a:rect l="l" t="t" r="r" b="b"/>
              <a:pathLst>
                <a:path w="1002" h="632" extrusionOk="0">
                  <a:moveTo>
                    <a:pt x="60" y="1"/>
                  </a:moveTo>
                  <a:cubicBezTo>
                    <a:pt x="49" y="1"/>
                    <a:pt x="1" y="144"/>
                    <a:pt x="1" y="156"/>
                  </a:cubicBezTo>
                  <a:cubicBezTo>
                    <a:pt x="1" y="156"/>
                    <a:pt x="60" y="215"/>
                    <a:pt x="144" y="263"/>
                  </a:cubicBezTo>
                  <a:cubicBezTo>
                    <a:pt x="227" y="322"/>
                    <a:pt x="334" y="406"/>
                    <a:pt x="418" y="453"/>
                  </a:cubicBezTo>
                  <a:cubicBezTo>
                    <a:pt x="501" y="501"/>
                    <a:pt x="632" y="549"/>
                    <a:pt x="727" y="584"/>
                  </a:cubicBezTo>
                  <a:cubicBezTo>
                    <a:pt x="834" y="608"/>
                    <a:pt x="918" y="632"/>
                    <a:pt x="918" y="632"/>
                  </a:cubicBezTo>
                  <a:cubicBezTo>
                    <a:pt x="930" y="632"/>
                    <a:pt x="1001" y="477"/>
                    <a:pt x="989" y="477"/>
                  </a:cubicBezTo>
                  <a:cubicBezTo>
                    <a:pt x="989" y="477"/>
                    <a:pt x="930" y="418"/>
                    <a:pt x="846" y="358"/>
                  </a:cubicBezTo>
                  <a:cubicBezTo>
                    <a:pt x="763" y="287"/>
                    <a:pt x="668" y="215"/>
                    <a:pt x="572" y="156"/>
                  </a:cubicBezTo>
                  <a:cubicBezTo>
                    <a:pt x="477" y="108"/>
                    <a:pt x="358" y="60"/>
                    <a:pt x="251" y="37"/>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10906250" y="3493775"/>
              <a:ext cx="28600" cy="15200"/>
            </a:xfrm>
            <a:custGeom>
              <a:avLst/>
              <a:gdLst/>
              <a:ahLst/>
              <a:cxnLst/>
              <a:rect l="l" t="t" r="r" b="b"/>
              <a:pathLst>
                <a:path w="1144" h="608" extrusionOk="0">
                  <a:moveTo>
                    <a:pt x="60" y="1"/>
                  </a:moveTo>
                  <a:cubicBezTo>
                    <a:pt x="48" y="13"/>
                    <a:pt x="1" y="156"/>
                    <a:pt x="13" y="167"/>
                  </a:cubicBezTo>
                  <a:cubicBezTo>
                    <a:pt x="13" y="167"/>
                    <a:pt x="84" y="215"/>
                    <a:pt x="179" y="275"/>
                  </a:cubicBezTo>
                  <a:cubicBezTo>
                    <a:pt x="286" y="322"/>
                    <a:pt x="406" y="406"/>
                    <a:pt x="513" y="453"/>
                  </a:cubicBezTo>
                  <a:cubicBezTo>
                    <a:pt x="715" y="537"/>
                    <a:pt x="1060" y="608"/>
                    <a:pt x="1060" y="608"/>
                  </a:cubicBezTo>
                  <a:cubicBezTo>
                    <a:pt x="1072" y="608"/>
                    <a:pt x="1144" y="465"/>
                    <a:pt x="1132" y="453"/>
                  </a:cubicBezTo>
                  <a:cubicBezTo>
                    <a:pt x="1132" y="453"/>
                    <a:pt x="846" y="239"/>
                    <a:pt x="644" y="144"/>
                  </a:cubicBezTo>
                  <a:cubicBezTo>
                    <a:pt x="537" y="96"/>
                    <a:pt x="394" y="60"/>
                    <a:pt x="275" y="36"/>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10905375" y="3464325"/>
              <a:ext cx="25325" cy="8950"/>
            </a:xfrm>
            <a:custGeom>
              <a:avLst/>
              <a:gdLst/>
              <a:ahLst/>
              <a:cxnLst/>
              <a:rect l="l" t="t" r="r" b="b"/>
              <a:pathLst>
                <a:path w="1013" h="358" extrusionOk="0">
                  <a:moveTo>
                    <a:pt x="512" y="0"/>
                  </a:moveTo>
                  <a:cubicBezTo>
                    <a:pt x="405" y="0"/>
                    <a:pt x="286" y="12"/>
                    <a:pt x="191" y="24"/>
                  </a:cubicBezTo>
                  <a:cubicBezTo>
                    <a:pt x="95" y="48"/>
                    <a:pt x="24" y="60"/>
                    <a:pt x="24" y="60"/>
                  </a:cubicBezTo>
                  <a:cubicBezTo>
                    <a:pt x="12" y="60"/>
                    <a:pt x="0" y="202"/>
                    <a:pt x="0" y="226"/>
                  </a:cubicBezTo>
                  <a:cubicBezTo>
                    <a:pt x="0" y="226"/>
                    <a:pt x="83" y="250"/>
                    <a:pt x="179" y="274"/>
                  </a:cubicBezTo>
                  <a:cubicBezTo>
                    <a:pt x="274" y="298"/>
                    <a:pt x="393" y="333"/>
                    <a:pt x="476" y="333"/>
                  </a:cubicBezTo>
                  <a:cubicBezTo>
                    <a:pt x="524" y="339"/>
                    <a:pt x="574" y="339"/>
                    <a:pt x="625" y="339"/>
                  </a:cubicBezTo>
                  <a:cubicBezTo>
                    <a:pt x="676" y="339"/>
                    <a:pt x="726" y="339"/>
                    <a:pt x="774" y="345"/>
                  </a:cubicBezTo>
                  <a:cubicBezTo>
                    <a:pt x="857" y="345"/>
                    <a:pt x="917" y="357"/>
                    <a:pt x="929" y="357"/>
                  </a:cubicBezTo>
                  <a:cubicBezTo>
                    <a:pt x="941" y="357"/>
                    <a:pt x="1012" y="214"/>
                    <a:pt x="1000" y="202"/>
                  </a:cubicBezTo>
                  <a:cubicBezTo>
                    <a:pt x="1000" y="202"/>
                    <a:pt x="941" y="143"/>
                    <a:pt x="833" y="95"/>
                  </a:cubicBezTo>
                  <a:cubicBezTo>
                    <a:pt x="738" y="48"/>
                    <a:pt x="607" y="12"/>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10894950" y="3434175"/>
              <a:ext cx="30675" cy="8425"/>
            </a:xfrm>
            <a:custGeom>
              <a:avLst/>
              <a:gdLst/>
              <a:ahLst/>
              <a:cxnLst/>
              <a:rect l="l" t="t" r="r" b="b"/>
              <a:pathLst>
                <a:path w="1227" h="337" extrusionOk="0">
                  <a:moveTo>
                    <a:pt x="555" y="0"/>
                  </a:moveTo>
                  <a:cubicBezTo>
                    <a:pt x="459" y="0"/>
                    <a:pt x="347" y="18"/>
                    <a:pt x="250" y="27"/>
                  </a:cubicBezTo>
                  <a:cubicBezTo>
                    <a:pt x="131" y="27"/>
                    <a:pt x="48" y="39"/>
                    <a:pt x="48" y="39"/>
                  </a:cubicBezTo>
                  <a:cubicBezTo>
                    <a:pt x="36" y="39"/>
                    <a:pt x="0" y="182"/>
                    <a:pt x="12" y="206"/>
                  </a:cubicBezTo>
                  <a:cubicBezTo>
                    <a:pt x="12" y="206"/>
                    <a:pt x="107" y="230"/>
                    <a:pt x="227" y="277"/>
                  </a:cubicBezTo>
                  <a:cubicBezTo>
                    <a:pt x="346" y="313"/>
                    <a:pt x="500" y="325"/>
                    <a:pt x="619" y="337"/>
                  </a:cubicBezTo>
                  <a:cubicBezTo>
                    <a:pt x="858" y="337"/>
                    <a:pt x="1215" y="242"/>
                    <a:pt x="1215" y="242"/>
                  </a:cubicBezTo>
                  <a:cubicBezTo>
                    <a:pt x="1227" y="230"/>
                    <a:pt x="1227" y="63"/>
                    <a:pt x="1215" y="63"/>
                  </a:cubicBezTo>
                  <a:cubicBezTo>
                    <a:pt x="1215" y="63"/>
                    <a:pt x="846" y="3"/>
                    <a:pt x="619" y="3"/>
                  </a:cubicBezTo>
                  <a:cubicBezTo>
                    <a:pt x="599" y="1"/>
                    <a:pt x="577" y="0"/>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10891375" y="3393175"/>
              <a:ext cx="28900" cy="11325"/>
            </a:xfrm>
            <a:custGeom>
              <a:avLst/>
              <a:gdLst/>
              <a:ahLst/>
              <a:cxnLst/>
              <a:rect l="l" t="t" r="r" b="b"/>
              <a:pathLst>
                <a:path w="1156" h="453" extrusionOk="0">
                  <a:moveTo>
                    <a:pt x="60" y="0"/>
                  </a:moveTo>
                  <a:cubicBezTo>
                    <a:pt x="48" y="12"/>
                    <a:pt x="0" y="143"/>
                    <a:pt x="12" y="167"/>
                  </a:cubicBezTo>
                  <a:cubicBezTo>
                    <a:pt x="12" y="167"/>
                    <a:pt x="84" y="215"/>
                    <a:pt x="191" y="262"/>
                  </a:cubicBezTo>
                  <a:cubicBezTo>
                    <a:pt x="298" y="322"/>
                    <a:pt x="429" y="370"/>
                    <a:pt x="536" y="405"/>
                  </a:cubicBezTo>
                  <a:cubicBezTo>
                    <a:pt x="655" y="429"/>
                    <a:pt x="798" y="453"/>
                    <a:pt x="917" y="453"/>
                  </a:cubicBezTo>
                  <a:cubicBezTo>
                    <a:pt x="1036" y="453"/>
                    <a:pt x="1132" y="441"/>
                    <a:pt x="1132" y="441"/>
                  </a:cubicBezTo>
                  <a:cubicBezTo>
                    <a:pt x="1143" y="441"/>
                    <a:pt x="1155" y="286"/>
                    <a:pt x="1143" y="274"/>
                  </a:cubicBezTo>
                  <a:cubicBezTo>
                    <a:pt x="1143" y="274"/>
                    <a:pt x="1072" y="239"/>
                    <a:pt x="965" y="203"/>
                  </a:cubicBezTo>
                  <a:cubicBezTo>
                    <a:pt x="858" y="167"/>
                    <a:pt x="727" y="108"/>
                    <a:pt x="620" y="84"/>
                  </a:cubicBezTo>
                  <a:cubicBezTo>
                    <a:pt x="524" y="60"/>
                    <a:pt x="381" y="36"/>
                    <a:pt x="262" y="24"/>
                  </a:cubicBezTo>
                  <a:cubicBezTo>
                    <a:pt x="155" y="12"/>
                    <a:pt x="60"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10883050" y="3359250"/>
              <a:ext cx="33350" cy="11325"/>
            </a:xfrm>
            <a:custGeom>
              <a:avLst/>
              <a:gdLst/>
              <a:ahLst/>
              <a:cxnLst/>
              <a:rect l="l" t="t" r="r" b="b"/>
              <a:pathLst>
                <a:path w="1334" h="453" extrusionOk="0">
                  <a:moveTo>
                    <a:pt x="107" y="0"/>
                  </a:moveTo>
                  <a:cubicBezTo>
                    <a:pt x="95" y="12"/>
                    <a:pt x="0" y="107"/>
                    <a:pt x="0" y="131"/>
                  </a:cubicBezTo>
                  <a:cubicBezTo>
                    <a:pt x="0" y="131"/>
                    <a:pt x="24" y="155"/>
                    <a:pt x="60" y="191"/>
                  </a:cubicBezTo>
                  <a:cubicBezTo>
                    <a:pt x="71" y="203"/>
                    <a:pt x="95" y="226"/>
                    <a:pt x="119" y="238"/>
                  </a:cubicBezTo>
                  <a:cubicBezTo>
                    <a:pt x="155" y="250"/>
                    <a:pt x="179" y="274"/>
                    <a:pt x="214" y="286"/>
                  </a:cubicBezTo>
                  <a:cubicBezTo>
                    <a:pt x="333" y="357"/>
                    <a:pt x="488" y="405"/>
                    <a:pt x="619" y="429"/>
                  </a:cubicBezTo>
                  <a:cubicBezTo>
                    <a:pt x="738" y="453"/>
                    <a:pt x="905" y="453"/>
                    <a:pt x="1024" y="453"/>
                  </a:cubicBezTo>
                  <a:lnTo>
                    <a:pt x="1203" y="453"/>
                  </a:lnTo>
                  <a:cubicBezTo>
                    <a:pt x="1214" y="441"/>
                    <a:pt x="1334" y="334"/>
                    <a:pt x="1310" y="310"/>
                  </a:cubicBezTo>
                  <a:cubicBezTo>
                    <a:pt x="1274" y="262"/>
                    <a:pt x="905" y="143"/>
                    <a:pt x="679" y="95"/>
                  </a:cubicBezTo>
                  <a:cubicBezTo>
                    <a:pt x="560" y="83"/>
                    <a:pt x="405" y="72"/>
                    <a:pt x="298" y="48"/>
                  </a:cubicBezTo>
                  <a:cubicBezTo>
                    <a:pt x="262" y="48"/>
                    <a:pt x="238" y="48"/>
                    <a:pt x="214" y="36"/>
                  </a:cubicBezTo>
                  <a:cubicBezTo>
                    <a:pt x="191" y="36"/>
                    <a:pt x="179" y="24"/>
                    <a:pt x="155" y="24"/>
                  </a:cubicBezTo>
                  <a:cubicBezTo>
                    <a:pt x="131" y="12"/>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10879175" y="3325300"/>
              <a:ext cx="31875" cy="11000"/>
            </a:xfrm>
            <a:custGeom>
              <a:avLst/>
              <a:gdLst/>
              <a:ahLst/>
              <a:cxnLst/>
              <a:rect l="l" t="t" r="r" b="b"/>
              <a:pathLst>
                <a:path w="1275" h="440" extrusionOk="0">
                  <a:moveTo>
                    <a:pt x="1191" y="1"/>
                  </a:moveTo>
                  <a:cubicBezTo>
                    <a:pt x="1191" y="1"/>
                    <a:pt x="1096" y="13"/>
                    <a:pt x="988" y="37"/>
                  </a:cubicBezTo>
                  <a:cubicBezTo>
                    <a:pt x="929" y="48"/>
                    <a:pt x="858" y="48"/>
                    <a:pt x="786" y="60"/>
                  </a:cubicBezTo>
                  <a:cubicBezTo>
                    <a:pt x="727" y="72"/>
                    <a:pt x="655" y="84"/>
                    <a:pt x="596" y="96"/>
                  </a:cubicBezTo>
                  <a:cubicBezTo>
                    <a:pt x="488" y="108"/>
                    <a:pt x="346" y="156"/>
                    <a:pt x="226" y="179"/>
                  </a:cubicBezTo>
                  <a:cubicBezTo>
                    <a:pt x="96" y="215"/>
                    <a:pt x="12" y="239"/>
                    <a:pt x="12" y="239"/>
                  </a:cubicBezTo>
                  <a:cubicBezTo>
                    <a:pt x="0" y="251"/>
                    <a:pt x="0" y="394"/>
                    <a:pt x="12" y="418"/>
                  </a:cubicBezTo>
                  <a:cubicBezTo>
                    <a:pt x="12" y="418"/>
                    <a:pt x="119" y="429"/>
                    <a:pt x="250" y="429"/>
                  </a:cubicBezTo>
                  <a:cubicBezTo>
                    <a:pt x="287" y="437"/>
                    <a:pt x="329" y="440"/>
                    <a:pt x="372" y="440"/>
                  </a:cubicBezTo>
                  <a:cubicBezTo>
                    <a:pt x="469" y="440"/>
                    <a:pt x="577" y="426"/>
                    <a:pt x="667" y="418"/>
                  </a:cubicBezTo>
                  <a:cubicBezTo>
                    <a:pt x="727" y="406"/>
                    <a:pt x="798" y="382"/>
                    <a:pt x="869" y="358"/>
                  </a:cubicBezTo>
                  <a:cubicBezTo>
                    <a:pt x="941" y="334"/>
                    <a:pt x="1000" y="310"/>
                    <a:pt x="1060" y="275"/>
                  </a:cubicBezTo>
                  <a:cubicBezTo>
                    <a:pt x="1179" y="203"/>
                    <a:pt x="1262" y="156"/>
                    <a:pt x="1262" y="156"/>
                  </a:cubicBezTo>
                  <a:cubicBezTo>
                    <a:pt x="1274" y="144"/>
                    <a:pt x="121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10869350" y="3301150"/>
              <a:ext cx="38725" cy="8450"/>
            </a:xfrm>
            <a:custGeom>
              <a:avLst/>
              <a:gdLst/>
              <a:ahLst/>
              <a:cxnLst/>
              <a:rect l="l" t="t" r="r" b="b"/>
              <a:pathLst>
                <a:path w="1549" h="338" extrusionOk="0">
                  <a:moveTo>
                    <a:pt x="847" y="1"/>
                  </a:moveTo>
                  <a:cubicBezTo>
                    <a:pt x="818" y="1"/>
                    <a:pt x="789" y="1"/>
                    <a:pt x="762" y="2"/>
                  </a:cubicBezTo>
                  <a:cubicBezTo>
                    <a:pt x="465" y="26"/>
                    <a:pt x="12" y="121"/>
                    <a:pt x="12" y="121"/>
                  </a:cubicBezTo>
                  <a:cubicBezTo>
                    <a:pt x="0" y="133"/>
                    <a:pt x="0" y="276"/>
                    <a:pt x="24" y="300"/>
                  </a:cubicBezTo>
                  <a:cubicBezTo>
                    <a:pt x="24" y="300"/>
                    <a:pt x="391" y="338"/>
                    <a:pt x="673" y="338"/>
                  </a:cubicBezTo>
                  <a:cubicBezTo>
                    <a:pt x="709" y="338"/>
                    <a:pt x="743" y="337"/>
                    <a:pt x="774" y="336"/>
                  </a:cubicBezTo>
                  <a:cubicBezTo>
                    <a:pt x="1072" y="324"/>
                    <a:pt x="1524" y="217"/>
                    <a:pt x="1524" y="217"/>
                  </a:cubicBezTo>
                  <a:cubicBezTo>
                    <a:pt x="1548" y="217"/>
                    <a:pt x="1536" y="50"/>
                    <a:pt x="1524" y="50"/>
                  </a:cubicBezTo>
                  <a:cubicBezTo>
                    <a:pt x="1524" y="50"/>
                    <a:pt x="1141"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10905075" y="3627725"/>
              <a:ext cx="26500" cy="15500"/>
            </a:xfrm>
            <a:custGeom>
              <a:avLst/>
              <a:gdLst/>
              <a:ahLst/>
              <a:cxnLst/>
              <a:rect l="l" t="t" r="r" b="b"/>
              <a:pathLst>
                <a:path w="1060" h="620" extrusionOk="0">
                  <a:moveTo>
                    <a:pt x="48" y="1"/>
                  </a:moveTo>
                  <a:cubicBezTo>
                    <a:pt x="24" y="12"/>
                    <a:pt x="0" y="155"/>
                    <a:pt x="12" y="167"/>
                  </a:cubicBezTo>
                  <a:cubicBezTo>
                    <a:pt x="12" y="167"/>
                    <a:pt x="24" y="179"/>
                    <a:pt x="48" y="203"/>
                  </a:cubicBezTo>
                  <a:cubicBezTo>
                    <a:pt x="72" y="215"/>
                    <a:pt x="107" y="239"/>
                    <a:pt x="155" y="274"/>
                  </a:cubicBezTo>
                  <a:cubicBezTo>
                    <a:pt x="238" y="334"/>
                    <a:pt x="357" y="417"/>
                    <a:pt x="453" y="477"/>
                  </a:cubicBezTo>
                  <a:cubicBezTo>
                    <a:pt x="548" y="524"/>
                    <a:pt x="691" y="572"/>
                    <a:pt x="810" y="596"/>
                  </a:cubicBezTo>
                  <a:cubicBezTo>
                    <a:pt x="869" y="608"/>
                    <a:pt x="917" y="620"/>
                    <a:pt x="965" y="620"/>
                  </a:cubicBezTo>
                  <a:lnTo>
                    <a:pt x="1036" y="620"/>
                  </a:lnTo>
                  <a:cubicBezTo>
                    <a:pt x="1060" y="608"/>
                    <a:pt x="1048" y="453"/>
                    <a:pt x="1036" y="441"/>
                  </a:cubicBezTo>
                  <a:cubicBezTo>
                    <a:pt x="1036" y="441"/>
                    <a:pt x="1036" y="441"/>
                    <a:pt x="1000" y="429"/>
                  </a:cubicBezTo>
                  <a:cubicBezTo>
                    <a:pt x="976" y="417"/>
                    <a:pt x="941" y="393"/>
                    <a:pt x="893" y="358"/>
                  </a:cubicBezTo>
                  <a:cubicBezTo>
                    <a:pt x="810" y="310"/>
                    <a:pt x="703" y="227"/>
                    <a:pt x="607" y="179"/>
                  </a:cubicBezTo>
                  <a:cubicBezTo>
                    <a:pt x="512" y="132"/>
                    <a:pt x="369" y="84"/>
                    <a:pt x="262" y="48"/>
                  </a:cubicBezTo>
                  <a:cubicBezTo>
                    <a:pt x="203" y="36"/>
                    <a:pt x="155" y="24"/>
                    <a:pt x="107" y="12"/>
                  </a:cubicBezTo>
                  <a:cubicBezTo>
                    <a:pt x="72" y="1"/>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10921150" y="3656525"/>
              <a:ext cx="23825" cy="11700"/>
            </a:xfrm>
            <a:custGeom>
              <a:avLst/>
              <a:gdLst/>
              <a:ahLst/>
              <a:cxnLst/>
              <a:rect l="l" t="t" r="r" b="b"/>
              <a:pathLst>
                <a:path w="953" h="468" extrusionOk="0">
                  <a:moveTo>
                    <a:pt x="152" y="0"/>
                  </a:moveTo>
                  <a:cubicBezTo>
                    <a:pt x="73" y="0"/>
                    <a:pt x="12" y="15"/>
                    <a:pt x="12" y="15"/>
                  </a:cubicBezTo>
                  <a:cubicBezTo>
                    <a:pt x="0" y="27"/>
                    <a:pt x="12" y="170"/>
                    <a:pt x="24" y="182"/>
                  </a:cubicBezTo>
                  <a:cubicBezTo>
                    <a:pt x="24" y="194"/>
                    <a:pt x="71" y="206"/>
                    <a:pt x="155" y="253"/>
                  </a:cubicBezTo>
                  <a:cubicBezTo>
                    <a:pt x="226" y="289"/>
                    <a:pt x="333" y="349"/>
                    <a:pt x="417" y="384"/>
                  </a:cubicBezTo>
                  <a:cubicBezTo>
                    <a:pt x="500" y="420"/>
                    <a:pt x="619" y="444"/>
                    <a:pt x="726" y="456"/>
                  </a:cubicBezTo>
                  <a:cubicBezTo>
                    <a:pt x="774" y="468"/>
                    <a:pt x="822" y="468"/>
                    <a:pt x="857" y="468"/>
                  </a:cubicBezTo>
                  <a:lnTo>
                    <a:pt x="917" y="468"/>
                  </a:lnTo>
                  <a:cubicBezTo>
                    <a:pt x="929" y="468"/>
                    <a:pt x="953" y="313"/>
                    <a:pt x="941" y="301"/>
                  </a:cubicBezTo>
                  <a:cubicBezTo>
                    <a:pt x="941" y="301"/>
                    <a:pt x="893" y="277"/>
                    <a:pt x="810" y="218"/>
                  </a:cubicBezTo>
                  <a:cubicBezTo>
                    <a:pt x="726" y="170"/>
                    <a:pt x="631" y="111"/>
                    <a:pt x="536" y="75"/>
                  </a:cubicBezTo>
                  <a:cubicBezTo>
                    <a:pt x="452" y="39"/>
                    <a:pt x="333" y="15"/>
                    <a:pt x="214" y="3"/>
                  </a:cubicBezTo>
                  <a:cubicBezTo>
                    <a:pt x="193" y="1"/>
                    <a:pt x="17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10926800" y="3678325"/>
              <a:ext cx="33050" cy="18800"/>
            </a:xfrm>
            <a:custGeom>
              <a:avLst/>
              <a:gdLst/>
              <a:ahLst/>
              <a:cxnLst/>
              <a:rect l="l" t="t" r="r" b="b"/>
              <a:pathLst>
                <a:path w="1322" h="752" extrusionOk="0">
                  <a:moveTo>
                    <a:pt x="60" y="1"/>
                  </a:moveTo>
                  <a:cubicBezTo>
                    <a:pt x="36" y="13"/>
                    <a:pt x="0" y="143"/>
                    <a:pt x="12" y="167"/>
                  </a:cubicBezTo>
                  <a:cubicBezTo>
                    <a:pt x="12" y="167"/>
                    <a:pt x="96" y="215"/>
                    <a:pt x="203" y="286"/>
                  </a:cubicBezTo>
                  <a:cubicBezTo>
                    <a:pt x="322" y="370"/>
                    <a:pt x="465" y="465"/>
                    <a:pt x="584" y="524"/>
                  </a:cubicBezTo>
                  <a:cubicBezTo>
                    <a:pt x="821" y="649"/>
                    <a:pt x="1208" y="752"/>
                    <a:pt x="1288" y="752"/>
                  </a:cubicBezTo>
                  <a:cubicBezTo>
                    <a:pt x="1292" y="752"/>
                    <a:pt x="1296" y="751"/>
                    <a:pt x="1298" y="751"/>
                  </a:cubicBezTo>
                  <a:cubicBezTo>
                    <a:pt x="1322" y="739"/>
                    <a:pt x="1298" y="584"/>
                    <a:pt x="1298" y="572"/>
                  </a:cubicBezTo>
                  <a:cubicBezTo>
                    <a:pt x="1286" y="560"/>
                    <a:pt x="1274" y="560"/>
                    <a:pt x="1262" y="548"/>
                  </a:cubicBezTo>
                  <a:cubicBezTo>
                    <a:pt x="1227" y="536"/>
                    <a:pt x="1179" y="501"/>
                    <a:pt x="1119" y="465"/>
                  </a:cubicBezTo>
                  <a:cubicBezTo>
                    <a:pt x="1012" y="382"/>
                    <a:pt x="858" y="286"/>
                    <a:pt x="738" y="227"/>
                  </a:cubicBezTo>
                  <a:cubicBezTo>
                    <a:pt x="619" y="167"/>
                    <a:pt x="453" y="108"/>
                    <a:pt x="310" y="60"/>
                  </a:cubicBezTo>
                  <a:cubicBezTo>
                    <a:pt x="179" y="24"/>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10927675" y="3583975"/>
              <a:ext cx="16700" cy="14600"/>
            </a:xfrm>
            <a:custGeom>
              <a:avLst/>
              <a:gdLst/>
              <a:ahLst/>
              <a:cxnLst/>
              <a:rect l="l" t="t" r="r" b="b"/>
              <a:pathLst>
                <a:path w="668" h="584" extrusionOk="0">
                  <a:moveTo>
                    <a:pt x="13" y="0"/>
                  </a:moveTo>
                  <a:cubicBezTo>
                    <a:pt x="13" y="0"/>
                    <a:pt x="1" y="167"/>
                    <a:pt x="1" y="167"/>
                  </a:cubicBezTo>
                  <a:cubicBezTo>
                    <a:pt x="1" y="167"/>
                    <a:pt x="13" y="179"/>
                    <a:pt x="25" y="191"/>
                  </a:cubicBezTo>
                  <a:cubicBezTo>
                    <a:pt x="37" y="191"/>
                    <a:pt x="49" y="203"/>
                    <a:pt x="61" y="203"/>
                  </a:cubicBezTo>
                  <a:cubicBezTo>
                    <a:pt x="61" y="215"/>
                    <a:pt x="72" y="227"/>
                    <a:pt x="84" y="238"/>
                  </a:cubicBezTo>
                  <a:cubicBezTo>
                    <a:pt x="132" y="274"/>
                    <a:pt x="180" y="346"/>
                    <a:pt x="227" y="381"/>
                  </a:cubicBezTo>
                  <a:cubicBezTo>
                    <a:pt x="322" y="465"/>
                    <a:pt x="537" y="584"/>
                    <a:pt x="537" y="584"/>
                  </a:cubicBezTo>
                  <a:cubicBezTo>
                    <a:pt x="549" y="584"/>
                    <a:pt x="656" y="488"/>
                    <a:pt x="668" y="477"/>
                  </a:cubicBezTo>
                  <a:cubicBezTo>
                    <a:pt x="668" y="477"/>
                    <a:pt x="644" y="417"/>
                    <a:pt x="608" y="346"/>
                  </a:cubicBezTo>
                  <a:cubicBezTo>
                    <a:pt x="561" y="274"/>
                    <a:pt x="513" y="191"/>
                    <a:pt x="453" y="131"/>
                  </a:cubicBezTo>
                  <a:cubicBezTo>
                    <a:pt x="382" y="84"/>
                    <a:pt x="287" y="36"/>
                    <a:pt x="191" y="12"/>
                  </a:cubicBezTo>
                  <a:cubicBezTo>
                    <a:pt x="168" y="0"/>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4"/>
          <p:cNvGrpSpPr/>
          <p:nvPr/>
        </p:nvGrpSpPr>
        <p:grpSpPr>
          <a:xfrm rot="-5400000">
            <a:off x="5857381" y="2349695"/>
            <a:ext cx="283143" cy="579482"/>
            <a:chOff x="10867700" y="3270950"/>
            <a:chExt cx="195150" cy="464850"/>
          </a:xfrm>
        </p:grpSpPr>
        <p:sp>
          <p:nvSpPr>
            <p:cNvPr id="633" name="Google Shape;633;p44"/>
            <p:cNvSpPr/>
            <p:nvPr/>
          </p:nvSpPr>
          <p:spPr>
            <a:xfrm>
              <a:off x="10907875" y="3602075"/>
              <a:ext cx="75075" cy="132325"/>
            </a:xfrm>
            <a:custGeom>
              <a:avLst/>
              <a:gdLst/>
              <a:ahLst/>
              <a:cxnLst/>
              <a:rect l="l" t="t" r="r" b="b"/>
              <a:pathLst>
                <a:path w="3003" h="5293" extrusionOk="0">
                  <a:moveTo>
                    <a:pt x="130" y="0"/>
                  </a:moveTo>
                  <a:cubicBezTo>
                    <a:pt x="79" y="0"/>
                    <a:pt x="0" y="63"/>
                    <a:pt x="19" y="110"/>
                  </a:cubicBezTo>
                  <a:cubicBezTo>
                    <a:pt x="19" y="110"/>
                    <a:pt x="221" y="503"/>
                    <a:pt x="495" y="1027"/>
                  </a:cubicBezTo>
                  <a:cubicBezTo>
                    <a:pt x="567" y="1158"/>
                    <a:pt x="638" y="1300"/>
                    <a:pt x="710" y="1443"/>
                  </a:cubicBezTo>
                  <a:cubicBezTo>
                    <a:pt x="781" y="1586"/>
                    <a:pt x="853" y="1729"/>
                    <a:pt x="936" y="1884"/>
                  </a:cubicBezTo>
                  <a:cubicBezTo>
                    <a:pt x="1079" y="2170"/>
                    <a:pt x="1222" y="2467"/>
                    <a:pt x="1364" y="2717"/>
                  </a:cubicBezTo>
                  <a:cubicBezTo>
                    <a:pt x="1495" y="2979"/>
                    <a:pt x="1650" y="3265"/>
                    <a:pt x="1817" y="3551"/>
                  </a:cubicBezTo>
                  <a:cubicBezTo>
                    <a:pt x="1972" y="3848"/>
                    <a:pt x="2138" y="4134"/>
                    <a:pt x="2293" y="4384"/>
                  </a:cubicBezTo>
                  <a:cubicBezTo>
                    <a:pt x="2603" y="4896"/>
                    <a:pt x="2829" y="5277"/>
                    <a:pt x="2829" y="5277"/>
                  </a:cubicBezTo>
                  <a:cubicBezTo>
                    <a:pt x="2837" y="5288"/>
                    <a:pt x="2851" y="5293"/>
                    <a:pt x="2867" y="5293"/>
                  </a:cubicBezTo>
                  <a:cubicBezTo>
                    <a:pt x="2921" y="5293"/>
                    <a:pt x="3002" y="5240"/>
                    <a:pt x="2984" y="5194"/>
                  </a:cubicBezTo>
                  <a:cubicBezTo>
                    <a:pt x="2984" y="5194"/>
                    <a:pt x="2174" y="3598"/>
                    <a:pt x="1662" y="2562"/>
                  </a:cubicBezTo>
                  <a:cubicBezTo>
                    <a:pt x="1519" y="2312"/>
                    <a:pt x="1364" y="2027"/>
                    <a:pt x="1198" y="1729"/>
                  </a:cubicBezTo>
                  <a:cubicBezTo>
                    <a:pt x="1114" y="1586"/>
                    <a:pt x="1043" y="1443"/>
                    <a:pt x="960" y="1300"/>
                  </a:cubicBezTo>
                  <a:cubicBezTo>
                    <a:pt x="876" y="1169"/>
                    <a:pt x="793" y="1027"/>
                    <a:pt x="710" y="907"/>
                  </a:cubicBezTo>
                  <a:cubicBezTo>
                    <a:pt x="400" y="396"/>
                    <a:pt x="162" y="15"/>
                    <a:pt x="162" y="15"/>
                  </a:cubicBezTo>
                  <a:cubicBezTo>
                    <a:pt x="155" y="5"/>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10980500" y="3598725"/>
              <a:ext cx="81375" cy="134225"/>
            </a:xfrm>
            <a:custGeom>
              <a:avLst/>
              <a:gdLst/>
              <a:ahLst/>
              <a:cxnLst/>
              <a:rect l="l" t="t" r="r" b="b"/>
              <a:pathLst>
                <a:path w="3255" h="5369" extrusionOk="0">
                  <a:moveTo>
                    <a:pt x="3128" y="0"/>
                  </a:moveTo>
                  <a:cubicBezTo>
                    <a:pt x="3109" y="0"/>
                    <a:pt x="3091" y="5"/>
                    <a:pt x="3079" y="18"/>
                  </a:cubicBezTo>
                  <a:cubicBezTo>
                    <a:pt x="3079" y="18"/>
                    <a:pt x="3067" y="53"/>
                    <a:pt x="3043" y="101"/>
                  </a:cubicBezTo>
                  <a:cubicBezTo>
                    <a:pt x="3031" y="149"/>
                    <a:pt x="2996" y="208"/>
                    <a:pt x="2948" y="291"/>
                  </a:cubicBezTo>
                  <a:cubicBezTo>
                    <a:pt x="2865" y="458"/>
                    <a:pt x="2710" y="684"/>
                    <a:pt x="2555" y="946"/>
                  </a:cubicBezTo>
                  <a:cubicBezTo>
                    <a:pt x="2234" y="1470"/>
                    <a:pt x="1841" y="2125"/>
                    <a:pt x="1543" y="2637"/>
                  </a:cubicBezTo>
                  <a:cubicBezTo>
                    <a:pt x="1400" y="2899"/>
                    <a:pt x="1234" y="3197"/>
                    <a:pt x="1067" y="3494"/>
                  </a:cubicBezTo>
                  <a:cubicBezTo>
                    <a:pt x="900" y="3816"/>
                    <a:pt x="781" y="4137"/>
                    <a:pt x="638" y="4399"/>
                  </a:cubicBezTo>
                  <a:cubicBezTo>
                    <a:pt x="507" y="4673"/>
                    <a:pt x="376" y="4887"/>
                    <a:pt x="245" y="5018"/>
                  </a:cubicBezTo>
                  <a:cubicBezTo>
                    <a:pt x="186" y="5090"/>
                    <a:pt x="138" y="5137"/>
                    <a:pt x="103" y="5173"/>
                  </a:cubicBezTo>
                  <a:cubicBezTo>
                    <a:pt x="55" y="5197"/>
                    <a:pt x="43" y="5209"/>
                    <a:pt x="43" y="5209"/>
                  </a:cubicBezTo>
                  <a:cubicBezTo>
                    <a:pt x="0" y="5241"/>
                    <a:pt x="53" y="5369"/>
                    <a:pt x="108" y="5369"/>
                  </a:cubicBezTo>
                  <a:cubicBezTo>
                    <a:pt x="114" y="5369"/>
                    <a:pt x="120" y="5367"/>
                    <a:pt x="126" y="5363"/>
                  </a:cubicBezTo>
                  <a:cubicBezTo>
                    <a:pt x="126" y="5363"/>
                    <a:pt x="162" y="5340"/>
                    <a:pt x="210" y="5316"/>
                  </a:cubicBezTo>
                  <a:cubicBezTo>
                    <a:pt x="257" y="5280"/>
                    <a:pt x="317" y="5232"/>
                    <a:pt x="388" y="5161"/>
                  </a:cubicBezTo>
                  <a:cubicBezTo>
                    <a:pt x="543" y="5018"/>
                    <a:pt x="710" y="4792"/>
                    <a:pt x="865" y="4518"/>
                  </a:cubicBezTo>
                  <a:cubicBezTo>
                    <a:pt x="1019" y="4244"/>
                    <a:pt x="1174" y="3935"/>
                    <a:pt x="1341" y="3649"/>
                  </a:cubicBezTo>
                  <a:cubicBezTo>
                    <a:pt x="1507" y="3351"/>
                    <a:pt x="1686" y="3066"/>
                    <a:pt x="1829" y="2804"/>
                  </a:cubicBezTo>
                  <a:cubicBezTo>
                    <a:pt x="2127" y="2292"/>
                    <a:pt x="2484" y="1613"/>
                    <a:pt x="2770" y="1065"/>
                  </a:cubicBezTo>
                  <a:cubicBezTo>
                    <a:pt x="2912" y="791"/>
                    <a:pt x="3043" y="565"/>
                    <a:pt x="3127" y="387"/>
                  </a:cubicBezTo>
                  <a:cubicBezTo>
                    <a:pt x="3162" y="291"/>
                    <a:pt x="3198" y="220"/>
                    <a:pt x="3210" y="160"/>
                  </a:cubicBezTo>
                  <a:cubicBezTo>
                    <a:pt x="3234" y="113"/>
                    <a:pt x="3246" y="89"/>
                    <a:pt x="3246" y="89"/>
                  </a:cubicBezTo>
                  <a:cubicBezTo>
                    <a:pt x="3255" y="45"/>
                    <a:pt x="3184"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11020250" y="3597375"/>
              <a:ext cx="42600" cy="8350"/>
            </a:xfrm>
            <a:custGeom>
              <a:avLst/>
              <a:gdLst/>
              <a:ahLst/>
              <a:cxnLst/>
              <a:rect l="l" t="t" r="r" b="b"/>
              <a:pathLst>
                <a:path w="1704" h="334" extrusionOk="0">
                  <a:moveTo>
                    <a:pt x="846" y="0"/>
                  </a:moveTo>
                  <a:cubicBezTo>
                    <a:pt x="525" y="0"/>
                    <a:pt x="25" y="60"/>
                    <a:pt x="25" y="60"/>
                  </a:cubicBezTo>
                  <a:cubicBezTo>
                    <a:pt x="1" y="72"/>
                    <a:pt x="1" y="214"/>
                    <a:pt x="13" y="238"/>
                  </a:cubicBezTo>
                  <a:cubicBezTo>
                    <a:pt x="13" y="238"/>
                    <a:pt x="525" y="322"/>
                    <a:pt x="846" y="333"/>
                  </a:cubicBezTo>
                  <a:cubicBezTo>
                    <a:pt x="1180" y="333"/>
                    <a:pt x="1680" y="238"/>
                    <a:pt x="1680" y="238"/>
                  </a:cubicBezTo>
                  <a:cubicBezTo>
                    <a:pt x="1703" y="238"/>
                    <a:pt x="1692" y="72"/>
                    <a:pt x="1668" y="72"/>
                  </a:cubicBezTo>
                  <a:cubicBezTo>
                    <a:pt x="1668" y="72"/>
                    <a:pt x="1168"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10909825" y="3598250"/>
              <a:ext cx="36925" cy="8975"/>
            </a:xfrm>
            <a:custGeom>
              <a:avLst/>
              <a:gdLst/>
              <a:ahLst/>
              <a:cxnLst/>
              <a:rect l="l" t="t" r="r" b="b"/>
              <a:pathLst>
                <a:path w="1477" h="359" extrusionOk="0">
                  <a:moveTo>
                    <a:pt x="1406" y="1"/>
                  </a:moveTo>
                  <a:cubicBezTo>
                    <a:pt x="1406" y="1"/>
                    <a:pt x="1382" y="1"/>
                    <a:pt x="1334" y="13"/>
                  </a:cubicBezTo>
                  <a:cubicBezTo>
                    <a:pt x="1298" y="13"/>
                    <a:pt x="1239" y="25"/>
                    <a:pt x="1167" y="25"/>
                  </a:cubicBezTo>
                  <a:cubicBezTo>
                    <a:pt x="1124" y="29"/>
                    <a:pt x="1076" y="30"/>
                    <a:pt x="1027" y="30"/>
                  </a:cubicBezTo>
                  <a:cubicBezTo>
                    <a:pt x="928" y="30"/>
                    <a:pt x="822" y="25"/>
                    <a:pt x="727" y="25"/>
                  </a:cubicBezTo>
                  <a:cubicBezTo>
                    <a:pt x="596" y="25"/>
                    <a:pt x="417" y="48"/>
                    <a:pt x="274" y="72"/>
                  </a:cubicBezTo>
                  <a:cubicBezTo>
                    <a:pt x="132" y="84"/>
                    <a:pt x="13" y="108"/>
                    <a:pt x="13" y="108"/>
                  </a:cubicBezTo>
                  <a:cubicBezTo>
                    <a:pt x="1" y="120"/>
                    <a:pt x="13" y="287"/>
                    <a:pt x="24" y="287"/>
                  </a:cubicBezTo>
                  <a:cubicBezTo>
                    <a:pt x="24" y="287"/>
                    <a:pt x="132" y="298"/>
                    <a:pt x="274" y="322"/>
                  </a:cubicBezTo>
                  <a:cubicBezTo>
                    <a:pt x="417" y="334"/>
                    <a:pt x="596" y="358"/>
                    <a:pt x="739" y="358"/>
                  </a:cubicBezTo>
                  <a:cubicBezTo>
                    <a:pt x="882" y="346"/>
                    <a:pt x="1072" y="322"/>
                    <a:pt x="1215" y="275"/>
                  </a:cubicBezTo>
                  <a:cubicBezTo>
                    <a:pt x="1286" y="251"/>
                    <a:pt x="1358" y="215"/>
                    <a:pt x="1394" y="191"/>
                  </a:cubicBezTo>
                  <a:cubicBezTo>
                    <a:pt x="1441" y="168"/>
                    <a:pt x="1465" y="156"/>
                    <a:pt x="1465" y="156"/>
                  </a:cubicBezTo>
                  <a:cubicBezTo>
                    <a:pt x="1477" y="144"/>
                    <a:pt x="1429" y="13"/>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11022350" y="3276725"/>
              <a:ext cx="27700" cy="325350"/>
            </a:xfrm>
            <a:custGeom>
              <a:avLst/>
              <a:gdLst/>
              <a:ahLst/>
              <a:cxnLst/>
              <a:rect l="l" t="t" r="r" b="b"/>
              <a:pathLst>
                <a:path w="1108" h="13014" extrusionOk="0">
                  <a:moveTo>
                    <a:pt x="1027" y="0"/>
                  </a:moveTo>
                  <a:cubicBezTo>
                    <a:pt x="985" y="0"/>
                    <a:pt x="941" y="33"/>
                    <a:pt x="929" y="98"/>
                  </a:cubicBezTo>
                  <a:cubicBezTo>
                    <a:pt x="929" y="98"/>
                    <a:pt x="857" y="1075"/>
                    <a:pt x="762" y="2361"/>
                  </a:cubicBezTo>
                  <a:cubicBezTo>
                    <a:pt x="703" y="3003"/>
                    <a:pt x="679" y="3730"/>
                    <a:pt x="655" y="4444"/>
                  </a:cubicBezTo>
                  <a:cubicBezTo>
                    <a:pt x="643" y="4813"/>
                    <a:pt x="607" y="5158"/>
                    <a:pt x="584" y="5516"/>
                  </a:cubicBezTo>
                  <a:cubicBezTo>
                    <a:pt x="560" y="5861"/>
                    <a:pt x="536" y="6194"/>
                    <a:pt x="512" y="6504"/>
                  </a:cubicBezTo>
                  <a:cubicBezTo>
                    <a:pt x="465" y="7135"/>
                    <a:pt x="405" y="7849"/>
                    <a:pt x="345" y="8564"/>
                  </a:cubicBezTo>
                  <a:cubicBezTo>
                    <a:pt x="322" y="8921"/>
                    <a:pt x="286" y="9278"/>
                    <a:pt x="262" y="9635"/>
                  </a:cubicBezTo>
                  <a:cubicBezTo>
                    <a:pt x="250" y="9814"/>
                    <a:pt x="238" y="9981"/>
                    <a:pt x="226" y="10147"/>
                  </a:cubicBezTo>
                  <a:cubicBezTo>
                    <a:pt x="203" y="10314"/>
                    <a:pt x="191" y="10481"/>
                    <a:pt x="179" y="10635"/>
                  </a:cubicBezTo>
                  <a:cubicBezTo>
                    <a:pt x="95" y="11278"/>
                    <a:pt x="24" y="11850"/>
                    <a:pt x="0" y="12255"/>
                  </a:cubicBezTo>
                  <a:cubicBezTo>
                    <a:pt x="0" y="12469"/>
                    <a:pt x="0" y="12636"/>
                    <a:pt x="0" y="12743"/>
                  </a:cubicBezTo>
                  <a:lnTo>
                    <a:pt x="24" y="12921"/>
                  </a:lnTo>
                  <a:cubicBezTo>
                    <a:pt x="29" y="12985"/>
                    <a:pt x="65" y="13013"/>
                    <a:pt x="103" y="13013"/>
                  </a:cubicBezTo>
                  <a:cubicBezTo>
                    <a:pt x="149" y="13013"/>
                    <a:pt x="197" y="12970"/>
                    <a:pt x="191" y="12898"/>
                  </a:cubicBezTo>
                  <a:cubicBezTo>
                    <a:pt x="191" y="12898"/>
                    <a:pt x="191" y="12838"/>
                    <a:pt x="179" y="12743"/>
                  </a:cubicBezTo>
                  <a:cubicBezTo>
                    <a:pt x="179" y="12624"/>
                    <a:pt x="191" y="12469"/>
                    <a:pt x="203" y="12267"/>
                  </a:cubicBezTo>
                  <a:cubicBezTo>
                    <a:pt x="226" y="11874"/>
                    <a:pt x="322" y="11314"/>
                    <a:pt x="417" y="10671"/>
                  </a:cubicBezTo>
                  <a:cubicBezTo>
                    <a:pt x="441" y="10516"/>
                    <a:pt x="465" y="10350"/>
                    <a:pt x="488" y="10171"/>
                  </a:cubicBezTo>
                  <a:cubicBezTo>
                    <a:pt x="512" y="10004"/>
                    <a:pt x="524" y="9826"/>
                    <a:pt x="536" y="9659"/>
                  </a:cubicBezTo>
                  <a:cubicBezTo>
                    <a:pt x="584" y="9302"/>
                    <a:pt x="619" y="8945"/>
                    <a:pt x="655" y="8587"/>
                  </a:cubicBezTo>
                  <a:cubicBezTo>
                    <a:pt x="738" y="7873"/>
                    <a:pt x="786" y="7159"/>
                    <a:pt x="846" y="6528"/>
                  </a:cubicBezTo>
                  <a:cubicBezTo>
                    <a:pt x="869" y="6218"/>
                    <a:pt x="881" y="5873"/>
                    <a:pt x="905" y="5528"/>
                  </a:cubicBezTo>
                  <a:cubicBezTo>
                    <a:pt x="929" y="5182"/>
                    <a:pt x="953" y="4825"/>
                    <a:pt x="953" y="4456"/>
                  </a:cubicBezTo>
                  <a:cubicBezTo>
                    <a:pt x="976" y="3742"/>
                    <a:pt x="976" y="3015"/>
                    <a:pt x="1012" y="2372"/>
                  </a:cubicBezTo>
                  <a:cubicBezTo>
                    <a:pt x="1060" y="1075"/>
                    <a:pt x="1107" y="98"/>
                    <a:pt x="1107" y="98"/>
                  </a:cubicBezTo>
                  <a:cubicBezTo>
                    <a:pt x="1107" y="33"/>
                    <a:pt x="106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10902975" y="3270950"/>
              <a:ext cx="42750" cy="330675"/>
            </a:xfrm>
            <a:custGeom>
              <a:avLst/>
              <a:gdLst/>
              <a:ahLst/>
              <a:cxnLst/>
              <a:rect l="l" t="t" r="r" b="b"/>
              <a:pathLst>
                <a:path w="1710" h="13227" extrusionOk="0">
                  <a:moveTo>
                    <a:pt x="83" y="0"/>
                  </a:moveTo>
                  <a:cubicBezTo>
                    <a:pt x="41" y="0"/>
                    <a:pt x="1" y="39"/>
                    <a:pt x="1" y="115"/>
                  </a:cubicBezTo>
                  <a:cubicBezTo>
                    <a:pt x="1" y="115"/>
                    <a:pt x="25" y="365"/>
                    <a:pt x="60" y="770"/>
                  </a:cubicBezTo>
                  <a:cubicBezTo>
                    <a:pt x="72" y="877"/>
                    <a:pt x="84" y="984"/>
                    <a:pt x="96" y="1115"/>
                  </a:cubicBezTo>
                  <a:cubicBezTo>
                    <a:pt x="108" y="1175"/>
                    <a:pt x="120" y="1234"/>
                    <a:pt x="120" y="1306"/>
                  </a:cubicBezTo>
                  <a:cubicBezTo>
                    <a:pt x="132" y="1365"/>
                    <a:pt x="144" y="1437"/>
                    <a:pt x="156" y="1508"/>
                  </a:cubicBezTo>
                  <a:cubicBezTo>
                    <a:pt x="167" y="1580"/>
                    <a:pt x="179" y="1651"/>
                    <a:pt x="191" y="1722"/>
                  </a:cubicBezTo>
                  <a:cubicBezTo>
                    <a:pt x="203" y="1794"/>
                    <a:pt x="215" y="1865"/>
                    <a:pt x="215" y="1937"/>
                  </a:cubicBezTo>
                  <a:cubicBezTo>
                    <a:pt x="239" y="2091"/>
                    <a:pt x="263" y="2246"/>
                    <a:pt x="287" y="2413"/>
                  </a:cubicBezTo>
                  <a:cubicBezTo>
                    <a:pt x="441" y="3723"/>
                    <a:pt x="691" y="5342"/>
                    <a:pt x="858" y="6616"/>
                  </a:cubicBezTo>
                  <a:cubicBezTo>
                    <a:pt x="906" y="6925"/>
                    <a:pt x="941" y="7271"/>
                    <a:pt x="977" y="7616"/>
                  </a:cubicBezTo>
                  <a:cubicBezTo>
                    <a:pt x="1013" y="7973"/>
                    <a:pt x="1049" y="8330"/>
                    <a:pt x="1096" y="8699"/>
                  </a:cubicBezTo>
                  <a:cubicBezTo>
                    <a:pt x="1120" y="9069"/>
                    <a:pt x="1156" y="9438"/>
                    <a:pt x="1179" y="9783"/>
                  </a:cubicBezTo>
                  <a:cubicBezTo>
                    <a:pt x="1203" y="10152"/>
                    <a:pt x="1227" y="10497"/>
                    <a:pt x="1251" y="10831"/>
                  </a:cubicBezTo>
                  <a:cubicBezTo>
                    <a:pt x="1275" y="11152"/>
                    <a:pt x="1310" y="11462"/>
                    <a:pt x="1334" y="11747"/>
                  </a:cubicBezTo>
                  <a:cubicBezTo>
                    <a:pt x="1346" y="11878"/>
                    <a:pt x="1358" y="12009"/>
                    <a:pt x="1370" y="12140"/>
                  </a:cubicBezTo>
                  <a:cubicBezTo>
                    <a:pt x="1394" y="12259"/>
                    <a:pt x="1406" y="12378"/>
                    <a:pt x="1430" y="12474"/>
                  </a:cubicBezTo>
                  <a:cubicBezTo>
                    <a:pt x="1489" y="12890"/>
                    <a:pt x="1525" y="13140"/>
                    <a:pt x="1525" y="13140"/>
                  </a:cubicBezTo>
                  <a:cubicBezTo>
                    <a:pt x="1535" y="13199"/>
                    <a:pt x="1574" y="13226"/>
                    <a:pt x="1613" y="13226"/>
                  </a:cubicBezTo>
                  <a:cubicBezTo>
                    <a:pt x="1662" y="13226"/>
                    <a:pt x="1710" y="13184"/>
                    <a:pt x="1703" y="13105"/>
                  </a:cubicBezTo>
                  <a:cubicBezTo>
                    <a:pt x="1703" y="13105"/>
                    <a:pt x="1668" y="12855"/>
                    <a:pt x="1620" y="12450"/>
                  </a:cubicBezTo>
                  <a:cubicBezTo>
                    <a:pt x="1608" y="12355"/>
                    <a:pt x="1596" y="12236"/>
                    <a:pt x="1584" y="12117"/>
                  </a:cubicBezTo>
                  <a:cubicBezTo>
                    <a:pt x="1572" y="11997"/>
                    <a:pt x="1560" y="11866"/>
                    <a:pt x="1549" y="11724"/>
                  </a:cubicBezTo>
                  <a:cubicBezTo>
                    <a:pt x="1537" y="11450"/>
                    <a:pt x="1513" y="11140"/>
                    <a:pt x="1501" y="10807"/>
                  </a:cubicBezTo>
                  <a:cubicBezTo>
                    <a:pt x="1489" y="10485"/>
                    <a:pt x="1477" y="10128"/>
                    <a:pt x="1453" y="9771"/>
                  </a:cubicBezTo>
                  <a:cubicBezTo>
                    <a:pt x="1441" y="9414"/>
                    <a:pt x="1418" y="9045"/>
                    <a:pt x="1394" y="8676"/>
                  </a:cubicBezTo>
                  <a:cubicBezTo>
                    <a:pt x="1370" y="8307"/>
                    <a:pt x="1334" y="7937"/>
                    <a:pt x="1299" y="7592"/>
                  </a:cubicBezTo>
                  <a:cubicBezTo>
                    <a:pt x="1263" y="7235"/>
                    <a:pt x="1239" y="6890"/>
                    <a:pt x="1191" y="6568"/>
                  </a:cubicBezTo>
                  <a:cubicBezTo>
                    <a:pt x="1025" y="5294"/>
                    <a:pt x="727" y="3675"/>
                    <a:pt x="537" y="2377"/>
                  </a:cubicBezTo>
                  <a:cubicBezTo>
                    <a:pt x="501" y="2211"/>
                    <a:pt x="477" y="2056"/>
                    <a:pt x="453" y="1901"/>
                  </a:cubicBezTo>
                  <a:cubicBezTo>
                    <a:pt x="441" y="1830"/>
                    <a:pt x="429" y="1746"/>
                    <a:pt x="417" y="1675"/>
                  </a:cubicBezTo>
                  <a:cubicBezTo>
                    <a:pt x="406" y="1603"/>
                    <a:pt x="394" y="1532"/>
                    <a:pt x="370" y="1472"/>
                  </a:cubicBezTo>
                  <a:cubicBezTo>
                    <a:pt x="358" y="1401"/>
                    <a:pt x="346" y="1329"/>
                    <a:pt x="334" y="1270"/>
                  </a:cubicBezTo>
                  <a:cubicBezTo>
                    <a:pt x="322" y="1210"/>
                    <a:pt x="322" y="1139"/>
                    <a:pt x="310" y="1079"/>
                  </a:cubicBezTo>
                  <a:cubicBezTo>
                    <a:pt x="287" y="960"/>
                    <a:pt x="275" y="853"/>
                    <a:pt x="263" y="746"/>
                  </a:cubicBezTo>
                  <a:cubicBezTo>
                    <a:pt x="203" y="341"/>
                    <a:pt x="167" y="91"/>
                    <a:pt x="167" y="91"/>
                  </a:cubicBezTo>
                  <a:cubicBezTo>
                    <a:pt x="156" y="30"/>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10980400" y="3276700"/>
              <a:ext cx="70200" cy="69200"/>
            </a:xfrm>
            <a:custGeom>
              <a:avLst/>
              <a:gdLst/>
              <a:ahLst/>
              <a:cxnLst/>
              <a:rect l="l" t="t" r="r" b="b"/>
              <a:pathLst>
                <a:path w="2808" h="2768" extrusionOk="0">
                  <a:moveTo>
                    <a:pt x="2687" y="1"/>
                  </a:moveTo>
                  <a:cubicBezTo>
                    <a:pt x="2683" y="1"/>
                    <a:pt x="2680" y="2"/>
                    <a:pt x="2678" y="4"/>
                  </a:cubicBezTo>
                  <a:cubicBezTo>
                    <a:pt x="2678" y="4"/>
                    <a:pt x="2452" y="183"/>
                    <a:pt x="2154" y="421"/>
                  </a:cubicBezTo>
                  <a:cubicBezTo>
                    <a:pt x="1869" y="671"/>
                    <a:pt x="1523" y="992"/>
                    <a:pt x="1261" y="1254"/>
                  </a:cubicBezTo>
                  <a:cubicBezTo>
                    <a:pt x="1011" y="1516"/>
                    <a:pt x="702" y="1861"/>
                    <a:pt x="452" y="2147"/>
                  </a:cubicBezTo>
                  <a:cubicBezTo>
                    <a:pt x="321" y="2290"/>
                    <a:pt x="214" y="2409"/>
                    <a:pt x="130" y="2504"/>
                  </a:cubicBezTo>
                  <a:cubicBezTo>
                    <a:pt x="59" y="2600"/>
                    <a:pt x="11" y="2647"/>
                    <a:pt x="11" y="2647"/>
                  </a:cubicBezTo>
                  <a:cubicBezTo>
                    <a:pt x="0" y="2681"/>
                    <a:pt x="94" y="2767"/>
                    <a:pt x="135" y="2767"/>
                  </a:cubicBezTo>
                  <a:cubicBezTo>
                    <a:pt x="138" y="2767"/>
                    <a:pt x="140" y="2767"/>
                    <a:pt x="142" y="2766"/>
                  </a:cubicBezTo>
                  <a:cubicBezTo>
                    <a:pt x="142" y="2766"/>
                    <a:pt x="190" y="2719"/>
                    <a:pt x="273" y="2635"/>
                  </a:cubicBezTo>
                  <a:cubicBezTo>
                    <a:pt x="368" y="2552"/>
                    <a:pt x="488" y="2445"/>
                    <a:pt x="630" y="2326"/>
                  </a:cubicBezTo>
                  <a:cubicBezTo>
                    <a:pt x="904" y="2064"/>
                    <a:pt x="1250" y="1742"/>
                    <a:pt x="1500" y="1480"/>
                  </a:cubicBezTo>
                  <a:cubicBezTo>
                    <a:pt x="1762" y="1219"/>
                    <a:pt x="2071" y="873"/>
                    <a:pt x="2333" y="611"/>
                  </a:cubicBezTo>
                  <a:cubicBezTo>
                    <a:pt x="2595" y="337"/>
                    <a:pt x="2785" y="135"/>
                    <a:pt x="2785" y="135"/>
                  </a:cubicBezTo>
                  <a:cubicBezTo>
                    <a:pt x="2807" y="103"/>
                    <a:pt x="2720" y="1"/>
                    <a:pt x="2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10904800" y="3273700"/>
              <a:ext cx="81175" cy="71975"/>
            </a:xfrm>
            <a:custGeom>
              <a:avLst/>
              <a:gdLst/>
              <a:ahLst/>
              <a:cxnLst/>
              <a:rect l="l" t="t" r="r" b="b"/>
              <a:pathLst>
                <a:path w="3247" h="2879" extrusionOk="0">
                  <a:moveTo>
                    <a:pt x="126" y="1"/>
                  </a:moveTo>
                  <a:cubicBezTo>
                    <a:pt x="82" y="1"/>
                    <a:pt x="1" y="70"/>
                    <a:pt x="11" y="112"/>
                  </a:cubicBezTo>
                  <a:cubicBezTo>
                    <a:pt x="11" y="112"/>
                    <a:pt x="59" y="172"/>
                    <a:pt x="142" y="279"/>
                  </a:cubicBezTo>
                  <a:cubicBezTo>
                    <a:pt x="190" y="327"/>
                    <a:pt x="237" y="386"/>
                    <a:pt x="297" y="457"/>
                  </a:cubicBezTo>
                  <a:cubicBezTo>
                    <a:pt x="356" y="529"/>
                    <a:pt x="428" y="600"/>
                    <a:pt x="499" y="672"/>
                  </a:cubicBezTo>
                  <a:cubicBezTo>
                    <a:pt x="797" y="981"/>
                    <a:pt x="1202" y="1315"/>
                    <a:pt x="1511" y="1565"/>
                  </a:cubicBezTo>
                  <a:cubicBezTo>
                    <a:pt x="1833" y="1827"/>
                    <a:pt x="2249" y="2124"/>
                    <a:pt x="2559" y="2386"/>
                  </a:cubicBezTo>
                  <a:cubicBezTo>
                    <a:pt x="2642" y="2458"/>
                    <a:pt x="2714" y="2517"/>
                    <a:pt x="2785" y="2577"/>
                  </a:cubicBezTo>
                  <a:cubicBezTo>
                    <a:pt x="2845" y="2636"/>
                    <a:pt x="2892" y="2684"/>
                    <a:pt x="2940" y="2732"/>
                  </a:cubicBezTo>
                  <a:cubicBezTo>
                    <a:pt x="3035" y="2827"/>
                    <a:pt x="3095" y="2874"/>
                    <a:pt x="3095" y="2874"/>
                  </a:cubicBezTo>
                  <a:cubicBezTo>
                    <a:pt x="3097" y="2877"/>
                    <a:pt x="3101" y="2878"/>
                    <a:pt x="3106" y="2878"/>
                  </a:cubicBezTo>
                  <a:cubicBezTo>
                    <a:pt x="3145" y="2878"/>
                    <a:pt x="3247" y="2799"/>
                    <a:pt x="3226" y="2767"/>
                  </a:cubicBezTo>
                  <a:cubicBezTo>
                    <a:pt x="3226" y="2767"/>
                    <a:pt x="3178" y="2708"/>
                    <a:pt x="3095" y="2601"/>
                  </a:cubicBezTo>
                  <a:cubicBezTo>
                    <a:pt x="3047" y="2553"/>
                    <a:pt x="3000" y="2482"/>
                    <a:pt x="2940" y="2422"/>
                  </a:cubicBezTo>
                  <a:cubicBezTo>
                    <a:pt x="2881" y="2351"/>
                    <a:pt x="2809" y="2279"/>
                    <a:pt x="2738" y="2208"/>
                  </a:cubicBezTo>
                  <a:cubicBezTo>
                    <a:pt x="2440" y="1898"/>
                    <a:pt x="2035" y="1565"/>
                    <a:pt x="1726" y="1303"/>
                  </a:cubicBezTo>
                  <a:cubicBezTo>
                    <a:pt x="1404" y="1053"/>
                    <a:pt x="976" y="755"/>
                    <a:pt x="678" y="493"/>
                  </a:cubicBezTo>
                  <a:cubicBezTo>
                    <a:pt x="595" y="422"/>
                    <a:pt x="523" y="362"/>
                    <a:pt x="452" y="303"/>
                  </a:cubicBezTo>
                  <a:cubicBezTo>
                    <a:pt x="392" y="243"/>
                    <a:pt x="333" y="196"/>
                    <a:pt x="297" y="148"/>
                  </a:cubicBezTo>
                  <a:cubicBezTo>
                    <a:pt x="202" y="53"/>
                    <a:pt x="142" y="5"/>
                    <a:pt x="142" y="5"/>
                  </a:cubicBezTo>
                  <a:cubicBezTo>
                    <a:pt x="138" y="2"/>
                    <a:pt x="13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10869050" y="3272925"/>
              <a:ext cx="36050" cy="16100"/>
            </a:xfrm>
            <a:custGeom>
              <a:avLst/>
              <a:gdLst/>
              <a:ahLst/>
              <a:cxnLst/>
              <a:rect l="l" t="t" r="r" b="b"/>
              <a:pathLst>
                <a:path w="1442" h="644" extrusionOk="0">
                  <a:moveTo>
                    <a:pt x="1334" y="0"/>
                  </a:moveTo>
                  <a:cubicBezTo>
                    <a:pt x="1334" y="0"/>
                    <a:pt x="1310" y="12"/>
                    <a:pt x="1263" y="36"/>
                  </a:cubicBezTo>
                  <a:cubicBezTo>
                    <a:pt x="1227" y="48"/>
                    <a:pt x="1167" y="72"/>
                    <a:pt x="1108" y="96"/>
                  </a:cubicBezTo>
                  <a:cubicBezTo>
                    <a:pt x="977" y="131"/>
                    <a:pt x="810" y="167"/>
                    <a:pt x="679" y="203"/>
                  </a:cubicBezTo>
                  <a:cubicBezTo>
                    <a:pt x="548" y="250"/>
                    <a:pt x="381" y="310"/>
                    <a:pt x="239" y="369"/>
                  </a:cubicBezTo>
                  <a:cubicBezTo>
                    <a:pt x="108" y="429"/>
                    <a:pt x="12" y="488"/>
                    <a:pt x="12" y="488"/>
                  </a:cubicBezTo>
                  <a:cubicBezTo>
                    <a:pt x="0" y="500"/>
                    <a:pt x="48" y="643"/>
                    <a:pt x="60" y="643"/>
                  </a:cubicBezTo>
                  <a:cubicBezTo>
                    <a:pt x="60" y="643"/>
                    <a:pt x="167" y="631"/>
                    <a:pt x="310" y="619"/>
                  </a:cubicBezTo>
                  <a:cubicBezTo>
                    <a:pt x="453" y="596"/>
                    <a:pt x="631" y="572"/>
                    <a:pt x="774" y="524"/>
                  </a:cubicBezTo>
                  <a:cubicBezTo>
                    <a:pt x="917" y="488"/>
                    <a:pt x="1084" y="405"/>
                    <a:pt x="1215" y="322"/>
                  </a:cubicBezTo>
                  <a:cubicBezTo>
                    <a:pt x="1286" y="274"/>
                    <a:pt x="1334" y="238"/>
                    <a:pt x="1382" y="191"/>
                  </a:cubicBezTo>
                  <a:cubicBezTo>
                    <a:pt x="1417" y="167"/>
                    <a:pt x="1429" y="143"/>
                    <a:pt x="1429" y="143"/>
                  </a:cubicBezTo>
                  <a:cubicBezTo>
                    <a:pt x="1441" y="131"/>
                    <a:pt x="1346"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10933650" y="3703625"/>
              <a:ext cx="49725" cy="32175"/>
            </a:xfrm>
            <a:custGeom>
              <a:avLst/>
              <a:gdLst/>
              <a:ahLst/>
              <a:cxnLst/>
              <a:rect l="l" t="t" r="r" b="b"/>
              <a:pathLst>
                <a:path w="1989" h="1287" extrusionOk="0">
                  <a:moveTo>
                    <a:pt x="95" y="1"/>
                  </a:moveTo>
                  <a:cubicBezTo>
                    <a:pt x="72" y="1"/>
                    <a:pt x="0" y="120"/>
                    <a:pt x="12" y="144"/>
                  </a:cubicBezTo>
                  <a:cubicBezTo>
                    <a:pt x="12" y="144"/>
                    <a:pt x="143" y="251"/>
                    <a:pt x="310" y="394"/>
                  </a:cubicBezTo>
                  <a:cubicBezTo>
                    <a:pt x="476" y="536"/>
                    <a:pt x="691" y="715"/>
                    <a:pt x="881" y="846"/>
                  </a:cubicBezTo>
                  <a:cubicBezTo>
                    <a:pt x="1060" y="965"/>
                    <a:pt x="1310" y="1108"/>
                    <a:pt x="1524" y="1191"/>
                  </a:cubicBezTo>
                  <a:cubicBezTo>
                    <a:pt x="1643" y="1239"/>
                    <a:pt x="1738" y="1263"/>
                    <a:pt x="1822" y="1275"/>
                  </a:cubicBezTo>
                  <a:cubicBezTo>
                    <a:pt x="1857" y="1287"/>
                    <a:pt x="1893" y="1287"/>
                    <a:pt x="1905" y="1287"/>
                  </a:cubicBezTo>
                  <a:lnTo>
                    <a:pt x="1941" y="1287"/>
                  </a:lnTo>
                  <a:cubicBezTo>
                    <a:pt x="1965" y="1287"/>
                    <a:pt x="1988" y="1132"/>
                    <a:pt x="1965" y="1120"/>
                  </a:cubicBezTo>
                  <a:cubicBezTo>
                    <a:pt x="1965" y="1120"/>
                    <a:pt x="1822" y="1084"/>
                    <a:pt x="1643" y="965"/>
                  </a:cubicBezTo>
                  <a:cubicBezTo>
                    <a:pt x="1453" y="858"/>
                    <a:pt x="1238" y="691"/>
                    <a:pt x="1072" y="572"/>
                  </a:cubicBezTo>
                  <a:cubicBezTo>
                    <a:pt x="893" y="441"/>
                    <a:pt x="655" y="298"/>
                    <a:pt x="453" y="179"/>
                  </a:cubicBezTo>
                  <a:cubicBezTo>
                    <a:pt x="262" y="72"/>
                    <a:pt x="95"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10885725" y="3594400"/>
              <a:ext cx="31875" cy="19950"/>
            </a:xfrm>
            <a:custGeom>
              <a:avLst/>
              <a:gdLst/>
              <a:ahLst/>
              <a:cxnLst/>
              <a:rect l="l" t="t" r="r" b="b"/>
              <a:pathLst>
                <a:path w="1275" h="798" extrusionOk="0">
                  <a:moveTo>
                    <a:pt x="107" y="0"/>
                  </a:moveTo>
                  <a:cubicBezTo>
                    <a:pt x="95" y="0"/>
                    <a:pt x="0" y="119"/>
                    <a:pt x="0" y="143"/>
                  </a:cubicBezTo>
                  <a:cubicBezTo>
                    <a:pt x="0" y="143"/>
                    <a:pt x="84" y="214"/>
                    <a:pt x="179" y="310"/>
                  </a:cubicBezTo>
                  <a:cubicBezTo>
                    <a:pt x="286" y="405"/>
                    <a:pt x="429" y="500"/>
                    <a:pt x="548" y="572"/>
                  </a:cubicBezTo>
                  <a:cubicBezTo>
                    <a:pt x="786" y="691"/>
                    <a:pt x="1191" y="798"/>
                    <a:pt x="1191" y="798"/>
                  </a:cubicBezTo>
                  <a:cubicBezTo>
                    <a:pt x="1203" y="798"/>
                    <a:pt x="1274" y="655"/>
                    <a:pt x="1262" y="643"/>
                  </a:cubicBezTo>
                  <a:cubicBezTo>
                    <a:pt x="1262" y="643"/>
                    <a:pt x="929" y="393"/>
                    <a:pt x="703" y="274"/>
                  </a:cubicBezTo>
                  <a:cubicBezTo>
                    <a:pt x="596" y="214"/>
                    <a:pt x="441" y="155"/>
                    <a:pt x="322" y="95"/>
                  </a:cubicBezTo>
                  <a:cubicBezTo>
                    <a:pt x="203" y="48"/>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10885475" y="3595375"/>
              <a:ext cx="51075" cy="109950"/>
            </a:xfrm>
            <a:custGeom>
              <a:avLst/>
              <a:gdLst/>
              <a:ahLst/>
              <a:cxnLst/>
              <a:rect l="l" t="t" r="r" b="b"/>
              <a:pathLst>
                <a:path w="2043" h="4398" extrusionOk="0">
                  <a:moveTo>
                    <a:pt x="129" y="0"/>
                  </a:moveTo>
                  <a:cubicBezTo>
                    <a:pt x="81" y="0"/>
                    <a:pt x="0" y="64"/>
                    <a:pt x="10" y="104"/>
                  </a:cubicBezTo>
                  <a:cubicBezTo>
                    <a:pt x="10" y="104"/>
                    <a:pt x="46" y="187"/>
                    <a:pt x="117" y="306"/>
                  </a:cubicBezTo>
                  <a:cubicBezTo>
                    <a:pt x="153" y="378"/>
                    <a:pt x="189" y="449"/>
                    <a:pt x="236" y="544"/>
                  </a:cubicBezTo>
                  <a:cubicBezTo>
                    <a:pt x="284" y="628"/>
                    <a:pt x="332" y="735"/>
                    <a:pt x="379" y="830"/>
                  </a:cubicBezTo>
                  <a:cubicBezTo>
                    <a:pt x="594" y="1259"/>
                    <a:pt x="808" y="1795"/>
                    <a:pt x="998" y="2211"/>
                  </a:cubicBezTo>
                  <a:cubicBezTo>
                    <a:pt x="1165" y="2640"/>
                    <a:pt x="1403" y="3176"/>
                    <a:pt x="1570" y="3616"/>
                  </a:cubicBezTo>
                  <a:cubicBezTo>
                    <a:pt x="1665" y="3831"/>
                    <a:pt x="1737" y="4021"/>
                    <a:pt x="1784" y="4164"/>
                  </a:cubicBezTo>
                  <a:cubicBezTo>
                    <a:pt x="1844" y="4295"/>
                    <a:pt x="1868" y="4378"/>
                    <a:pt x="1868" y="4378"/>
                  </a:cubicBezTo>
                  <a:cubicBezTo>
                    <a:pt x="1875" y="4392"/>
                    <a:pt x="1893" y="4398"/>
                    <a:pt x="1915" y="4398"/>
                  </a:cubicBezTo>
                  <a:cubicBezTo>
                    <a:pt x="1968" y="4398"/>
                    <a:pt x="2043" y="4364"/>
                    <a:pt x="2034" y="4331"/>
                  </a:cubicBezTo>
                  <a:cubicBezTo>
                    <a:pt x="2034" y="4331"/>
                    <a:pt x="2010" y="4247"/>
                    <a:pt x="1975" y="4104"/>
                  </a:cubicBezTo>
                  <a:cubicBezTo>
                    <a:pt x="1939" y="3962"/>
                    <a:pt x="1879" y="3759"/>
                    <a:pt x="1808" y="3533"/>
                  </a:cubicBezTo>
                  <a:cubicBezTo>
                    <a:pt x="1677" y="3069"/>
                    <a:pt x="1475" y="2509"/>
                    <a:pt x="1296" y="2080"/>
                  </a:cubicBezTo>
                  <a:cubicBezTo>
                    <a:pt x="1117" y="1664"/>
                    <a:pt x="856" y="1128"/>
                    <a:pt x="606" y="711"/>
                  </a:cubicBezTo>
                  <a:cubicBezTo>
                    <a:pt x="546" y="616"/>
                    <a:pt x="486" y="521"/>
                    <a:pt x="439" y="437"/>
                  </a:cubicBezTo>
                  <a:cubicBezTo>
                    <a:pt x="379" y="342"/>
                    <a:pt x="332" y="271"/>
                    <a:pt x="284" y="211"/>
                  </a:cubicBezTo>
                  <a:cubicBezTo>
                    <a:pt x="201" y="80"/>
                    <a:pt x="153" y="9"/>
                    <a:pt x="153" y="9"/>
                  </a:cubicBezTo>
                  <a:cubicBezTo>
                    <a:pt x="147" y="3"/>
                    <a:pt x="13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10867700" y="3287200"/>
              <a:ext cx="62450" cy="300000"/>
            </a:xfrm>
            <a:custGeom>
              <a:avLst/>
              <a:gdLst/>
              <a:ahLst/>
              <a:cxnLst/>
              <a:rect l="l" t="t" r="r" b="b"/>
              <a:pathLst>
                <a:path w="2498" h="12000" extrusionOk="0">
                  <a:moveTo>
                    <a:pt x="83" y="1"/>
                  </a:moveTo>
                  <a:cubicBezTo>
                    <a:pt x="40" y="1"/>
                    <a:pt x="1" y="34"/>
                    <a:pt x="7" y="96"/>
                  </a:cubicBezTo>
                  <a:cubicBezTo>
                    <a:pt x="7" y="96"/>
                    <a:pt x="7" y="156"/>
                    <a:pt x="19" y="263"/>
                  </a:cubicBezTo>
                  <a:cubicBezTo>
                    <a:pt x="31" y="370"/>
                    <a:pt x="43" y="525"/>
                    <a:pt x="78" y="715"/>
                  </a:cubicBezTo>
                  <a:cubicBezTo>
                    <a:pt x="138" y="1096"/>
                    <a:pt x="245" y="1620"/>
                    <a:pt x="388" y="2215"/>
                  </a:cubicBezTo>
                  <a:cubicBezTo>
                    <a:pt x="531" y="2799"/>
                    <a:pt x="697" y="3454"/>
                    <a:pt x="793" y="4120"/>
                  </a:cubicBezTo>
                  <a:cubicBezTo>
                    <a:pt x="876" y="4787"/>
                    <a:pt x="959" y="5454"/>
                    <a:pt x="1031" y="6037"/>
                  </a:cubicBezTo>
                  <a:cubicBezTo>
                    <a:pt x="1162" y="7216"/>
                    <a:pt x="1447" y="8704"/>
                    <a:pt x="1674" y="9895"/>
                  </a:cubicBezTo>
                  <a:cubicBezTo>
                    <a:pt x="1698" y="10050"/>
                    <a:pt x="1721" y="10193"/>
                    <a:pt x="1757" y="10335"/>
                  </a:cubicBezTo>
                  <a:cubicBezTo>
                    <a:pt x="1793" y="10466"/>
                    <a:pt x="1840" y="10597"/>
                    <a:pt x="1876" y="10728"/>
                  </a:cubicBezTo>
                  <a:cubicBezTo>
                    <a:pt x="1959" y="10966"/>
                    <a:pt x="2043" y="11193"/>
                    <a:pt x="2102" y="11359"/>
                  </a:cubicBezTo>
                  <a:cubicBezTo>
                    <a:pt x="2174" y="11538"/>
                    <a:pt x="2233" y="11681"/>
                    <a:pt x="2269" y="11788"/>
                  </a:cubicBezTo>
                  <a:cubicBezTo>
                    <a:pt x="2305" y="11883"/>
                    <a:pt x="2317" y="11931"/>
                    <a:pt x="2317" y="11931"/>
                  </a:cubicBezTo>
                  <a:cubicBezTo>
                    <a:pt x="2336" y="11979"/>
                    <a:pt x="2371" y="12000"/>
                    <a:pt x="2404" y="12000"/>
                  </a:cubicBezTo>
                  <a:cubicBezTo>
                    <a:pt x="2452" y="12000"/>
                    <a:pt x="2498" y="11954"/>
                    <a:pt x="2483" y="11883"/>
                  </a:cubicBezTo>
                  <a:cubicBezTo>
                    <a:pt x="2483" y="11883"/>
                    <a:pt x="2460" y="11824"/>
                    <a:pt x="2436" y="11728"/>
                  </a:cubicBezTo>
                  <a:cubicBezTo>
                    <a:pt x="2400" y="11621"/>
                    <a:pt x="2352" y="11478"/>
                    <a:pt x="2293" y="11300"/>
                  </a:cubicBezTo>
                  <a:cubicBezTo>
                    <a:pt x="2233" y="11121"/>
                    <a:pt x="2162" y="10907"/>
                    <a:pt x="2090" y="10657"/>
                  </a:cubicBezTo>
                  <a:cubicBezTo>
                    <a:pt x="2055" y="10538"/>
                    <a:pt x="2019" y="10407"/>
                    <a:pt x="1983" y="10276"/>
                  </a:cubicBezTo>
                  <a:cubicBezTo>
                    <a:pt x="1959" y="10145"/>
                    <a:pt x="1936" y="9990"/>
                    <a:pt x="1912" y="9847"/>
                  </a:cubicBezTo>
                  <a:cubicBezTo>
                    <a:pt x="1745" y="8645"/>
                    <a:pt x="1495" y="7168"/>
                    <a:pt x="1364" y="5990"/>
                  </a:cubicBezTo>
                  <a:cubicBezTo>
                    <a:pt x="1281" y="5406"/>
                    <a:pt x="1197" y="4751"/>
                    <a:pt x="1090" y="4073"/>
                  </a:cubicBezTo>
                  <a:cubicBezTo>
                    <a:pt x="983" y="3394"/>
                    <a:pt x="793" y="2727"/>
                    <a:pt x="638" y="2144"/>
                  </a:cubicBezTo>
                  <a:cubicBezTo>
                    <a:pt x="471" y="1561"/>
                    <a:pt x="340" y="1049"/>
                    <a:pt x="269" y="679"/>
                  </a:cubicBezTo>
                  <a:cubicBezTo>
                    <a:pt x="233" y="501"/>
                    <a:pt x="221" y="346"/>
                    <a:pt x="197" y="239"/>
                  </a:cubicBezTo>
                  <a:cubicBezTo>
                    <a:pt x="185" y="144"/>
                    <a:pt x="174" y="84"/>
                    <a:pt x="174" y="84"/>
                  </a:cubicBezTo>
                  <a:cubicBezTo>
                    <a:pt x="162" y="28"/>
                    <a:pt x="12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10886325" y="3584575"/>
              <a:ext cx="44950" cy="13400"/>
            </a:xfrm>
            <a:custGeom>
              <a:avLst/>
              <a:gdLst/>
              <a:ahLst/>
              <a:cxnLst/>
              <a:rect l="l" t="t" r="r" b="b"/>
              <a:pathLst>
                <a:path w="1798" h="536" extrusionOk="0">
                  <a:moveTo>
                    <a:pt x="1750" y="0"/>
                  </a:moveTo>
                  <a:cubicBezTo>
                    <a:pt x="1750" y="0"/>
                    <a:pt x="1214" y="24"/>
                    <a:pt x="869" y="83"/>
                  </a:cubicBezTo>
                  <a:cubicBezTo>
                    <a:pt x="691" y="119"/>
                    <a:pt x="476" y="179"/>
                    <a:pt x="310" y="250"/>
                  </a:cubicBezTo>
                  <a:cubicBezTo>
                    <a:pt x="131" y="322"/>
                    <a:pt x="12" y="369"/>
                    <a:pt x="12" y="369"/>
                  </a:cubicBezTo>
                  <a:cubicBezTo>
                    <a:pt x="0" y="381"/>
                    <a:pt x="48" y="536"/>
                    <a:pt x="60" y="536"/>
                  </a:cubicBezTo>
                  <a:cubicBezTo>
                    <a:pt x="60" y="536"/>
                    <a:pt x="202" y="524"/>
                    <a:pt x="369" y="488"/>
                  </a:cubicBezTo>
                  <a:cubicBezTo>
                    <a:pt x="536" y="464"/>
                    <a:pt x="762" y="453"/>
                    <a:pt x="929" y="417"/>
                  </a:cubicBezTo>
                  <a:cubicBezTo>
                    <a:pt x="1274" y="345"/>
                    <a:pt x="1786" y="167"/>
                    <a:pt x="1786" y="167"/>
                  </a:cubicBezTo>
                  <a:cubicBezTo>
                    <a:pt x="1798" y="155"/>
                    <a:pt x="1774" y="12"/>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10919650" y="3561050"/>
              <a:ext cx="20575" cy="17600"/>
            </a:xfrm>
            <a:custGeom>
              <a:avLst/>
              <a:gdLst/>
              <a:ahLst/>
              <a:cxnLst/>
              <a:rect l="l" t="t" r="r" b="b"/>
              <a:pathLst>
                <a:path w="823" h="704" extrusionOk="0">
                  <a:moveTo>
                    <a:pt x="48" y="1"/>
                  </a:moveTo>
                  <a:cubicBezTo>
                    <a:pt x="36" y="12"/>
                    <a:pt x="1" y="155"/>
                    <a:pt x="1" y="167"/>
                  </a:cubicBezTo>
                  <a:cubicBezTo>
                    <a:pt x="1" y="167"/>
                    <a:pt x="48" y="203"/>
                    <a:pt x="108" y="262"/>
                  </a:cubicBezTo>
                  <a:cubicBezTo>
                    <a:pt x="167" y="322"/>
                    <a:pt x="239" y="417"/>
                    <a:pt x="298" y="477"/>
                  </a:cubicBezTo>
                  <a:cubicBezTo>
                    <a:pt x="370" y="536"/>
                    <a:pt x="477" y="608"/>
                    <a:pt x="584" y="655"/>
                  </a:cubicBezTo>
                  <a:cubicBezTo>
                    <a:pt x="632" y="679"/>
                    <a:pt x="691" y="691"/>
                    <a:pt x="727" y="691"/>
                  </a:cubicBezTo>
                  <a:cubicBezTo>
                    <a:pt x="763" y="703"/>
                    <a:pt x="786" y="703"/>
                    <a:pt x="786" y="703"/>
                  </a:cubicBezTo>
                  <a:cubicBezTo>
                    <a:pt x="798" y="703"/>
                    <a:pt x="822" y="536"/>
                    <a:pt x="822" y="524"/>
                  </a:cubicBezTo>
                  <a:cubicBezTo>
                    <a:pt x="822" y="524"/>
                    <a:pt x="774" y="501"/>
                    <a:pt x="715" y="441"/>
                  </a:cubicBezTo>
                  <a:cubicBezTo>
                    <a:pt x="667" y="382"/>
                    <a:pt x="596" y="286"/>
                    <a:pt x="524" y="227"/>
                  </a:cubicBezTo>
                  <a:cubicBezTo>
                    <a:pt x="453" y="167"/>
                    <a:pt x="346" y="96"/>
                    <a:pt x="239" y="48"/>
                  </a:cubicBezTo>
                  <a:cubicBezTo>
                    <a:pt x="143" y="12"/>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10911900" y="3531575"/>
              <a:ext cx="25050" cy="15800"/>
            </a:xfrm>
            <a:custGeom>
              <a:avLst/>
              <a:gdLst/>
              <a:ahLst/>
              <a:cxnLst/>
              <a:rect l="l" t="t" r="r" b="b"/>
              <a:pathLst>
                <a:path w="1002" h="632" extrusionOk="0">
                  <a:moveTo>
                    <a:pt x="60" y="1"/>
                  </a:moveTo>
                  <a:cubicBezTo>
                    <a:pt x="49" y="1"/>
                    <a:pt x="1" y="144"/>
                    <a:pt x="1" y="156"/>
                  </a:cubicBezTo>
                  <a:cubicBezTo>
                    <a:pt x="1" y="156"/>
                    <a:pt x="60" y="215"/>
                    <a:pt x="144" y="263"/>
                  </a:cubicBezTo>
                  <a:cubicBezTo>
                    <a:pt x="227" y="322"/>
                    <a:pt x="334" y="406"/>
                    <a:pt x="418" y="453"/>
                  </a:cubicBezTo>
                  <a:cubicBezTo>
                    <a:pt x="501" y="501"/>
                    <a:pt x="632" y="549"/>
                    <a:pt x="727" y="584"/>
                  </a:cubicBezTo>
                  <a:cubicBezTo>
                    <a:pt x="834" y="608"/>
                    <a:pt x="918" y="632"/>
                    <a:pt x="918" y="632"/>
                  </a:cubicBezTo>
                  <a:cubicBezTo>
                    <a:pt x="930" y="632"/>
                    <a:pt x="1001" y="477"/>
                    <a:pt x="989" y="477"/>
                  </a:cubicBezTo>
                  <a:cubicBezTo>
                    <a:pt x="989" y="477"/>
                    <a:pt x="930" y="418"/>
                    <a:pt x="846" y="358"/>
                  </a:cubicBezTo>
                  <a:cubicBezTo>
                    <a:pt x="763" y="287"/>
                    <a:pt x="668" y="215"/>
                    <a:pt x="572" y="156"/>
                  </a:cubicBezTo>
                  <a:cubicBezTo>
                    <a:pt x="477" y="108"/>
                    <a:pt x="358" y="60"/>
                    <a:pt x="251" y="37"/>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10906250" y="3493775"/>
              <a:ext cx="28600" cy="15200"/>
            </a:xfrm>
            <a:custGeom>
              <a:avLst/>
              <a:gdLst/>
              <a:ahLst/>
              <a:cxnLst/>
              <a:rect l="l" t="t" r="r" b="b"/>
              <a:pathLst>
                <a:path w="1144" h="608" extrusionOk="0">
                  <a:moveTo>
                    <a:pt x="60" y="1"/>
                  </a:moveTo>
                  <a:cubicBezTo>
                    <a:pt x="48" y="13"/>
                    <a:pt x="1" y="156"/>
                    <a:pt x="13" y="167"/>
                  </a:cubicBezTo>
                  <a:cubicBezTo>
                    <a:pt x="13" y="167"/>
                    <a:pt x="84" y="215"/>
                    <a:pt x="179" y="275"/>
                  </a:cubicBezTo>
                  <a:cubicBezTo>
                    <a:pt x="286" y="322"/>
                    <a:pt x="406" y="406"/>
                    <a:pt x="513" y="453"/>
                  </a:cubicBezTo>
                  <a:cubicBezTo>
                    <a:pt x="715" y="537"/>
                    <a:pt x="1060" y="608"/>
                    <a:pt x="1060" y="608"/>
                  </a:cubicBezTo>
                  <a:cubicBezTo>
                    <a:pt x="1072" y="608"/>
                    <a:pt x="1144" y="465"/>
                    <a:pt x="1132" y="453"/>
                  </a:cubicBezTo>
                  <a:cubicBezTo>
                    <a:pt x="1132" y="453"/>
                    <a:pt x="846" y="239"/>
                    <a:pt x="644" y="144"/>
                  </a:cubicBezTo>
                  <a:cubicBezTo>
                    <a:pt x="537" y="96"/>
                    <a:pt x="394" y="60"/>
                    <a:pt x="275" y="36"/>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10905375" y="3464325"/>
              <a:ext cx="25325" cy="8950"/>
            </a:xfrm>
            <a:custGeom>
              <a:avLst/>
              <a:gdLst/>
              <a:ahLst/>
              <a:cxnLst/>
              <a:rect l="l" t="t" r="r" b="b"/>
              <a:pathLst>
                <a:path w="1013" h="358" extrusionOk="0">
                  <a:moveTo>
                    <a:pt x="512" y="0"/>
                  </a:moveTo>
                  <a:cubicBezTo>
                    <a:pt x="405" y="0"/>
                    <a:pt x="286" y="12"/>
                    <a:pt x="191" y="24"/>
                  </a:cubicBezTo>
                  <a:cubicBezTo>
                    <a:pt x="95" y="48"/>
                    <a:pt x="24" y="60"/>
                    <a:pt x="24" y="60"/>
                  </a:cubicBezTo>
                  <a:cubicBezTo>
                    <a:pt x="12" y="60"/>
                    <a:pt x="0" y="202"/>
                    <a:pt x="0" y="226"/>
                  </a:cubicBezTo>
                  <a:cubicBezTo>
                    <a:pt x="0" y="226"/>
                    <a:pt x="83" y="250"/>
                    <a:pt x="179" y="274"/>
                  </a:cubicBezTo>
                  <a:cubicBezTo>
                    <a:pt x="274" y="298"/>
                    <a:pt x="393" y="333"/>
                    <a:pt x="476" y="333"/>
                  </a:cubicBezTo>
                  <a:cubicBezTo>
                    <a:pt x="524" y="339"/>
                    <a:pt x="574" y="339"/>
                    <a:pt x="625" y="339"/>
                  </a:cubicBezTo>
                  <a:cubicBezTo>
                    <a:pt x="676" y="339"/>
                    <a:pt x="726" y="339"/>
                    <a:pt x="774" y="345"/>
                  </a:cubicBezTo>
                  <a:cubicBezTo>
                    <a:pt x="857" y="345"/>
                    <a:pt x="917" y="357"/>
                    <a:pt x="929" y="357"/>
                  </a:cubicBezTo>
                  <a:cubicBezTo>
                    <a:pt x="941" y="357"/>
                    <a:pt x="1012" y="214"/>
                    <a:pt x="1000" y="202"/>
                  </a:cubicBezTo>
                  <a:cubicBezTo>
                    <a:pt x="1000" y="202"/>
                    <a:pt x="941" y="143"/>
                    <a:pt x="833" y="95"/>
                  </a:cubicBezTo>
                  <a:cubicBezTo>
                    <a:pt x="738" y="48"/>
                    <a:pt x="607" y="12"/>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10894950" y="3434175"/>
              <a:ext cx="30675" cy="8425"/>
            </a:xfrm>
            <a:custGeom>
              <a:avLst/>
              <a:gdLst/>
              <a:ahLst/>
              <a:cxnLst/>
              <a:rect l="l" t="t" r="r" b="b"/>
              <a:pathLst>
                <a:path w="1227" h="337" extrusionOk="0">
                  <a:moveTo>
                    <a:pt x="555" y="0"/>
                  </a:moveTo>
                  <a:cubicBezTo>
                    <a:pt x="459" y="0"/>
                    <a:pt x="347" y="18"/>
                    <a:pt x="250" y="27"/>
                  </a:cubicBezTo>
                  <a:cubicBezTo>
                    <a:pt x="131" y="27"/>
                    <a:pt x="48" y="39"/>
                    <a:pt x="48" y="39"/>
                  </a:cubicBezTo>
                  <a:cubicBezTo>
                    <a:pt x="36" y="39"/>
                    <a:pt x="0" y="182"/>
                    <a:pt x="12" y="206"/>
                  </a:cubicBezTo>
                  <a:cubicBezTo>
                    <a:pt x="12" y="206"/>
                    <a:pt x="107" y="230"/>
                    <a:pt x="227" y="277"/>
                  </a:cubicBezTo>
                  <a:cubicBezTo>
                    <a:pt x="346" y="313"/>
                    <a:pt x="500" y="325"/>
                    <a:pt x="619" y="337"/>
                  </a:cubicBezTo>
                  <a:cubicBezTo>
                    <a:pt x="858" y="337"/>
                    <a:pt x="1215" y="242"/>
                    <a:pt x="1215" y="242"/>
                  </a:cubicBezTo>
                  <a:cubicBezTo>
                    <a:pt x="1227" y="230"/>
                    <a:pt x="1227" y="63"/>
                    <a:pt x="1215" y="63"/>
                  </a:cubicBezTo>
                  <a:cubicBezTo>
                    <a:pt x="1215" y="63"/>
                    <a:pt x="846" y="3"/>
                    <a:pt x="619" y="3"/>
                  </a:cubicBezTo>
                  <a:cubicBezTo>
                    <a:pt x="599" y="1"/>
                    <a:pt x="577" y="0"/>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10891375" y="3393175"/>
              <a:ext cx="28900" cy="11325"/>
            </a:xfrm>
            <a:custGeom>
              <a:avLst/>
              <a:gdLst/>
              <a:ahLst/>
              <a:cxnLst/>
              <a:rect l="l" t="t" r="r" b="b"/>
              <a:pathLst>
                <a:path w="1156" h="453" extrusionOk="0">
                  <a:moveTo>
                    <a:pt x="60" y="0"/>
                  </a:moveTo>
                  <a:cubicBezTo>
                    <a:pt x="48" y="12"/>
                    <a:pt x="0" y="143"/>
                    <a:pt x="12" y="167"/>
                  </a:cubicBezTo>
                  <a:cubicBezTo>
                    <a:pt x="12" y="167"/>
                    <a:pt x="84" y="215"/>
                    <a:pt x="191" y="262"/>
                  </a:cubicBezTo>
                  <a:cubicBezTo>
                    <a:pt x="298" y="322"/>
                    <a:pt x="429" y="370"/>
                    <a:pt x="536" y="405"/>
                  </a:cubicBezTo>
                  <a:cubicBezTo>
                    <a:pt x="655" y="429"/>
                    <a:pt x="798" y="453"/>
                    <a:pt x="917" y="453"/>
                  </a:cubicBezTo>
                  <a:cubicBezTo>
                    <a:pt x="1036" y="453"/>
                    <a:pt x="1132" y="441"/>
                    <a:pt x="1132" y="441"/>
                  </a:cubicBezTo>
                  <a:cubicBezTo>
                    <a:pt x="1143" y="441"/>
                    <a:pt x="1155" y="286"/>
                    <a:pt x="1143" y="274"/>
                  </a:cubicBezTo>
                  <a:cubicBezTo>
                    <a:pt x="1143" y="274"/>
                    <a:pt x="1072" y="239"/>
                    <a:pt x="965" y="203"/>
                  </a:cubicBezTo>
                  <a:cubicBezTo>
                    <a:pt x="858" y="167"/>
                    <a:pt x="727" y="108"/>
                    <a:pt x="620" y="84"/>
                  </a:cubicBezTo>
                  <a:cubicBezTo>
                    <a:pt x="524" y="60"/>
                    <a:pt x="381" y="36"/>
                    <a:pt x="262" y="24"/>
                  </a:cubicBezTo>
                  <a:cubicBezTo>
                    <a:pt x="155" y="12"/>
                    <a:pt x="60"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10883050" y="3359250"/>
              <a:ext cx="33350" cy="11325"/>
            </a:xfrm>
            <a:custGeom>
              <a:avLst/>
              <a:gdLst/>
              <a:ahLst/>
              <a:cxnLst/>
              <a:rect l="l" t="t" r="r" b="b"/>
              <a:pathLst>
                <a:path w="1334" h="453" extrusionOk="0">
                  <a:moveTo>
                    <a:pt x="107" y="0"/>
                  </a:moveTo>
                  <a:cubicBezTo>
                    <a:pt x="95" y="12"/>
                    <a:pt x="0" y="107"/>
                    <a:pt x="0" y="131"/>
                  </a:cubicBezTo>
                  <a:cubicBezTo>
                    <a:pt x="0" y="131"/>
                    <a:pt x="24" y="155"/>
                    <a:pt x="60" y="191"/>
                  </a:cubicBezTo>
                  <a:cubicBezTo>
                    <a:pt x="71" y="203"/>
                    <a:pt x="95" y="226"/>
                    <a:pt x="119" y="238"/>
                  </a:cubicBezTo>
                  <a:cubicBezTo>
                    <a:pt x="155" y="250"/>
                    <a:pt x="179" y="274"/>
                    <a:pt x="214" y="286"/>
                  </a:cubicBezTo>
                  <a:cubicBezTo>
                    <a:pt x="333" y="357"/>
                    <a:pt x="488" y="405"/>
                    <a:pt x="619" y="429"/>
                  </a:cubicBezTo>
                  <a:cubicBezTo>
                    <a:pt x="738" y="453"/>
                    <a:pt x="905" y="453"/>
                    <a:pt x="1024" y="453"/>
                  </a:cubicBezTo>
                  <a:lnTo>
                    <a:pt x="1203" y="453"/>
                  </a:lnTo>
                  <a:cubicBezTo>
                    <a:pt x="1214" y="441"/>
                    <a:pt x="1334" y="334"/>
                    <a:pt x="1310" y="310"/>
                  </a:cubicBezTo>
                  <a:cubicBezTo>
                    <a:pt x="1274" y="262"/>
                    <a:pt x="905" y="143"/>
                    <a:pt x="679" y="95"/>
                  </a:cubicBezTo>
                  <a:cubicBezTo>
                    <a:pt x="560" y="83"/>
                    <a:pt x="405" y="72"/>
                    <a:pt x="298" y="48"/>
                  </a:cubicBezTo>
                  <a:cubicBezTo>
                    <a:pt x="262" y="48"/>
                    <a:pt x="238" y="48"/>
                    <a:pt x="214" y="36"/>
                  </a:cubicBezTo>
                  <a:cubicBezTo>
                    <a:pt x="191" y="36"/>
                    <a:pt x="179" y="24"/>
                    <a:pt x="155" y="24"/>
                  </a:cubicBezTo>
                  <a:cubicBezTo>
                    <a:pt x="131" y="12"/>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10879175" y="3325300"/>
              <a:ext cx="31875" cy="11000"/>
            </a:xfrm>
            <a:custGeom>
              <a:avLst/>
              <a:gdLst/>
              <a:ahLst/>
              <a:cxnLst/>
              <a:rect l="l" t="t" r="r" b="b"/>
              <a:pathLst>
                <a:path w="1275" h="440" extrusionOk="0">
                  <a:moveTo>
                    <a:pt x="1191" y="1"/>
                  </a:moveTo>
                  <a:cubicBezTo>
                    <a:pt x="1191" y="1"/>
                    <a:pt x="1096" y="13"/>
                    <a:pt x="988" y="37"/>
                  </a:cubicBezTo>
                  <a:cubicBezTo>
                    <a:pt x="929" y="48"/>
                    <a:pt x="858" y="48"/>
                    <a:pt x="786" y="60"/>
                  </a:cubicBezTo>
                  <a:cubicBezTo>
                    <a:pt x="727" y="72"/>
                    <a:pt x="655" y="84"/>
                    <a:pt x="596" y="96"/>
                  </a:cubicBezTo>
                  <a:cubicBezTo>
                    <a:pt x="488" y="108"/>
                    <a:pt x="346" y="156"/>
                    <a:pt x="226" y="179"/>
                  </a:cubicBezTo>
                  <a:cubicBezTo>
                    <a:pt x="96" y="215"/>
                    <a:pt x="12" y="239"/>
                    <a:pt x="12" y="239"/>
                  </a:cubicBezTo>
                  <a:cubicBezTo>
                    <a:pt x="0" y="251"/>
                    <a:pt x="0" y="394"/>
                    <a:pt x="12" y="418"/>
                  </a:cubicBezTo>
                  <a:cubicBezTo>
                    <a:pt x="12" y="418"/>
                    <a:pt x="119" y="429"/>
                    <a:pt x="250" y="429"/>
                  </a:cubicBezTo>
                  <a:cubicBezTo>
                    <a:pt x="287" y="437"/>
                    <a:pt x="329" y="440"/>
                    <a:pt x="372" y="440"/>
                  </a:cubicBezTo>
                  <a:cubicBezTo>
                    <a:pt x="469" y="440"/>
                    <a:pt x="577" y="426"/>
                    <a:pt x="667" y="418"/>
                  </a:cubicBezTo>
                  <a:cubicBezTo>
                    <a:pt x="727" y="406"/>
                    <a:pt x="798" y="382"/>
                    <a:pt x="869" y="358"/>
                  </a:cubicBezTo>
                  <a:cubicBezTo>
                    <a:pt x="941" y="334"/>
                    <a:pt x="1000" y="310"/>
                    <a:pt x="1060" y="275"/>
                  </a:cubicBezTo>
                  <a:cubicBezTo>
                    <a:pt x="1179" y="203"/>
                    <a:pt x="1262" y="156"/>
                    <a:pt x="1262" y="156"/>
                  </a:cubicBezTo>
                  <a:cubicBezTo>
                    <a:pt x="1274" y="144"/>
                    <a:pt x="121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10869350" y="3301150"/>
              <a:ext cx="38725" cy="8450"/>
            </a:xfrm>
            <a:custGeom>
              <a:avLst/>
              <a:gdLst/>
              <a:ahLst/>
              <a:cxnLst/>
              <a:rect l="l" t="t" r="r" b="b"/>
              <a:pathLst>
                <a:path w="1549" h="338" extrusionOk="0">
                  <a:moveTo>
                    <a:pt x="847" y="1"/>
                  </a:moveTo>
                  <a:cubicBezTo>
                    <a:pt x="818" y="1"/>
                    <a:pt x="789" y="1"/>
                    <a:pt x="762" y="2"/>
                  </a:cubicBezTo>
                  <a:cubicBezTo>
                    <a:pt x="465" y="26"/>
                    <a:pt x="12" y="121"/>
                    <a:pt x="12" y="121"/>
                  </a:cubicBezTo>
                  <a:cubicBezTo>
                    <a:pt x="0" y="133"/>
                    <a:pt x="0" y="276"/>
                    <a:pt x="24" y="300"/>
                  </a:cubicBezTo>
                  <a:cubicBezTo>
                    <a:pt x="24" y="300"/>
                    <a:pt x="391" y="338"/>
                    <a:pt x="673" y="338"/>
                  </a:cubicBezTo>
                  <a:cubicBezTo>
                    <a:pt x="709" y="338"/>
                    <a:pt x="743" y="337"/>
                    <a:pt x="774" y="336"/>
                  </a:cubicBezTo>
                  <a:cubicBezTo>
                    <a:pt x="1072" y="324"/>
                    <a:pt x="1524" y="217"/>
                    <a:pt x="1524" y="217"/>
                  </a:cubicBezTo>
                  <a:cubicBezTo>
                    <a:pt x="1548" y="217"/>
                    <a:pt x="1536" y="50"/>
                    <a:pt x="1524" y="50"/>
                  </a:cubicBezTo>
                  <a:cubicBezTo>
                    <a:pt x="1524" y="50"/>
                    <a:pt x="1141"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10905075" y="3627725"/>
              <a:ext cx="26500" cy="15500"/>
            </a:xfrm>
            <a:custGeom>
              <a:avLst/>
              <a:gdLst/>
              <a:ahLst/>
              <a:cxnLst/>
              <a:rect l="l" t="t" r="r" b="b"/>
              <a:pathLst>
                <a:path w="1060" h="620" extrusionOk="0">
                  <a:moveTo>
                    <a:pt x="48" y="1"/>
                  </a:moveTo>
                  <a:cubicBezTo>
                    <a:pt x="24" y="12"/>
                    <a:pt x="0" y="155"/>
                    <a:pt x="12" y="167"/>
                  </a:cubicBezTo>
                  <a:cubicBezTo>
                    <a:pt x="12" y="167"/>
                    <a:pt x="24" y="179"/>
                    <a:pt x="48" y="203"/>
                  </a:cubicBezTo>
                  <a:cubicBezTo>
                    <a:pt x="72" y="215"/>
                    <a:pt x="107" y="239"/>
                    <a:pt x="155" y="274"/>
                  </a:cubicBezTo>
                  <a:cubicBezTo>
                    <a:pt x="238" y="334"/>
                    <a:pt x="357" y="417"/>
                    <a:pt x="453" y="477"/>
                  </a:cubicBezTo>
                  <a:cubicBezTo>
                    <a:pt x="548" y="524"/>
                    <a:pt x="691" y="572"/>
                    <a:pt x="810" y="596"/>
                  </a:cubicBezTo>
                  <a:cubicBezTo>
                    <a:pt x="869" y="608"/>
                    <a:pt x="917" y="620"/>
                    <a:pt x="965" y="620"/>
                  </a:cubicBezTo>
                  <a:lnTo>
                    <a:pt x="1036" y="620"/>
                  </a:lnTo>
                  <a:cubicBezTo>
                    <a:pt x="1060" y="608"/>
                    <a:pt x="1048" y="453"/>
                    <a:pt x="1036" y="441"/>
                  </a:cubicBezTo>
                  <a:cubicBezTo>
                    <a:pt x="1036" y="441"/>
                    <a:pt x="1036" y="441"/>
                    <a:pt x="1000" y="429"/>
                  </a:cubicBezTo>
                  <a:cubicBezTo>
                    <a:pt x="976" y="417"/>
                    <a:pt x="941" y="393"/>
                    <a:pt x="893" y="358"/>
                  </a:cubicBezTo>
                  <a:cubicBezTo>
                    <a:pt x="810" y="310"/>
                    <a:pt x="703" y="227"/>
                    <a:pt x="607" y="179"/>
                  </a:cubicBezTo>
                  <a:cubicBezTo>
                    <a:pt x="512" y="132"/>
                    <a:pt x="369" y="84"/>
                    <a:pt x="262" y="48"/>
                  </a:cubicBezTo>
                  <a:cubicBezTo>
                    <a:pt x="203" y="36"/>
                    <a:pt x="155" y="24"/>
                    <a:pt x="107" y="12"/>
                  </a:cubicBezTo>
                  <a:cubicBezTo>
                    <a:pt x="72" y="1"/>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10921150" y="3656525"/>
              <a:ext cx="23825" cy="11700"/>
            </a:xfrm>
            <a:custGeom>
              <a:avLst/>
              <a:gdLst/>
              <a:ahLst/>
              <a:cxnLst/>
              <a:rect l="l" t="t" r="r" b="b"/>
              <a:pathLst>
                <a:path w="953" h="468" extrusionOk="0">
                  <a:moveTo>
                    <a:pt x="152" y="0"/>
                  </a:moveTo>
                  <a:cubicBezTo>
                    <a:pt x="73" y="0"/>
                    <a:pt x="12" y="15"/>
                    <a:pt x="12" y="15"/>
                  </a:cubicBezTo>
                  <a:cubicBezTo>
                    <a:pt x="0" y="27"/>
                    <a:pt x="12" y="170"/>
                    <a:pt x="24" y="182"/>
                  </a:cubicBezTo>
                  <a:cubicBezTo>
                    <a:pt x="24" y="194"/>
                    <a:pt x="71" y="206"/>
                    <a:pt x="155" y="253"/>
                  </a:cubicBezTo>
                  <a:cubicBezTo>
                    <a:pt x="226" y="289"/>
                    <a:pt x="333" y="349"/>
                    <a:pt x="417" y="384"/>
                  </a:cubicBezTo>
                  <a:cubicBezTo>
                    <a:pt x="500" y="420"/>
                    <a:pt x="619" y="444"/>
                    <a:pt x="726" y="456"/>
                  </a:cubicBezTo>
                  <a:cubicBezTo>
                    <a:pt x="774" y="468"/>
                    <a:pt x="822" y="468"/>
                    <a:pt x="857" y="468"/>
                  </a:cubicBezTo>
                  <a:lnTo>
                    <a:pt x="917" y="468"/>
                  </a:lnTo>
                  <a:cubicBezTo>
                    <a:pt x="929" y="468"/>
                    <a:pt x="953" y="313"/>
                    <a:pt x="941" y="301"/>
                  </a:cubicBezTo>
                  <a:cubicBezTo>
                    <a:pt x="941" y="301"/>
                    <a:pt x="893" y="277"/>
                    <a:pt x="810" y="218"/>
                  </a:cubicBezTo>
                  <a:cubicBezTo>
                    <a:pt x="726" y="170"/>
                    <a:pt x="631" y="111"/>
                    <a:pt x="536" y="75"/>
                  </a:cubicBezTo>
                  <a:cubicBezTo>
                    <a:pt x="452" y="39"/>
                    <a:pt x="333" y="15"/>
                    <a:pt x="214" y="3"/>
                  </a:cubicBezTo>
                  <a:cubicBezTo>
                    <a:pt x="193" y="1"/>
                    <a:pt x="17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10926800" y="3678325"/>
              <a:ext cx="33050" cy="18800"/>
            </a:xfrm>
            <a:custGeom>
              <a:avLst/>
              <a:gdLst/>
              <a:ahLst/>
              <a:cxnLst/>
              <a:rect l="l" t="t" r="r" b="b"/>
              <a:pathLst>
                <a:path w="1322" h="752" extrusionOk="0">
                  <a:moveTo>
                    <a:pt x="60" y="1"/>
                  </a:moveTo>
                  <a:cubicBezTo>
                    <a:pt x="36" y="13"/>
                    <a:pt x="0" y="143"/>
                    <a:pt x="12" y="167"/>
                  </a:cubicBezTo>
                  <a:cubicBezTo>
                    <a:pt x="12" y="167"/>
                    <a:pt x="96" y="215"/>
                    <a:pt x="203" y="286"/>
                  </a:cubicBezTo>
                  <a:cubicBezTo>
                    <a:pt x="322" y="370"/>
                    <a:pt x="465" y="465"/>
                    <a:pt x="584" y="524"/>
                  </a:cubicBezTo>
                  <a:cubicBezTo>
                    <a:pt x="821" y="649"/>
                    <a:pt x="1208" y="752"/>
                    <a:pt x="1288" y="752"/>
                  </a:cubicBezTo>
                  <a:cubicBezTo>
                    <a:pt x="1292" y="752"/>
                    <a:pt x="1296" y="751"/>
                    <a:pt x="1298" y="751"/>
                  </a:cubicBezTo>
                  <a:cubicBezTo>
                    <a:pt x="1322" y="739"/>
                    <a:pt x="1298" y="584"/>
                    <a:pt x="1298" y="572"/>
                  </a:cubicBezTo>
                  <a:cubicBezTo>
                    <a:pt x="1286" y="560"/>
                    <a:pt x="1274" y="560"/>
                    <a:pt x="1262" y="548"/>
                  </a:cubicBezTo>
                  <a:cubicBezTo>
                    <a:pt x="1227" y="536"/>
                    <a:pt x="1179" y="501"/>
                    <a:pt x="1119" y="465"/>
                  </a:cubicBezTo>
                  <a:cubicBezTo>
                    <a:pt x="1012" y="382"/>
                    <a:pt x="858" y="286"/>
                    <a:pt x="738" y="227"/>
                  </a:cubicBezTo>
                  <a:cubicBezTo>
                    <a:pt x="619" y="167"/>
                    <a:pt x="453" y="108"/>
                    <a:pt x="310" y="60"/>
                  </a:cubicBezTo>
                  <a:cubicBezTo>
                    <a:pt x="179" y="24"/>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10927675" y="3583975"/>
              <a:ext cx="16700" cy="14600"/>
            </a:xfrm>
            <a:custGeom>
              <a:avLst/>
              <a:gdLst/>
              <a:ahLst/>
              <a:cxnLst/>
              <a:rect l="l" t="t" r="r" b="b"/>
              <a:pathLst>
                <a:path w="668" h="584" extrusionOk="0">
                  <a:moveTo>
                    <a:pt x="13" y="0"/>
                  </a:moveTo>
                  <a:cubicBezTo>
                    <a:pt x="13" y="0"/>
                    <a:pt x="1" y="167"/>
                    <a:pt x="1" y="167"/>
                  </a:cubicBezTo>
                  <a:cubicBezTo>
                    <a:pt x="1" y="167"/>
                    <a:pt x="13" y="179"/>
                    <a:pt x="25" y="191"/>
                  </a:cubicBezTo>
                  <a:cubicBezTo>
                    <a:pt x="37" y="191"/>
                    <a:pt x="49" y="203"/>
                    <a:pt x="61" y="203"/>
                  </a:cubicBezTo>
                  <a:cubicBezTo>
                    <a:pt x="61" y="215"/>
                    <a:pt x="72" y="227"/>
                    <a:pt x="84" y="238"/>
                  </a:cubicBezTo>
                  <a:cubicBezTo>
                    <a:pt x="132" y="274"/>
                    <a:pt x="180" y="346"/>
                    <a:pt x="227" y="381"/>
                  </a:cubicBezTo>
                  <a:cubicBezTo>
                    <a:pt x="322" y="465"/>
                    <a:pt x="537" y="584"/>
                    <a:pt x="537" y="584"/>
                  </a:cubicBezTo>
                  <a:cubicBezTo>
                    <a:pt x="549" y="584"/>
                    <a:pt x="656" y="488"/>
                    <a:pt x="668" y="477"/>
                  </a:cubicBezTo>
                  <a:cubicBezTo>
                    <a:pt x="668" y="477"/>
                    <a:pt x="644" y="417"/>
                    <a:pt x="608" y="346"/>
                  </a:cubicBezTo>
                  <a:cubicBezTo>
                    <a:pt x="561" y="274"/>
                    <a:pt x="513" y="191"/>
                    <a:pt x="453" y="131"/>
                  </a:cubicBezTo>
                  <a:cubicBezTo>
                    <a:pt x="382" y="84"/>
                    <a:pt x="287" y="36"/>
                    <a:pt x="191" y="12"/>
                  </a:cubicBezTo>
                  <a:cubicBezTo>
                    <a:pt x="168" y="0"/>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47;p53">
            <a:extLst>
              <a:ext uri="{FF2B5EF4-FFF2-40B4-BE49-F238E27FC236}">
                <a16:creationId xmlns:a16="http://schemas.microsoft.com/office/drawing/2014/main" id="{D00AF815-B48D-8B5D-7412-92C890FEC670}"/>
              </a:ext>
            </a:extLst>
          </p:cNvPr>
          <p:cNvGrpSpPr/>
          <p:nvPr/>
        </p:nvGrpSpPr>
        <p:grpSpPr>
          <a:xfrm>
            <a:off x="2821143" y="1468364"/>
            <a:ext cx="592154" cy="807839"/>
            <a:chOff x="4772613" y="2736875"/>
            <a:chExt cx="676825" cy="923350"/>
          </a:xfrm>
        </p:grpSpPr>
        <p:sp>
          <p:nvSpPr>
            <p:cNvPr id="7" name="Google Shape;1548;p53">
              <a:extLst>
                <a:ext uri="{FF2B5EF4-FFF2-40B4-BE49-F238E27FC236}">
                  <a16:creationId xmlns:a16="http://schemas.microsoft.com/office/drawing/2014/main" id="{9289F280-3120-1743-CF31-6D73494B0C3C}"/>
                </a:ext>
              </a:extLst>
            </p:cNvPr>
            <p:cNvSpPr/>
            <p:nvPr/>
          </p:nvSpPr>
          <p:spPr>
            <a:xfrm>
              <a:off x="4808238" y="3099275"/>
              <a:ext cx="529800" cy="560950"/>
            </a:xfrm>
            <a:custGeom>
              <a:avLst/>
              <a:gdLst/>
              <a:ahLst/>
              <a:cxnLst/>
              <a:rect l="l" t="t" r="r" b="b"/>
              <a:pathLst>
                <a:path w="21192" h="22438" extrusionOk="0">
                  <a:moveTo>
                    <a:pt x="11053" y="307"/>
                  </a:moveTo>
                  <a:cubicBezTo>
                    <a:pt x="11297" y="307"/>
                    <a:pt x="11539" y="322"/>
                    <a:pt x="11776" y="352"/>
                  </a:cubicBezTo>
                  <a:cubicBezTo>
                    <a:pt x="13886" y="604"/>
                    <a:pt x="15646" y="2015"/>
                    <a:pt x="16512" y="3928"/>
                  </a:cubicBezTo>
                  <a:cubicBezTo>
                    <a:pt x="16526" y="3942"/>
                    <a:pt x="16540" y="3956"/>
                    <a:pt x="16554" y="3970"/>
                  </a:cubicBezTo>
                  <a:cubicBezTo>
                    <a:pt x="16260" y="4012"/>
                    <a:pt x="15953" y="4110"/>
                    <a:pt x="15660" y="4222"/>
                  </a:cubicBezTo>
                  <a:cubicBezTo>
                    <a:pt x="15855" y="3775"/>
                    <a:pt x="15073" y="3034"/>
                    <a:pt x="14808" y="2755"/>
                  </a:cubicBezTo>
                  <a:cubicBezTo>
                    <a:pt x="14067" y="2001"/>
                    <a:pt x="13089" y="1456"/>
                    <a:pt x="12056" y="1232"/>
                  </a:cubicBezTo>
                  <a:cubicBezTo>
                    <a:pt x="11712" y="1161"/>
                    <a:pt x="11362" y="1126"/>
                    <a:pt x="11014" y="1126"/>
                  </a:cubicBezTo>
                  <a:cubicBezTo>
                    <a:pt x="9325" y="1126"/>
                    <a:pt x="7655" y="1945"/>
                    <a:pt x="6706" y="3370"/>
                  </a:cubicBezTo>
                  <a:cubicBezTo>
                    <a:pt x="6482" y="3272"/>
                    <a:pt x="6231" y="3202"/>
                    <a:pt x="5993" y="3146"/>
                  </a:cubicBezTo>
                  <a:cubicBezTo>
                    <a:pt x="6877" y="1316"/>
                    <a:pt x="9048" y="307"/>
                    <a:pt x="11053" y="307"/>
                  </a:cubicBezTo>
                  <a:close/>
                  <a:moveTo>
                    <a:pt x="10926" y="1410"/>
                  </a:moveTo>
                  <a:cubicBezTo>
                    <a:pt x="10991" y="1410"/>
                    <a:pt x="11055" y="1411"/>
                    <a:pt x="11120" y="1414"/>
                  </a:cubicBezTo>
                  <a:cubicBezTo>
                    <a:pt x="11958" y="1456"/>
                    <a:pt x="12768" y="1693"/>
                    <a:pt x="13495" y="2112"/>
                  </a:cubicBezTo>
                  <a:cubicBezTo>
                    <a:pt x="13900" y="2350"/>
                    <a:pt x="15660" y="3593"/>
                    <a:pt x="15366" y="4222"/>
                  </a:cubicBezTo>
                  <a:cubicBezTo>
                    <a:pt x="15338" y="4264"/>
                    <a:pt x="15338" y="4320"/>
                    <a:pt x="15366" y="4348"/>
                  </a:cubicBezTo>
                  <a:cubicBezTo>
                    <a:pt x="14389" y="4795"/>
                    <a:pt x="13453" y="5563"/>
                    <a:pt x="12992" y="6387"/>
                  </a:cubicBezTo>
                  <a:cubicBezTo>
                    <a:pt x="12209" y="6191"/>
                    <a:pt x="11371" y="6108"/>
                    <a:pt x="10547" y="6010"/>
                  </a:cubicBezTo>
                  <a:cubicBezTo>
                    <a:pt x="10098" y="5914"/>
                    <a:pt x="9650" y="5871"/>
                    <a:pt x="9201" y="5871"/>
                  </a:cubicBezTo>
                  <a:cubicBezTo>
                    <a:pt x="8993" y="5871"/>
                    <a:pt x="8785" y="5880"/>
                    <a:pt x="8577" y="5898"/>
                  </a:cubicBezTo>
                  <a:cubicBezTo>
                    <a:pt x="8577" y="5898"/>
                    <a:pt x="8577" y="5884"/>
                    <a:pt x="8577" y="5884"/>
                  </a:cubicBezTo>
                  <a:cubicBezTo>
                    <a:pt x="8466" y="4655"/>
                    <a:pt x="7767" y="3845"/>
                    <a:pt x="6831" y="3426"/>
                  </a:cubicBezTo>
                  <a:cubicBezTo>
                    <a:pt x="7879" y="2243"/>
                    <a:pt x="9315" y="1410"/>
                    <a:pt x="10926" y="1410"/>
                  </a:cubicBezTo>
                  <a:close/>
                  <a:moveTo>
                    <a:pt x="4985" y="3417"/>
                  </a:moveTo>
                  <a:cubicBezTo>
                    <a:pt x="6491" y="3417"/>
                    <a:pt x="7928" y="4215"/>
                    <a:pt x="8214" y="5926"/>
                  </a:cubicBezTo>
                  <a:cubicBezTo>
                    <a:pt x="8228" y="5926"/>
                    <a:pt x="8228" y="5940"/>
                    <a:pt x="8228" y="5940"/>
                  </a:cubicBezTo>
                  <a:cubicBezTo>
                    <a:pt x="5784" y="6303"/>
                    <a:pt x="3535" y="7965"/>
                    <a:pt x="2445" y="10201"/>
                  </a:cubicBezTo>
                  <a:cubicBezTo>
                    <a:pt x="2403" y="10298"/>
                    <a:pt x="2361" y="10396"/>
                    <a:pt x="2319" y="10480"/>
                  </a:cubicBezTo>
                  <a:cubicBezTo>
                    <a:pt x="643" y="8748"/>
                    <a:pt x="364" y="5884"/>
                    <a:pt x="2403" y="4278"/>
                  </a:cubicBezTo>
                  <a:cubicBezTo>
                    <a:pt x="3127" y="3712"/>
                    <a:pt x="4069" y="3417"/>
                    <a:pt x="4985" y="3417"/>
                  </a:cubicBezTo>
                  <a:close/>
                  <a:moveTo>
                    <a:pt x="17040" y="4304"/>
                  </a:moveTo>
                  <a:cubicBezTo>
                    <a:pt x="18059" y="4304"/>
                    <a:pt x="18935" y="4906"/>
                    <a:pt x="19571" y="5758"/>
                  </a:cubicBezTo>
                  <a:cubicBezTo>
                    <a:pt x="20311" y="6750"/>
                    <a:pt x="20717" y="8077"/>
                    <a:pt x="20353" y="9306"/>
                  </a:cubicBezTo>
                  <a:cubicBezTo>
                    <a:pt x="20010" y="10456"/>
                    <a:pt x="18941" y="11256"/>
                    <a:pt x="17750" y="11256"/>
                  </a:cubicBezTo>
                  <a:cubicBezTo>
                    <a:pt x="17682" y="11256"/>
                    <a:pt x="17614" y="11253"/>
                    <a:pt x="17546" y="11248"/>
                  </a:cubicBezTo>
                  <a:cubicBezTo>
                    <a:pt x="17504" y="11248"/>
                    <a:pt x="17476" y="11262"/>
                    <a:pt x="17448" y="11276"/>
                  </a:cubicBezTo>
                  <a:cubicBezTo>
                    <a:pt x="17043" y="10103"/>
                    <a:pt x="16442" y="8971"/>
                    <a:pt x="15674" y="8007"/>
                  </a:cubicBezTo>
                  <a:cubicBezTo>
                    <a:pt x="15017" y="7169"/>
                    <a:pt x="14179" y="6722"/>
                    <a:pt x="13257" y="6457"/>
                  </a:cubicBezTo>
                  <a:cubicBezTo>
                    <a:pt x="13928" y="5507"/>
                    <a:pt x="15227" y="4711"/>
                    <a:pt x="16316" y="4403"/>
                  </a:cubicBezTo>
                  <a:cubicBezTo>
                    <a:pt x="16564" y="4336"/>
                    <a:pt x="16806" y="4304"/>
                    <a:pt x="17040" y="4304"/>
                  </a:cubicBezTo>
                  <a:close/>
                  <a:moveTo>
                    <a:pt x="4722" y="20649"/>
                  </a:moveTo>
                  <a:cubicBezTo>
                    <a:pt x="4946" y="20803"/>
                    <a:pt x="5169" y="20957"/>
                    <a:pt x="5407" y="21096"/>
                  </a:cubicBezTo>
                  <a:cubicBezTo>
                    <a:pt x="5201" y="21326"/>
                    <a:pt x="5038" y="21774"/>
                    <a:pt x="4699" y="21774"/>
                  </a:cubicBezTo>
                  <a:cubicBezTo>
                    <a:pt x="4646" y="21774"/>
                    <a:pt x="4589" y="21763"/>
                    <a:pt x="4526" y="21739"/>
                  </a:cubicBezTo>
                  <a:cubicBezTo>
                    <a:pt x="4038" y="21571"/>
                    <a:pt x="4610" y="20957"/>
                    <a:pt x="4722" y="20649"/>
                  </a:cubicBezTo>
                  <a:close/>
                  <a:moveTo>
                    <a:pt x="9776" y="6213"/>
                  </a:moveTo>
                  <a:cubicBezTo>
                    <a:pt x="9911" y="6213"/>
                    <a:pt x="10048" y="6215"/>
                    <a:pt x="10184" y="6219"/>
                  </a:cubicBezTo>
                  <a:cubicBezTo>
                    <a:pt x="10198" y="6247"/>
                    <a:pt x="10226" y="6275"/>
                    <a:pt x="10268" y="6275"/>
                  </a:cubicBezTo>
                  <a:cubicBezTo>
                    <a:pt x="11832" y="6527"/>
                    <a:pt x="13774" y="6569"/>
                    <a:pt x="14961" y="7728"/>
                  </a:cubicBezTo>
                  <a:cubicBezTo>
                    <a:pt x="16107" y="8846"/>
                    <a:pt x="16903" y="10536"/>
                    <a:pt x="17294" y="12058"/>
                  </a:cubicBezTo>
                  <a:cubicBezTo>
                    <a:pt x="18076" y="15048"/>
                    <a:pt x="17336" y="18358"/>
                    <a:pt x="14947" y="20426"/>
                  </a:cubicBezTo>
                  <a:cubicBezTo>
                    <a:pt x="14822" y="20538"/>
                    <a:pt x="14682" y="20635"/>
                    <a:pt x="14556" y="20733"/>
                  </a:cubicBezTo>
                  <a:cubicBezTo>
                    <a:pt x="14533" y="20716"/>
                    <a:pt x="14503" y="20706"/>
                    <a:pt x="14474" y="20706"/>
                  </a:cubicBezTo>
                  <a:cubicBezTo>
                    <a:pt x="14434" y="20706"/>
                    <a:pt x="14397" y="20726"/>
                    <a:pt x="14389" y="20775"/>
                  </a:cubicBezTo>
                  <a:cubicBezTo>
                    <a:pt x="14375" y="20803"/>
                    <a:pt x="14375" y="20831"/>
                    <a:pt x="14375" y="20859"/>
                  </a:cubicBezTo>
                  <a:cubicBezTo>
                    <a:pt x="13161" y="21696"/>
                    <a:pt x="11724" y="22072"/>
                    <a:pt x="10266" y="22072"/>
                  </a:cubicBezTo>
                  <a:cubicBezTo>
                    <a:pt x="8586" y="22072"/>
                    <a:pt x="6877" y="21573"/>
                    <a:pt x="5448" y="20705"/>
                  </a:cubicBezTo>
                  <a:cubicBezTo>
                    <a:pt x="4024" y="19839"/>
                    <a:pt x="2724" y="18568"/>
                    <a:pt x="2263" y="16920"/>
                  </a:cubicBezTo>
                  <a:cubicBezTo>
                    <a:pt x="1775" y="15229"/>
                    <a:pt x="1830" y="13120"/>
                    <a:pt x="2333" y="11444"/>
                  </a:cubicBezTo>
                  <a:cubicBezTo>
                    <a:pt x="2822" y="9809"/>
                    <a:pt x="3926" y="8343"/>
                    <a:pt x="5351" y="7407"/>
                  </a:cubicBezTo>
                  <a:cubicBezTo>
                    <a:pt x="6700" y="6520"/>
                    <a:pt x="8215" y="6213"/>
                    <a:pt x="9776" y="6213"/>
                  </a:cubicBezTo>
                  <a:close/>
                  <a:moveTo>
                    <a:pt x="11081" y="0"/>
                  </a:moveTo>
                  <a:cubicBezTo>
                    <a:pt x="9007" y="0"/>
                    <a:pt x="6542" y="1073"/>
                    <a:pt x="5826" y="3118"/>
                  </a:cubicBezTo>
                  <a:cubicBezTo>
                    <a:pt x="5556" y="3072"/>
                    <a:pt x="5278" y="3049"/>
                    <a:pt x="4999" y="3049"/>
                  </a:cubicBezTo>
                  <a:cubicBezTo>
                    <a:pt x="4022" y="3049"/>
                    <a:pt x="3027" y="3332"/>
                    <a:pt x="2277" y="3887"/>
                  </a:cubicBezTo>
                  <a:cubicBezTo>
                    <a:pt x="84" y="5507"/>
                    <a:pt x="1" y="9027"/>
                    <a:pt x="2222" y="10675"/>
                  </a:cubicBezTo>
                  <a:lnTo>
                    <a:pt x="2236" y="10675"/>
                  </a:lnTo>
                  <a:cubicBezTo>
                    <a:pt x="1579" y="12310"/>
                    <a:pt x="1495" y="14168"/>
                    <a:pt x="1705" y="15900"/>
                  </a:cubicBezTo>
                  <a:cubicBezTo>
                    <a:pt x="1914" y="17618"/>
                    <a:pt x="2738" y="19015"/>
                    <a:pt x="4052" y="20132"/>
                  </a:cubicBezTo>
                  <a:cubicBezTo>
                    <a:pt x="4205" y="20272"/>
                    <a:pt x="4373" y="20398"/>
                    <a:pt x="4554" y="20524"/>
                  </a:cubicBezTo>
                  <a:cubicBezTo>
                    <a:pt x="4303" y="20649"/>
                    <a:pt x="4121" y="21012"/>
                    <a:pt x="4052" y="21250"/>
                  </a:cubicBezTo>
                  <a:cubicBezTo>
                    <a:pt x="3954" y="21543"/>
                    <a:pt x="3996" y="21851"/>
                    <a:pt x="4289" y="22018"/>
                  </a:cubicBezTo>
                  <a:cubicBezTo>
                    <a:pt x="4408" y="22089"/>
                    <a:pt x="4532" y="22121"/>
                    <a:pt x="4655" y="22121"/>
                  </a:cubicBezTo>
                  <a:cubicBezTo>
                    <a:pt x="5114" y="22121"/>
                    <a:pt x="5562" y="21687"/>
                    <a:pt x="5672" y="21236"/>
                  </a:cubicBezTo>
                  <a:cubicBezTo>
                    <a:pt x="7075" y="22000"/>
                    <a:pt x="8686" y="22437"/>
                    <a:pt x="10281" y="22437"/>
                  </a:cubicBezTo>
                  <a:cubicBezTo>
                    <a:pt x="11544" y="22437"/>
                    <a:pt x="12797" y="22163"/>
                    <a:pt x="13928" y="21557"/>
                  </a:cubicBezTo>
                  <a:cubicBezTo>
                    <a:pt x="14109" y="21460"/>
                    <a:pt x="14277" y="21362"/>
                    <a:pt x="14458" y="21250"/>
                  </a:cubicBezTo>
                  <a:cubicBezTo>
                    <a:pt x="14601" y="21556"/>
                    <a:pt x="14924" y="21781"/>
                    <a:pt x="15267" y="21781"/>
                  </a:cubicBezTo>
                  <a:cubicBezTo>
                    <a:pt x="15393" y="21781"/>
                    <a:pt x="15522" y="21751"/>
                    <a:pt x="15646" y="21683"/>
                  </a:cubicBezTo>
                  <a:cubicBezTo>
                    <a:pt x="15897" y="21543"/>
                    <a:pt x="16009" y="21264"/>
                    <a:pt x="15967" y="20985"/>
                  </a:cubicBezTo>
                  <a:cubicBezTo>
                    <a:pt x="15942" y="20784"/>
                    <a:pt x="15782" y="20483"/>
                    <a:pt x="15558" y="20483"/>
                  </a:cubicBezTo>
                  <a:cubicBezTo>
                    <a:pt x="15532" y="20483"/>
                    <a:pt x="15506" y="20487"/>
                    <a:pt x="15478" y="20496"/>
                  </a:cubicBezTo>
                  <a:cubicBezTo>
                    <a:pt x="15394" y="20524"/>
                    <a:pt x="15338" y="20621"/>
                    <a:pt x="15394" y="20705"/>
                  </a:cubicBezTo>
                  <a:cubicBezTo>
                    <a:pt x="15464" y="20817"/>
                    <a:pt x="15590" y="20845"/>
                    <a:pt x="15632" y="20985"/>
                  </a:cubicBezTo>
                  <a:cubicBezTo>
                    <a:pt x="15674" y="21138"/>
                    <a:pt x="15618" y="21306"/>
                    <a:pt x="15478" y="21404"/>
                  </a:cubicBezTo>
                  <a:cubicBezTo>
                    <a:pt x="15396" y="21452"/>
                    <a:pt x="15311" y="21474"/>
                    <a:pt x="15227" y="21474"/>
                  </a:cubicBezTo>
                  <a:cubicBezTo>
                    <a:pt x="14998" y="21474"/>
                    <a:pt x="14781" y="21311"/>
                    <a:pt x="14668" y="21096"/>
                  </a:cubicBezTo>
                  <a:cubicBezTo>
                    <a:pt x="17057" y="19406"/>
                    <a:pt x="18230" y="16333"/>
                    <a:pt x="17923" y="13441"/>
                  </a:cubicBezTo>
                  <a:cubicBezTo>
                    <a:pt x="17853" y="12813"/>
                    <a:pt x="17727" y="12198"/>
                    <a:pt x="17546" y="11583"/>
                  </a:cubicBezTo>
                  <a:lnTo>
                    <a:pt x="17546" y="11583"/>
                  </a:lnTo>
                  <a:cubicBezTo>
                    <a:pt x="17654" y="11596"/>
                    <a:pt x="17761" y="11603"/>
                    <a:pt x="17868" y="11603"/>
                  </a:cubicBezTo>
                  <a:cubicBezTo>
                    <a:pt x="19028" y="11603"/>
                    <a:pt x="20077" y="10857"/>
                    <a:pt x="20563" y="9795"/>
                  </a:cubicBezTo>
                  <a:cubicBezTo>
                    <a:pt x="21191" y="8440"/>
                    <a:pt x="20786" y="6820"/>
                    <a:pt x="19962" y="5647"/>
                  </a:cubicBezTo>
                  <a:cubicBezTo>
                    <a:pt x="19291" y="4678"/>
                    <a:pt x="18273" y="3913"/>
                    <a:pt x="17075" y="3913"/>
                  </a:cubicBezTo>
                  <a:cubicBezTo>
                    <a:pt x="16977" y="3913"/>
                    <a:pt x="16878" y="3918"/>
                    <a:pt x="16777" y="3928"/>
                  </a:cubicBezTo>
                  <a:lnTo>
                    <a:pt x="16763" y="3928"/>
                  </a:lnTo>
                  <a:cubicBezTo>
                    <a:pt x="16805" y="3887"/>
                    <a:pt x="16819" y="3831"/>
                    <a:pt x="16791" y="3761"/>
                  </a:cubicBezTo>
                  <a:cubicBezTo>
                    <a:pt x="15841" y="1679"/>
                    <a:pt x="13830" y="185"/>
                    <a:pt x="11525" y="17"/>
                  </a:cubicBezTo>
                  <a:cubicBezTo>
                    <a:pt x="11379" y="6"/>
                    <a:pt x="11231" y="0"/>
                    <a:pt x="11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49;p53">
              <a:extLst>
                <a:ext uri="{FF2B5EF4-FFF2-40B4-BE49-F238E27FC236}">
                  <a16:creationId xmlns:a16="http://schemas.microsoft.com/office/drawing/2014/main" id="{21FD2F80-229B-9A9A-C50B-4D275E895F48}"/>
                </a:ext>
              </a:extLst>
            </p:cNvPr>
            <p:cNvSpPr/>
            <p:nvPr/>
          </p:nvSpPr>
          <p:spPr>
            <a:xfrm>
              <a:off x="4860263" y="3271925"/>
              <a:ext cx="376150" cy="359075"/>
            </a:xfrm>
            <a:custGeom>
              <a:avLst/>
              <a:gdLst/>
              <a:ahLst/>
              <a:cxnLst/>
              <a:rect l="l" t="t" r="r" b="b"/>
              <a:pathLst>
                <a:path w="15046" h="14363" extrusionOk="0">
                  <a:moveTo>
                    <a:pt x="7794" y="247"/>
                  </a:moveTo>
                  <a:cubicBezTo>
                    <a:pt x="8077" y="247"/>
                    <a:pt x="8363" y="261"/>
                    <a:pt x="8648" y="291"/>
                  </a:cubicBezTo>
                  <a:cubicBezTo>
                    <a:pt x="8660" y="341"/>
                    <a:pt x="8706" y="391"/>
                    <a:pt x="8776" y="391"/>
                  </a:cubicBezTo>
                  <a:cubicBezTo>
                    <a:pt x="8784" y="391"/>
                    <a:pt x="8793" y="390"/>
                    <a:pt x="8801" y="389"/>
                  </a:cubicBezTo>
                  <a:cubicBezTo>
                    <a:pt x="9028" y="350"/>
                    <a:pt x="9246" y="332"/>
                    <a:pt x="9455" y="332"/>
                  </a:cubicBezTo>
                  <a:cubicBezTo>
                    <a:pt x="12425" y="332"/>
                    <a:pt x="13728" y="4042"/>
                    <a:pt x="14263" y="6521"/>
                  </a:cubicBezTo>
                  <a:cubicBezTo>
                    <a:pt x="14934" y="9608"/>
                    <a:pt x="13285" y="12668"/>
                    <a:pt x="10282" y="13729"/>
                  </a:cubicBezTo>
                  <a:cubicBezTo>
                    <a:pt x="9527" y="13996"/>
                    <a:pt x="8746" y="14123"/>
                    <a:pt x="7970" y="14123"/>
                  </a:cubicBezTo>
                  <a:cubicBezTo>
                    <a:pt x="6059" y="14123"/>
                    <a:pt x="4179" y="13350"/>
                    <a:pt x="2809" y="11969"/>
                  </a:cubicBezTo>
                  <a:cubicBezTo>
                    <a:pt x="825" y="9972"/>
                    <a:pt x="238" y="7010"/>
                    <a:pt x="1286" y="4412"/>
                  </a:cubicBezTo>
                  <a:cubicBezTo>
                    <a:pt x="2376" y="1673"/>
                    <a:pt x="5009" y="247"/>
                    <a:pt x="7794" y="247"/>
                  </a:cubicBezTo>
                  <a:close/>
                  <a:moveTo>
                    <a:pt x="7344" y="1"/>
                  </a:moveTo>
                  <a:cubicBezTo>
                    <a:pt x="5015" y="1"/>
                    <a:pt x="2711" y="1336"/>
                    <a:pt x="1524" y="3350"/>
                  </a:cubicBezTo>
                  <a:cubicBezTo>
                    <a:pt x="1" y="5921"/>
                    <a:pt x="252" y="9259"/>
                    <a:pt x="2138" y="11578"/>
                  </a:cubicBezTo>
                  <a:cubicBezTo>
                    <a:pt x="3573" y="13342"/>
                    <a:pt x="5759" y="14362"/>
                    <a:pt x="7990" y="14362"/>
                  </a:cubicBezTo>
                  <a:cubicBezTo>
                    <a:pt x="8691" y="14362"/>
                    <a:pt x="9398" y="14261"/>
                    <a:pt x="10087" y="14051"/>
                  </a:cubicBezTo>
                  <a:cubicBezTo>
                    <a:pt x="13006" y="13157"/>
                    <a:pt x="15046" y="10293"/>
                    <a:pt x="14654" y="7220"/>
                  </a:cubicBezTo>
                  <a:cubicBezTo>
                    <a:pt x="14303" y="4474"/>
                    <a:pt x="12776" y="92"/>
                    <a:pt x="9486" y="92"/>
                  </a:cubicBezTo>
                  <a:cubicBezTo>
                    <a:pt x="9244" y="92"/>
                    <a:pt x="8993" y="116"/>
                    <a:pt x="8732" y="165"/>
                  </a:cubicBezTo>
                  <a:cubicBezTo>
                    <a:pt x="8274" y="54"/>
                    <a:pt x="7808" y="1"/>
                    <a:pt x="7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0;p53">
              <a:extLst>
                <a:ext uri="{FF2B5EF4-FFF2-40B4-BE49-F238E27FC236}">
                  <a16:creationId xmlns:a16="http://schemas.microsoft.com/office/drawing/2014/main" id="{2518B68C-5DF3-7326-139B-678F3FA13884}"/>
                </a:ext>
              </a:extLst>
            </p:cNvPr>
            <p:cNvSpPr/>
            <p:nvPr/>
          </p:nvSpPr>
          <p:spPr>
            <a:xfrm>
              <a:off x="5040813" y="3340175"/>
              <a:ext cx="115975" cy="129950"/>
            </a:xfrm>
            <a:custGeom>
              <a:avLst/>
              <a:gdLst/>
              <a:ahLst/>
              <a:cxnLst/>
              <a:rect l="l" t="t" r="r" b="b"/>
              <a:pathLst>
                <a:path w="4639" h="5198" extrusionOk="0">
                  <a:moveTo>
                    <a:pt x="442" y="0"/>
                  </a:moveTo>
                  <a:cubicBezTo>
                    <a:pt x="355" y="0"/>
                    <a:pt x="273" y="56"/>
                    <a:pt x="280" y="173"/>
                  </a:cubicBezTo>
                  <a:cubicBezTo>
                    <a:pt x="308" y="1612"/>
                    <a:pt x="364" y="3037"/>
                    <a:pt x="406" y="4462"/>
                  </a:cubicBezTo>
                  <a:lnTo>
                    <a:pt x="392" y="4462"/>
                  </a:lnTo>
                  <a:cubicBezTo>
                    <a:pt x="57" y="4462"/>
                    <a:pt x="1" y="4909"/>
                    <a:pt x="210" y="5104"/>
                  </a:cubicBezTo>
                  <a:cubicBezTo>
                    <a:pt x="283" y="5169"/>
                    <a:pt x="373" y="5197"/>
                    <a:pt x="464" y="5197"/>
                  </a:cubicBezTo>
                  <a:cubicBezTo>
                    <a:pt x="548" y="5197"/>
                    <a:pt x="632" y="5173"/>
                    <a:pt x="699" y="5132"/>
                  </a:cubicBezTo>
                  <a:cubicBezTo>
                    <a:pt x="741" y="5104"/>
                    <a:pt x="769" y="5076"/>
                    <a:pt x="811" y="5035"/>
                  </a:cubicBezTo>
                  <a:cubicBezTo>
                    <a:pt x="811" y="5035"/>
                    <a:pt x="811" y="5049"/>
                    <a:pt x="825" y="5049"/>
                  </a:cubicBezTo>
                  <a:cubicBezTo>
                    <a:pt x="1572" y="5084"/>
                    <a:pt x="2342" y="5125"/>
                    <a:pt x="3106" y="5125"/>
                  </a:cubicBezTo>
                  <a:cubicBezTo>
                    <a:pt x="3542" y="5125"/>
                    <a:pt x="3975" y="5112"/>
                    <a:pt x="4401" y="5076"/>
                  </a:cubicBezTo>
                  <a:cubicBezTo>
                    <a:pt x="4639" y="5049"/>
                    <a:pt x="4639" y="4727"/>
                    <a:pt x="4401" y="4699"/>
                  </a:cubicBezTo>
                  <a:cubicBezTo>
                    <a:pt x="3995" y="4664"/>
                    <a:pt x="3580" y="4650"/>
                    <a:pt x="3162" y="4650"/>
                  </a:cubicBezTo>
                  <a:cubicBezTo>
                    <a:pt x="2429" y="4650"/>
                    <a:pt x="1685" y="4692"/>
                    <a:pt x="965" y="4727"/>
                  </a:cubicBezTo>
                  <a:cubicBezTo>
                    <a:pt x="979" y="4699"/>
                    <a:pt x="979" y="4657"/>
                    <a:pt x="979" y="4629"/>
                  </a:cubicBezTo>
                  <a:cubicBezTo>
                    <a:pt x="993" y="4560"/>
                    <a:pt x="951" y="4518"/>
                    <a:pt x="895" y="4476"/>
                  </a:cubicBezTo>
                  <a:cubicBezTo>
                    <a:pt x="839" y="4434"/>
                    <a:pt x="769" y="4420"/>
                    <a:pt x="713" y="4420"/>
                  </a:cubicBezTo>
                  <a:cubicBezTo>
                    <a:pt x="811" y="3023"/>
                    <a:pt x="797" y="1570"/>
                    <a:pt x="643" y="173"/>
                  </a:cubicBezTo>
                  <a:cubicBezTo>
                    <a:pt x="629" y="60"/>
                    <a:pt x="532"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1;p53">
              <a:extLst>
                <a:ext uri="{FF2B5EF4-FFF2-40B4-BE49-F238E27FC236}">
                  <a16:creationId xmlns:a16="http://schemas.microsoft.com/office/drawing/2014/main" id="{4FAAD161-18AC-3CD2-CDE7-C4A2A2299AB1}"/>
                </a:ext>
              </a:extLst>
            </p:cNvPr>
            <p:cNvSpPr/>
            <p:nvPr/>
          </p:nvSpPr>
          <p:spPr>
            <a:xfrm>
              <a:off x="4772613" y="2736875"/>
              <a:ext cx="676825" cy="348150"/>
            </a:xfrm>
            <a:custGeom>
              <a:avLst/>
              <a:gdLst/>
              <a:ahLst/>
              <a:cxnLst/>
              <a:rect l="l" t="t" r="r" b="b"/>
              <a:pathLst>
                <a:path w="27073" h="13926" extrusionOk="0">
                  <a:moveTo>
                    <a:pt x="7026" y="384"/>
                  </a:moveTo>
                  <a:cubicBezTo>
                    <a:pt x="7799" y="384"/>
                    <a:pt x="8558" y="432"/>
                    <a:pt x="9234" y="460"/>
                  </a:cubicBezTo>
                  <a:cubicBezTo>
                    <a:pt x="11134" y="524"/>
                    <a:pt x="13023" y="588"/>
                    <a:pt x="14921" y="588"/>
                  </a:cubicBezTo>
                  <a:cubicBezTo>
                    <a:pt x="15102" y="588"/>
                    <a:pt x="15283" y="587"/>
                    <a:pt x="15464" y="586"/>
                  </a:cubicBezTo>
                  <a:cubicBezTo>
                    <a:pt x="17504" y="572"/>
                    <a:pt x="19557" y="418"/>
                    <a:pt x="21597" y="418"/>
                  </a:cubicBezTo>
                  <a:cubicBezTo>
                    <a:pt x="23762" y="418"/>
                    <a:pt x="25536" y="1257"/>
                    <a:pt x="26248" y="3422"/>
                  </a:cubicBezTo>
                  <a:cubicBezTo>
                    <a:pt x="26556" y="4386"/>
                    <a:pt x="26598" y="5405"/>
                    <a:pt x="26556" y="6411"/>
                  </a:cubicBezTo>
                  <a:cubicBezTo>
                    <a:pt x="26514" y="7417"/>
                    <a:pt x="26570" y="8772"/>
                    <a:pt x="26053" y="9680"/>
                  </a:cubicBezTo>
                  <a:cubicBezTo>
                    <a:pt x="25341" y="10912"/>
                    <a:pt x="23594" y="11096"/>
                    <a:pt x="22019" y="11096"/>
                  </a:cubicBezTo>
                  <a:cubicBezTo>
                    <a:pt x="21347" y="11096"/>
                    <a:pt x="20706" y="11062"/>
                    <a:pt x="20190" y="11062"/>
                  </a:cubicBezTo>
                  <a:cubicBezTo>
                    <a:pt x="20160" y="11062"/>
                    <a:pt x="20131" y="11063"/>
                    <a:pt x="20102" y="11063"/>
                  </a:cubicBezTo>
                  <a:cubicBezTo>
                    <a:pt x="19860" y="11064"/>
                    <a:pt x="19619" y="11065"/>
                    <a:pt x="19377" y="11065"/>
                  </a:cubicBezTo>
                  <a:cubicBezTo>
                    <a:pt x="17202" y="11065"/>
                    <a:pt x="15029" y="11008"/>
                    <a:pt x="12866" y="10895"/>
                  </a:cubicBezTo>
                  <a:cubicBezTo>
                    <a:pt x="12782" y="10895"/>
                    <a:pt x="12726" y="10937"/>
                    <a:pt x="12698" y="10979"/>
                  </a:cubicBezTo>
                  <a:cubicBezTo>
                    <a:pt x="12665" y="10937"/>
                    <a:pt x="12610" y="10905"/>
                    <a:pt x="12551" y="10905"/>
                  </a:cubicBezTo>
                  <a:cubicBezTo>
                    <a:pt x="12512" y="10905"/>
                    <a:pt x="12472" y="10918"/>
                    <a:pt x="12433" y="10951"/>
                  </a:cubicBezTo>
                  <a:cubicBezTo>
                    <a:pt x="12140" y="11216"/>
                    <a:pt x="11972" y="11566"/>
                    <a:pt x="11902" y="11957"/>
                  </a:cubicBezTo>
                  <a:cubicBezTo>
                    <a:pt x="11874" y="12208"/>
                    <a:pt x="11874" y="12460"/>
                    <a:pt x="11916" y="12711"/>
                  </a:cubicBezTo>
                  <a:cubicBezTo>
                    <a:pt x="11944" y="12893"/>
                    <a:pt x="12112" y="13270"/>
                    <a:pt x="12084" y="13424"/>
                  </a:cubicBezTo>
                  <a:cubicBezTo>
                    <a:pt x="12121" y="13498"/>
                    <a:pt x="12121" y="13535"/>
                    <a:pt x="12076" y="13535"/>
                  </a:cubicBezTo>
                  <a:cubicBezTo>
                    <a:pt x="12053" y="13535"/>
                    <a:pt x="12019" y="13526"/>
                    <a:pt x="11972" y="13507"/>
                  </a:cubicBezTo>
                  <a:cubicBezTo>
                    <a:pt x="11952" y="13511"/>
                    <a:pt x="11933" y="13512"/>
                    <a:pt x="11915" y="13512"/>
                  </a:cubicBezTo>
                  <a:cubicBezTo>
                    <a:pt x="11856" y="13512"/>
                    <a:pt x="11805" y="13494"/>
                    <a:pt x="11763" y="13451"/>
                  </a:cubicBezTo>
                  <a:cubicBezTo>
                    <a:pt x="11637" y="13396"/>
                    <a:pt x="11455" y="13256"/>
                    <a:pt x="11357" y="13172"/>
                  </a:cubicBezTo>
                  <a:cubicBezTo>
                    <a:pt x="11176" y="13018"/>
                    <a:pt x="11008" y="12865"/>
                    <a:pt x="10855" y="12683"/>
                  </a:cubicBezTo>
                  <a:cubicBezTo>
                    <a:pt x="10491" y="12236"/>
                    <a:pt x="10240" y="11733"/>
                    <a:pt x="10072" y="11175"/>
                  </a:cubicBezTo>
                  <a:cubicBezTo>
                    <a:pt x="10054" y="11114"/>
                    <a:pt x="10012" y="11087"/>
                    <a:pt x="9969" y="11087"/>
                  </a:cubicBezTo>
                  <a:cubicBezTo>
                    <a:pt x="9914" y="11087"/>
                    <a:pt x="9857" y="11132"/>
                    <a:pt x="9849" y="11202"/>
                  </a:cubicBezTo>
                  <a:cubicBezTo>
                    <a:pt x="8427" y="11455"/>
                    <a:pt x="6889" y="11707"/>
                    <a:pt x="5398" y="11707"/>
                  </a:cubicBezTo>
                  <a:cubicBezTo>
                    <a:pt x="4823" y="11707"/>
                    <a:pt x="4255" y="11669"/>
                    <a:pt x="3702" y="11580"/>
                  </a:cubicBezTo>
                  <a:cubicBezTo>
                    <a:pt x="1356" y="11216"/>
                    <a:pt x="392" y="9219"/>
                    <a:pt x="629" y="7012"/>
                  </a:cubicBezTo>
                  <a:cubicBezTo>
                    <a:pt x="741" y="6006"/>
                    <a:pt x="1034" y="5014"/>
                    <a:pt x="1328" y="4064"/>
                  </a:cubicBezTo>
                  <a:cubicBezTo>
                    <a:pt x="1649" y="3073"/>
                    <a:pt x="2040" y="2067"/>
                    <a:pt x="2892" y="1410"/>
                  </a:cubicBezTo>
                  <a:cubicBezTo>
                    <a:pt x="3988" y="563"/>
                    <a:pt x="5532" y="384"/>
                    <a:pt x="7026" y="384"/>
                  </a:cubicBezTo>
                  <a:close/>
                  <a:moveTo>
                    <a:pt x="7116" y="0"/>
                  </a:moveTo>
                  <a:cubicBezTo>
                    <a:pt x="5512" y="0"/>
                    <a:pt x="3812" y="170"/>
                    <a:pt x="2613" y="1117"/>
                  </a:cubicBezTo>
                  <a:cubicBezTo>
                    <a:pt x="1104" y="2318"/>
                    <a:pt x="559" y="4833"/>
                    <a:pt x="280" y="6635"/>
                  </a:cubicBezTo>
                  <a:cubicBezTo>
                    <a:pt x="1" y="8548"/>
                    <a:pt x="462" y="10741"/>
                    <a:pt x="2375" y="11622"/>
                  </a:cubicBezTo>
                  <a:cubicBezTo>
                    <a:pt x="3155" y="11975"/>
                    <a:pt x="4029" y="12066"/>
                    <a:pt x="4891" y="12066"/>
                  </a:cubicBezTo>
                  <a:cubicBezTo>
                    <a:pt x="5186" y="12066"/>
                    <a:pt x="5481" y="12055"/>
                    <a:pt x="5770" y="12041"/>
                  </a:cubicBezTo>
                  <a:cubicBezTo>
                    <a:pt x="7167" y="11985"/>
                    <a:pt x="8536" y="11775"/>
                    <a:pt x="9877" y="11426"/>
                  </a:cubicBezTo>
                  <a:cubicBezTo>
                    <a:pt x="10044" y="12124"/>
                    <a:pt x="10422" y="12767"/>
                    <a:pt x="10938" y="13256"/>
                  </a:cubicBezTo>
                  <a:cubicBezTo>
                    <a:pt x="11224" y="13531"/>
                    <a:pt x="11662" y="13926"/>
                    <a:pt x="12075" y="13926"/>
                  </a:cubicBezTo>
                  <a:cubicBezTo>
                    <a:pt x="12208" y="13926"/>
                    <a:pt x="12339" y="13885"/>
                    <a:pt x="12461" y="13787"/>
                  </a:cubicBezTo>
                  <a:cubicBezTo>
                    <a:pt x="12517" y="13745"/>
                    <a:pt x="12531" y="13675"/>
                    <a:pt x="12517" y="13619"/>
                  </a:cubicBezTo>
                  <a:cubicBezTo>
                    <a:pt x="12265" y="12795"/>
                    <a:pt x="12014" y="11887"/>
                    <a:pt x="12685" y="11202"/>
                  </a:cubicBezTo>
                  <a:cubicBezTo>
                    <a:pt x="12685" y="11189"/>
                    <a:pt x="12685" y="11175"/>
                    <a:pt x="12698" y="11175"/>
                  </a:cubicBezTo>
                  <a:cubicBezTo>
                    <a:pt x="12726" y="11230"/>
                    <a:pt x="12782" y="11272"/>
                    <a:pt x="12866" y="11286"/>
                  </a:cubicBezTo>
                  <a:cubicBezTo>
                    <a:pt x="15037" y="11419"/>
                    <a:pt x="17208" y="11481"/>
                    <a:pt x="19386" y="11481"/>
                  </a:cubicBezTo>
                  <a:cubicBezTo>
                    <a:pt x="19969" y="11481"/>
                    <a:pt x="20552" y="11477"/>
                    <a:pt x="21136" y="11468"/>
                  </a:cubicBezTo>
                  <a:cubicBezTo>
                    <a:pt x="22728" y="11440"/>
                    <a:pt x="24921" y="11608"/>
                    <a:pt x="26109" y="10294"/>
                  </a:cubicBezTo>
                  <a:cubicBezTo>
                    <a:pt x="26681" y="9666"/>
                    <a:pt x="26779" y="8842"/>
                    <a:pt x="26849" y="8032"/>
                  </a:cubicBezTo>
                  <a:cubicBezTo>
                    <a:pt x="26975" y="6830"/>
                    <a:pt x="27073" y="5601"/>
                    <a:pt x="26891" y="4400"/>
                  </a:cubicBezTo>
                  <a:cubicBezTo>
                    <a:pt x="26626" y="2639"/>
                    <a:pt x="25690" y="963"/>
                    <a:pt x="23958" y="335"/>
                  </a:cubicBezTo>
                  <a:cubicBezTo>
                    <a:pt x="23195" y="62"/>
                    <a:pt x="22382" y="2"/>
                    <a:pt x="21578" y="2"/>
                  </a:cubicBezTo>
                  <a:cubicBezTo>
                    <a:pt x="21350" y="2"/>
                    <a:pt x="21123" y="7"/>
                    <a:pt x="20898" y="13"/>
                  </a:cubicBezTo>
                  <a:cubicBezTo>
                    <a:pt x="19543" y="69"/>
                    <a:pt x="18202" y="139"/>
                    <a:pt x="16861" y="153"/>
                  </a:cubicBezTo>
                  <a:cubicBezTo>
                    <a:pt x="16260" y="166"/>
                    <a:pt x="15660" y="171"/>
                    <a:pt x="15061" y="171"/>
                  </a:cubicBezTo>
                  <a:cubicBezTo>
                    <a:pt x="13002" y="171"/>
                    <a:pt x="10955" y="106"/>
                    <a:pt x="8899" y="41"/>
                  </a:cubicBezTo>
                  <a:cubicBezTo>
                    <a:pt x="8342" y="26"/>
                    <a:pt x="7736" y="0"/>
                    <a:pt x="7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2;p53">
              <a:extLst>
                <a:ext uri="{FF2B5EF4-FFF2-40B4-BE49-F238E27FC236}">
                  <a16:creationId xmlns:a16="http://schemas.microsoft.com/office/drawing/2014/main" id="{ACB6B928-334C-DFCE-6F9C-BF12558FA252}"/>
                </a:ext>
              </a:extLst>
            </p:cNvPr>
            <p:cNvSpPr/>
            <p:nvPr/>
          </p:nvSpPr>
          <p:spPr>
            <a:xfrm>
              <a:off x="4853988" y="2826950"/>
              <a:ext cx="62875" cy="144525"/>
            </a:xfrm>
            <a:custGeom>
              <a:avLst/>
              <a:gdLst/>
              <a:ahLst/>
              <a:cxnLst/>
              <a:rect l="l" t="t" r="r" b="b"/>
              <a:pathLst>
                <a:path w="2515" h="5781" extrusionOk="0">
                  <a:moveTo>
                    <a:pt x="2245" y="0"/>
                  </a:moveTo>
                  <a:cubicBezTo>
                    <a:pt x="696" y="0"/>
                    <a:pt x="350" y="1779"/>
                    <a:pt x="350" y="3004"/>
                  </a:cubicBezTo>
                  <a:cubicBezTo>
                    <a:pt x="337" y="4072"/>
                    <a:pt x="680" y="5780"/>
                    <a:pt x="1968" y="5780"/>
                  </a:cubicBezTo>
                  <a:cubicBezTo>
                    <a:pt x="2078" y="5780"/>
                    <a:pt x="2195" y="5768"/>
                    <a:pt x="2319" y="5742"/>
                  </a:cubicBezTo>
                  <a:cubicBezTo>
                    <a:pt x="2515" y="5700"/>
                    <a:pt x="2459" y="5420"/>
                    <a:pt x="2263" y="5406"/>
                  </a:cubicBezTo>
                  <a:cubicBezTo>
                    <a:pt x="0" y="5267"/>
                    <a:pt x="294" y="727"/>
                    <a:pt x="2305" y="280"/>
                  </a:cubicBezTo>
                  <a:cubicBezTo>
                    <a:pt x="2459" y="252"/>
                    <a:pt x="2431" y="14"/>
                    <a:pt x="2263" y="0"/>
                  </a:cubicBezTo>
                  <a:cubicBezTo>
                    <a:pt x="2257" y="0"/>
                    <a:pt x="2251"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3;p53">
              <a:extLst>
                <a:ext uri="{FF2B5EF4-FFF2-40B4-BE49-F238E27FC236}">
                  <a16:creationId xmlns:a16="http://schemas.microsoft.com/office/drawing/2014/main" id="{653FDE03-45E9-3ACB-4593-D234745D146A}"/>
                </a:ext>
              </a:extLst>
            </p:cNvPr>
            <p:cNvSpPr/>
            <p:nvPr/>
          </p:nvSpPr>
          <p:spPr>
            <a:xfrm>
              <a:off x="4937113" y="2827200"/>
              <a:ext cx="53450" cy="150275"/>
            </a:xfrm>
            <a:custGeom>
              <a:avLst/>
              <a:gdLst/>
              <a:ahLst/>
              <a:cxnLst/>
              <a:rect l="l" t="t" r="r" b="b"/>
              <a:pathLst>
                <a:path w="2138" h="6011" extrusionOk="0">
                  <a:moveTo>
                    <a:pt x="545" y="298"/>
                  </a:moveTo>
                  <a:cubicBezTo>
                    <a:pt x="936" y="298"/>
                    <a:pt x="1369" y="395"/>
                    <a:pt x="1593" y="745"/>
                  </a:cubicBezTo>
                  <a:cubicBezTo>
                    <a:pt x="1746" y="996"/>
                    <a:pt x="1718" y="1317"/>
                    <a:pt x="1523" y="1527"/>
                  </a:cubicBezTo>
                  <a:cubicBezTo>
                    <a:pt x="1393" y="1664"/>
                    <a:pt x="1260" y="1703"/>
                    <a:pt x="1121" y="1703"/>
                  </a:cubicBezTo>
                  <a:cubicBezTo>
                    <a:pt x="977" y="1703"/>
                    <a:pt x="828" y="1660"/>
                    <a:pt x="671" y="1639"/>
                  </a:cubicBezTo>
                  <a:lnTo>
                    <a:pt x="601" y="1639"/>
                  </a:lnTo>
                  <a:cubicBezTo>
                    <a:pt x="587" y="1192"/>
                    <a:pt x="573" y="745"/>
                    <a:pt x="545" y="298"/>
                  </a:cubicBezTo>
                  <a:close/>
                  <a:moveTo>
                    <a:pt x="754" y="0"/>
                  </a:moveTo>
                  <a:cubicBezTo>
                    <a:pt x="649" y="0"/>
                    <a:pt x="546" y="11"/>
                    <a:pt x="447" y="32"/>
                  </a:cubicBezTo>
                  <a:cubicBezTo>
                    <a:pt x="418" y="18"/>
                    <a:pt x="387" y="11"/>
                    <a:pt x="358" y="11"/>
                  </a:cubicBezTo>
                  <a:cubicBezTo>
                    <a:pt x="272" y="11"/>
                    <a:pt x="192" y="68"/>
                    <a:pt x="182" y="172"/>
                  </a:cubicBezTo>
                  <a:cubicBezTo>
                    <a:pt x="0" y="1946"/>
                    <a:pt x="84" y="3804"/>
                    <a:pt x="112" y="5592"/>
                  </a:cubicBezTo>
                  <a:cubicBezTo>
                    <a:pt x="112" y="5704"/>
                    <a:pt x="196" y="5760"/>
                    <a:pt x="281" y="5760"/>
                  </a:cubicBezTo>
                  <a:cubicBezTo>
                    <a:pt x="367" y="5760"/>
                    <a:pt x="454" y="5704"/>
                    <a:pt x="461" y="5592"/>
                  </a:cubicBezTo>
                  <a:cubicBezTo>
                    <a:pt x="517" y="4419"/>
                    <a:pt x="587" y="3203"/>
                    <a:pt x="601" y="2002"/>
                  </a:cubicBezTo>
                  <a:cubicBezTo>
                    <a:pt x="699" y="2086"/>
                    <a:pt x="824" y="2128"/>
                    <a:pt x="964" y="2128"/>
                  </a:cubicBezTo>
                  <a:cubicBezTo>
                    <a:pt x="1146" y="3371"/>
                    <a:pt x="1271" y="4712"/>
                    <a:pt x="1634" y="5899"/>
                  </a:cubicBezTo>
                  <a:cubicBezTo>
                    <a:pt x="1660" y="5975"/>
                    <a:pt x="1727" y="6011"/>
                    <a:pt x="1794" y="6011"/>
                  </a:cubicBezTo>
                  <a:cubicBezTo>
                    <a:pt x="1876" y="6011"/>
                    <a:pt x="1956" y="5957"/>
                    <a:pt x="1956" y="5857"/>
                  </a:cubicBezTo>
                  <a:cubicBezTo>
                    <a:pt x="1928" y="4628"/>
                    <a:pt x="1579" y="3301"/>
                    <a:pt x="1285" y="2100"/>
                  </a:cubicBezTo>
                  <a:cubicBezTo>
                    <a:pt x="1411" y="2072"/>
                    <a:pt x="1523" y="2030"/>
                    <a:pt x="1620" y="1974"/>
                  </a:cubicBezTo>
                  <a:cubicBezTo>
                    <a:pt x="1956" y="1750"/>
                    <a:pt x="2137" y="1317"/>
                    <a:pt x="2067" y="912"/>
                  </a:cubicBezTo>
                  <a:cubicBezTo>
                    <a:pt x="1949" y="321"/>
                    <a:pt x="1331"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4;p53">
              <a:extLst>
                <a:ext uri="{FF2B5EF4-FFF2-40B4-BE49-F238E27FC236}">
                  <a16:creationId xmlns:a16="http://schemas.microsoft.com/office/drawing/2014/main" id="{309493F1-593B-8CD7-B708-4917B3BCFEC2}"/>
                </a:ext>
              </a:extLst>
            </p:cNvPr>
            <p:cNvSpPr/>
            <p:nvPr/>
          </p:nvSpPr>
          <p:spPr>
            <a:xfrm>
              <a:off x="5008338" y="2830800"/>
              <a:ext cx="41250" cy="144825"/>
            </a:xfrm>
            <a:custGeom>
              <a:avLst/>
              <a:gdLst/>
              <a:ahLst/>
              <a:cxnLst/>
              <a:rect l="l" t="t" r="r" b="b"/>
              <a:pathLst>
                <a:path w="1650" h="5793" extrusionOk="0">
                  <a:moveTo>
                    <a:pt x="210" y="0"/>
                  </a:moveTo>
                  <a:cubicBezTo>
                    <a:pt x="99" y="0"/>
                    <a:pt x="1" y="98"/>
                    <a:pt x="1" y="210"/>
                  </a:cubicBezTo>
                  <a:cubicBezTo>
                    <a:pt x="1" y="1984"/>
                    <a:pt x="1" y="3772"/>
                    <a:pt x="168" y="5532"/>
                  </a:cubicBezTo>
                  <a:cubicBezTo>
                    <a:pt x="168" y="5616"/>
                    <a:pt x="238" y="5657"/>
                    <a:pt x="308" y="5671"/>
                  </a:cubicBezTo>
                  <a:cubicBezTo>
                    <a:pt x="308" y="5685"/>
                    <a:pt x="322" y="5685"/>
                    <a:pt x="336" y="5685"/>
                  </a:cubicBezTo>
                  <a:cubicBezTo>
                    <a:pt x="514" y="5745"/>
                    <a:pt x="744" y="5792"/>
                    <a:pt x="966" y="5792"/>
                  </a:cubicBezTo>
                  <a:cubicBezTo>
                    <a:pt x="1162" y="5792"/>
                    <a:pt x="1352" y="5756"/>
                    <a:pt x="1495" y="5657"/>
                  </a:cubicBezTo>
                  <a:cubicBezTo>
                    <a:pt x="1621" y="5574"/>
                    <a:pt x="1579" y="5350"/>
                    <a:pt x="1412" y="5350"/>
                  </a:cubicBezTo>
                  <a:cubicBezTo>
                    <a:pt x="1258" y="5364"/>
                    <a:pt x="1104" y="5420"/>
                    <a:pt x="951" y="5448"/>
                  </a:cubicBezTo>
                  <a:cubicBezTo>
                    <a:pt x="881" y="5454"/>
                    <a:pt x="814" y="5457"/>
                    <a:pt x="749" y="5457"/>
                  </a:cubicBezTo>
                  <a:cubicBezTo>
                    <a:pt x="656" y="5457"/>
                    <a:pt x="566" y="5450"/>
                    <a:pt x="476" y="5434"/>
                  </a:cubicBezTo>
                  <a:cubicBezTo>
                    <a:pt x="476" y="5057"/>
                    <a:pt x="462" y="4680"/>
                    <a:pt x="462" y="4302"/>
                  </a:cubicBezTo>
                  <a:lnTo>
                    <a:pt x="462" y="4302"/>
                  </a:lnTo>
                  <a:cubicBezTo>
                    <a:pt x="601" y="4316"/>
                    <a:pt x="755" y="4316"/>
                    <a:pt x="895" y="4316"/>
                  </a:cubicBezTo>
                  <a:cubicBezTo>
                    <a:pt x="1001" y="4316"/>
                    <a:pt x="1108" y="4329"/>
                    <a:pt x="1213" y="4329"/>
                  </a:cubicBezTo>
                  <a:cubicBezTo>
                    <a:pt x="1300" y="4329"/>
                    <a:pt x="1385" y="4320"/>
                    <a:pt x="1467" y="4288"/>
                  </a:cubicBezTo>
                  <a:cubicBezTo>
                    <a:pt x="1607" y="4219"/>
                    <a:pt x="1607" y="4051"/>
                    <a:pt x="1467" y="3995"/>
                  </a:cubicBezTo>
                  <a:cubicBezTo>
                    <a:pt x="1377" y="3953"/>
                    <a:pt x="1279" y="3943"/>
                    <a:pt x="1181" y="3943"/>
                  </a:cubicBezTo>
                  <a:cubicBezTo>
                    <a:pt x="1083" y="3943"/>
                    <a:pt x="986" y="3953"/>
                    <a:pt x="895" y="3953"/>
                  </a:cubicBezTo>
                  <a:cubicBezTo>
                    <a:pt x="755" y="3953"/>
                    <a:pt x="601" y="3953"/>
                    <a:pt x="462" y="3967"/>
                  </a:cubicBezTo>
                  <a:cubicBezTo>
                    <a:pt x="434" y="2780"/>
                    <a:pt x="406" y="1592"/>
                    <a:pt x="420" y="405"/>
                  </a:cubicBezTo>
                  <a:lnTo>
                    <a:pt x="420" y="405"/>
                  </a:lnTo>
                  <a:cubicBezTo>
                    <a:pt x="643" y="419"/>
                    <a:pt x="867" y="419"/>
                    <a:pt x="1090" y="419"/>
                  </a:cubicBezTo>
                  <a:cubicBezTo>
                    <a:pt x="1110" y="489"/>
                    <a:pt x="1174" y="545"/>
                    <a:pt x="1244" y="545"/>
                  </a:cubicBezTo>
                  <a:cubicBezTo>
                    <a:pt x="1272" y="545"/>
                    <a:pt x="1300" y="537"/>
                    <a:pt x="1328" y="517"/>
                  </a:cubicBezTo>
                  <a:cubicBezTo>
                    <a:pt x="1384" y="475"/>
                    <a:pt x="1440" y="433"/>
                    <a:pt x="1495" y="391"/>
                  </a:cubicBezTo>
                  <a:cubicBezTo>
                    <a:pt x="1649" y="279"/>
                    <a:pt x="1607" y="14"/>
                    <a:pt x="1398" y="14"/>
                  </a:cubicBezTo>
                  <a:cubicBezTo>
                    <a:pt x="993" y="0"/>
                    <a:pt x="601"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5;p53">
              <a:extLst>
                <a:ext uri="{FF2B5EF4-FFF2-40B4-BE49-F238E27FC236}">
                  <a16:creationId xmlns:a16="http://schemas.microsoft.com/office/drawing/2014/main" id="{93A884D9-4B67-FD15-0352-8E34C764C097}"/>
                </a:ext>
              </a:extLst>
            </p:cNvPr>
            <p:cNvSpPr/>
            <p:nvPr/>
          </p:nvSpPr>
          <p:spPr>
            <a:xfrm>
              <a:off x="5065963" y="2828925"/>
              <a:ext cx="58700" cy="153000"/>
            </a:xfrm>
            <a:custGeom>
              <a:avLst/>
              <a:gdLst/>
              <a:ahLst/>
              <a:cxnLst/>
              <a:rect l="l" t="t" r="r" b="b"/>
              <a:pathLst>
                <a:path w="2348" h="6120" extrusionOk="0">
                  <a:moveTo>
                    <a:pt x="1024" y="689"/>
                  </a:moveTo>
                  <a:cubicBezTo>
                    <a:pt x="1077" y="689"/>
                    <a:pt x="1145" y="717"/>
                    <a:pt x="1230" y="773"/>
                  </a:cubicBezTo>
                  <a:cubicBezTo>
                    <a:pt x="1817" y="913"/>
                    <a:pt x="1831" y="2813"/>
                    <a:pt x="1872" y="3344"/>
                  </a:cubicBezTo>
                  <a:cubicBezTo>
                    <a:pt x="1886" y="3637"/>
                    <a:pt x="1900" y="3930"/>
                    <a:pt x="1900" y="4224"/>
                  </a:cubicBezTo>
                  <a:cubicBezTo>
                    <a:pt x="1748" y="4210"/>
                    <a:pt x="1593" y="4204"/>
                    <a:pt x="1437" y="4204"/>
                  </a:cubicBezTo>
                  <a:cubicBezTo>
                    <a:pt x="1106" y="4204"/>
                    <a:pt x="770" y="4232"/>
                    <a:pt x="448" y="4280"/>
                  </a:cubicBezTo>
                  <a:cubicBezTo>
                    <a:pt x="448" y="3903"/>
                    <a:pt x="476" y="3525"/>
                    <a:pt x="517" y="3148"/>
                  </a:cubicBezTo>
                  <a:cubicBezTo>
                    <a:pt x="559" y="2645"/>
                    <a:pt x="643" y="2128"/>
                    <a:pt x="755" y="1626"/>
                  </a:cubicBezTo>
                  <a:cubicBezTo>
                    <a:pt x="797" y="1416"/>
                    <a:pt x="839" y="1206"/>
                    <a:pt x="895" y="1011"/>
                  </a:cubicBezTo>
                  <a:cubicBezTo>
                    <a:pt x="876" y="798"/>
                    <a:pt x="919" y="689"/>
                    <a:pt x="1024" y="689"/>
                  </a:cubicBezTo>
                  <a:close/>
                  <a:moveTo>
                    <a:pt x="1185" y="1"/>
                  </a:moveTo>
                  <a:cubicBezTo>
                    <a:pt x="470" y="1"/>
                    <a:pt x="389" y="1402"/>
                    <a:pt x="308" y="1835"/>
                  </a:cubicBezTo>
                  <a:cubicBezTo>
                    <a:pt x="84" y="3106"/>
                    <a:pt x="1" y="4419"/>
                    <a:pt x="154" y="5705"/>
                  </a:cubicBezTo>
                  <a:cubicBezTo>
                    <a:pt x="161" y="5790"/>
                    <a:pt x="234" y="5836"/>
                    <a:pt x="303" y="5836"/>
                  </a:cubicBezTo>
                  <a:cubicBezTo>
                    <a:pt x="370" y="5836"/>
                    <a:pt x="434" y="5793"/>
                    <a:pt x="434" y="5705"/>
                  </a:cubicBezTo>
                  <a:cubicBezTo>
                    <a:pt x="434" y="5327"/>
                    <a:pt x="420" y="4936"/>
                    <a:pt x="434" y="4559"/>
                  </a:cubicBezTo>
                  <a:cubicBezTo>
                    <a:pt x="653" y="4546"/>
                    <a:pt x="873" y="4540"/>
                    <a:pt x="1094" y="4540"/>
                  </a:cubicBezTo>
                  <a:cubicBezTo>
                    <a:pt x="1365" y="4540"/>
                    <a:pt x="1638" y="4550"/>
                    <a:pt x="1914" y="4573"/>
                  </a:cubicBezTo>
                  <a:cubicBezTo>
                    <a:pt x="1914" y="4922"/>
                    <a:pt x="1900" y="5285"/>
                    <a:pt x="1872" y="5635"/>
                  </a:cubicBezTo>
                  <a:cubicBezTo>
                    <a:pt x="1859" y="5677"/>
                    <a:pt x="1859" y="5718"/>
                    <a:pt x="1872" y="5760"/>
                  </a:cubicBezTo>
                  <a:cubicBezTo>
                    <a:pt x="1872" y="5816"/>
                    <a:pt x="1872" y="5858"/>
                    <a:pt x="1859" y="5900"/>
                  </a:cubicBezTo>
                  <a:cubicBezTo>
                    <a:pt x="1836" y="6037"/>
                    <a:pt x="1949" y="6120"/>
                    <a:pt x="2062" y="6120"/>
                  </a:cubicBezTo>
                  <a:cubicBezTo>
                    <a:pt x="2157" y="6120"/>
                    <a:pt x="2251" y="6062"/>
                    <a:pt x="2264" y="5928"/>
                  </a:cubicBezTo>
                  <a:cubicBezTo>
                    <a:pt x="2347" y="4615"/>
                    <a:pt x="2306" y="3316"/>
                    <a:pt x="2110" y="2003"/>
                  </a:cubicBezTo>
                  <a:cubicBezTo>
                    <a:pt x="2026" y="1514"/>
                    <a:pt x="1984" y="89"/>
                    <a:pt x="1258" y="5"/>
                  </a:cubicBezTo>
                  <a:cubicBezTo>
                    <a:pt x="1233" y="2"/>
                    <a:pt x="1209" y="1"/>
                    <a:pt x="1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6;p53">
              <a:extLst>
                <a:ext uri="{FF2B5EF4-FFF2-40B4-BE49-F238E27FC236}">
                  <a16:creationId xmlns:a16="http://schemas.microsoft.com/office/drawing/2014/main" id="{72C011F9-3F3B-DDDD-D2F9-F4F6B6446499}"/>
                </a:ext>
              </a:extLst>
            </p:cNvPr>
            <p:cNvSpPr/>
            <p:nvPr/>
          </p:nvSpPr>
          <p:spPr>
            <a:xfrm>
              <a:off x="5127188" y="2826650"/>
              <a:ext cx="52300" cy="143625"/>
            </a:xfrm>
            <a:custGeom>
              <a:avLst/>
              <a:gdLst/>
              <a:ahLst/>
              <a:cxnLst/>
              <a:rect l="l" t="t" r="r" b="b"/>
              <a:pathLst>
                <a:path w="2092" h="5745" extrusionOk="0">
                  <a:moveTo>
                    <a:pt x="1413" y="1"/>
                  </a:moveTo>
                  <a:cubicBezTo>
                    <a:pt x="1304" y="1"/>
                    <a:pt x="1197" y="7"/>
                    <a:pt x="1100" y="12"/>
                  </a:cubicBezTo>
                  <a:cubicBezTo>
                    <a:pt x="764" y="26"/>
                    <a:pt x="443" y="68"/>
                    <a:pt x="122" y="166"/>
                  </a:cubicBezTo>
                  <a:cubicBezTo>
                    <a:pt x="0" y="207"/>
                    <a:pt x="9" y="404"/>
                    <a:pt x="149" y="404"/>
                  </a:cubicBezTo>
                  <a:cubicBezTo>
                    <a:pt x="154" y="404"/>
                    <a:pt x="159" y="404"/>
                    <a:pt x="164" y="403"/>
                  </a:cubicBezTo>
                  <a:cubicBezTo>
                    <a:pt x="387" y="376"/>
                    <a:pt x="611" y="362"/>
                    <a:pt x="848" y="348"/>
                  </a:cubicBezTo>
                  <a:lnTo>
                    <a:pt x="848" y="348"/>
                  </a:lnTo>
                  <a:cubicBezTo>
                    <a:pt x="751" y="2108"/>
                    <a:pt x="876" y="3924"/>
                    <a:pt x="1267" y="5642"/>
                  </a:cubicBezTo>
                  <a:cubicBezTo>
                    <a:pt x="1280" y="5712"/>
                    <a:pt x="1339" y="5744"/>
                    <a:pt x="1398" y="5744"/>
                  </a:cubicBezTo>
                  <a:cubicBezTo>
                    <a:pt x="1469" y="5744"/>
                    <a:pt x="1540" y="5698"/>
                    <a:pt x="1533" y="5614"/>
                  </a:cubicBezTo>
                  <a:cubicBezTo>
                    <a:pt x="1337" y="3854"/>
                    <a:pt x="1212" y="2122"/>
                    <a:pt x="1225" y="362"/>
                  </a:cubicBezTo>
                  <a:lnTo>
                    <a:pt x="1225" y="362"/>
                  </a:lnTo>
                  <a:cubicBezTo>
                    <a:pt x="1389" y="381"/>
                    <a:pt x="1560" y="413"/>
                    <a:pt x="1728" y="413"/>
                  </a:cubicBezTo>
                  <a:cubicBezTo>
                    <a:pt x="1803" y="413"/>
                    <a:pt x="1878" y="407"/>
                    <a:pt x="1952" y="390"/>
                  </a:cubicBezTo>
                  <a:cubicBezTo>
                    <a:pt x="2078" y="348"/>
                    <a:pt x="2092" y="194"/>
                    <a:pt x="1980" y="124"/>
                  </a:cubicBezTo>
                  <a:cubicBezTo>
                    <a:pt x="1825" y="24"/>
                    <a:pt x="1617"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57;p53">
              <a:extLst>
                <a:ext uri="{FF2B5EF4-FFF2-40B4-BE49-F238E27FC236}">
                  <a16:creationId xmlns:a16="http://schemas.microsoft.com/office/drawing/2014/main" id="{1EC3D4B1-9B12-80EA-D47F-358BAB7421EB}"/>
                </a:ext>
              </a:extLst>
            </p:cNvPr>
            <p:cNvSpPr/>
            <p:nvPr/>
          </p:nvSpPr>
          <p:spPr>
            <a:xfrm>
              <a:off x="5204088" y="2825850"/>
              <a:ext cx="15550" cy="145525"/>
            </a:xfrm>
            <a:custGeom>
              <a:avLst/>
              <a:gdLst/>
              <a:ahLst/>
              <a:cxnLst/>
              <a:rect l="l" t="t" r="r" b="b"/>
              <a:pathLst>
                <a:path w="622" h="5821" extrusionOk="0">
                  <a:moveTo>
                    <a:pt x="133" y="1"/>
                  </a:moveTo>
                  <a:cubicBezTo>
                    <a:pt x="64" y="1"/>
                    <a:pt x="0" y="46"/>
                    <a:pt x="7" y="142"/>
                  </a:cubicBezTo>
                  <a:cubicBezTo>
                    <a:pt x="35" y="1860"/>
                    <a:pt x="119" y="3565"/>
                    <a:pt x="203" y="5283"/>
                  </a:cubicBezTo>
                  <a:cubicBezTo>
                    <a:pt x="161" y="5311"/>
                    <a:pt x="147" y="5367"/>
                    <a:pt x="161" y="5422"/>
                  </a:cubicBezTo>
                  <a:cubicBezTo>
                    <a:pt x="175" y="5506"/>
                    <a:pt x="203" y="5590"/>
                    <a:pt x="217" y="5674"/>
                  </a:cubicBezTo>
                  <a:cubicBezTo>
                    <a:pt x="242" y="5774"/>
                    <a:pt x="326" y="5821"/>
                    <a:pt x="410" y="5821"/>
                  </a:cubicBezTo>
                  <a:cubicBezTo>
                    <a:pt x="515" y="5821"/>
                    <a:pt x="622" y="5749"/>
                    <a:pt x="622" y="5618"/>
                  </a:cubicBezTo>
                  <a:cubicBezTo>
                    <a:pt x="552" y="3788"/>
                    <a:pt x="482" y="1958"/>
                    <a:pt x="287" y="142"/>
                  </a:cubicBezTo>
                  <a:cubicBezTo>
                    <a:pt x="280" y="50"/>
                    <a:pt x="204"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58;p53">
              <a:extLst>
                <a:ext uri="{FF2B5EF4-FFF2-40B4-BE49-F238E27FC236}">
                  <a16:creationId xmlns:a16="http://schemas.microsoft.com/office/drawing/2014/main" id="{206D0D4A-59A0-D162-070C-309D4CD1C83B}"/>
                </a:ext>
              </a:extLst>
            </p:cNvPr>
            <p:cNvSpPr/>
            <p:nvPr/>
          </p:nvSpPr>
          <p:spPr>
            <a:xfrm>
              <a:off x="5232088" y="2818075"/>
              <a:ext cx="65150" cy="161175"/>
            </a:xfrm>
            <a:custGeom>
              <a:avLst/>
              <a:gdLst/>
              <a:ahLst/>
              <a:cxnLst/>
              <a:rect l="l" t="t" r="r" b="b"/>
              <a:pathLst>
                <a:path w="2606" h="6447" extrusionOk="0">
                  <a:moveTo>
                    <a:pt x="2357" y="0"/>
                  </a:moveTo>
                  <a:cubicBezTo>
                    <a:pt x="2279" y="0"/>
                    <a:pt x="2209" y="45"/>
                    <a:pt x="2198" y="146"/>
                  </a:cubicBezTo>
                  <a:cubicBezTo>
                    <a:pt x="1947" y="1934"/>
                    <a:pt x="1681" y="3708"/>
                    <a:pt x="1416" y="5482"/>
                  </a:cubicBezTo>
                  <a:cubicBezTo>
                    <a:pt x="1136" y="4546"/>
                    <a:pt x="1025" y="3568"/>
                    <a:pt x="899" y="2576"/>
                  </a:cubicBezTo>
                  <a:cubicBezTo>
                    <a:pt x="801" y="1920"/>
                    <a:pt x="801" y="663"/>
                    <a:pt x="298" y="174"/>
                  </a:cubicBezTo>
                  <a:cubicBezTo>
                    <a:pt x="278" y="153"/>
                    <a:pt x="250" y="140"/>
                    <a:pt x="220" y="140"/>
                  </a:cubicBezTo>
                  <a:cubicBezTo>
                    <a:pt x="209" y="140"/>
                    <a:pt x="198" y="142"/>
                    <a:pt x="186" y="146"/>
                  </a:cubicBezTo>
                  <a:cubicBezTo>
                    <a:pt x="173" y="146"/>
                    <a:pt x="145" y="160"/>
                    <a:pt x="131" y="174"/>
                  </a:cubicBezTo>
                  <a:cubicBezTo>
                    <a:pt x="1" y="226"/>
                    <a:pt x="40" y="386"/>
                    <a:pt x="158" y="386"/>
                  </a:cubicBezTo>
                  <a:cubicBezTo>
                    <a:pt x="167" y="386"/>
                    <a:pt x="177" y="385"/>
                    <a:pt x="186" y="383"/>
                  </a:cubicBezTo>
                  <a:cubicBezTo>
                    <a:pt x="187" y="383"/>
                    <a:pt x="187" y="383"/>
                    <a:pt x="187" y="383"/>
                  </a:cubicBezTo>
                  <a:cubicBezTo>
                    <a:pt x="244" y="383"/>
                    <a:pt x="620" y="3345"/>
                    <a:pt x="661" y="3638"/>
                  </a:cubicBezTo>
                  <a:cubicBezTo>
                    <a:pt x="787" y="4560"/>
                    <a:pt x="955" y="5454"/>
                    <a:pt x="1304" y="6320"/>
                  </a:cubicBezTo>
                  <a:cubicBezTo>
                    <a:pt x="1342" y="6396"/>
                    <a:pt x="1437" y="6447"/>
                    <a:pt x="1520" y="6447"/>
                  </a:cubicBezTo>
                  <a:cubicBezTo>
                    <a:pt x="1591" y="6447"/>
                    <a:pt x="1654" y="6410"/>
                    <a:pt x="1667" y="6320"/>
                  </a:cubicBezTo>
                  <a:cubicBezTo>
                    <a:pt x="1988" y="4295"/>
                    <a:pt x="2296" y="2283"/>
                    <a:pt x="2589" y="258"/>
                  </a:cubicBezTo>
                  <a:cubicBezTo>
                    <a:pt x="2606" y="99"/>
                    <a:pt x="2473" y="0"/>
                    <a:pt x="2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59;p53">
              <a:extLst>
                <a:ext uri="{FF2B5EF4-FFF2-40B4-BE49-F238E27FC236}">
                  <a16:creationId xmlns:a16="http://schemas.microsoft.com/office/drawing/2014/main" id="{75AAE4DB-3742-E3E1-C03A-116AF93BD28E}"/>
                </a:ext>
              </a:extLst>
            </p:cNvPr>
            <p:cNvSpPr/>
            <p:nvPr/>
          </p:nvSpPr>
          <p:spPr>
            <a:xfrm>
              <a:off x="5315413" y="2806225"/>
              <a:ext cx="45325" cy="161775"/>
            </a:xfrm>
            <a:custGeom>
              <a:avLst/>
              <a:gdLst/>
              <a:ahLst/>
              <a:cxnLst/>
              <a:rect l="l" t="t" r="r" b="b"/>
              <a:pathLst>
                <a:path w="1813" h="6471" extrusionOk="0">
                  <a:moveTo>
                    <a:pt x="1310" y="0"/>
                  </a:moveTo>
                  <a:cubicBezTo>
                    <a:pt x="911" y="0"/>
                    <a:pt x="461" y="105"/>
                    <a:pt x="108" y="201"/>
                  </a:cubicBezTo>
                  <a:cubicBezTo>
                    <a:pt x="0" y="228"/>
                    <a:pt x="10" y="411"/>
                    <a:pt x="124" y="411"/>
                  </a:cubicBezTo>
                  <a:cubicBezTo>
                    <a:pt x="128" y="411"/>
                    <a:pt x="132" y="411"/>
                    <a:pt x="136" y="410"/>
                  </a:cubicBezTo>
                  <a:lnTo>
                    <a:pt x="150" y="410"/>
                  </a:lnTo>
                  <a:cubicBezTo>
                    <a:pt x="136" y="438"/>
                    <a:pt x="136" y="452"/>
                    <a:pt x="136" y="494"/>
                  </a:cubicBezTo>
                  <a:cubicBezTo>
                    <a:pt x="122" y="1444"/>
                    <a:pt x="150" y="2408"/>
                    <a:pt x="136" y="3372"/>
                  </a:cubicBezTo>
                  <a:cubicBezTo>
                    <a:pt x="122" y="4336"/>
                    <a:pt x="10" y="5299"/>
                    <a:pt x="38" y="6249"/>
                  </a:cubicBezTo>
                  <a:cubicBezTo>
                    <a:pt x="47" y="6348"/>
                    <a:pt x="143" y="6412"/>
                    <a:pt x="228" y="6412"/>
                  </a:cubicBezTo>
                  <a:cubicBezTo>
                    <a:pt x="276" y="6412"/>
                    <a:pt x="321" y="6392"/>
                    <a:pt x="346" y="6347"/>
                  </a:cubicBezTo>
                  <a:cubicBezTo>
                    <a:pt x="499" y="6431"/>
                    <a:pt x="709" y="6445"/>
                    <a:pt x="863" y="6459"/>
                  </a:cubicBezTo>
                  <a:cubicBezTo>
                    <a:pt x="924" y="6466"/>
                    <a:pt x="997" y="6471"/>
                    <a:pt x="1073" y="6471"/>
                  </a:cubicBezTo>
                  <a:cubicBezTo>
                    <a:pt x="1309" y="6471"/>
                    <a:pt x="1581" y="6422"/>
                    <a:pt x="1687" y="6221"/>
                  </a:cubicBezTo>
                  <a:cubicBezTo>
                    <a:pt x="1743" y="6152"/>
                    <a:pt x="1687" y="6054"/>
                    <a:pt x="1603" y="6026"/>
                  </a:cubicBezTo>
                  <a:cubicBezTo>
                    <a:pt x="1555" y="6008"/>
                    <a:pt x="1504" y="6001"/>
                    <a:pt x="1451" y="6001"/>
                  </a:cubicBezTo>
                  <a:cubicBezTo>
                    <a:pt x="1271" y="6001"/>
                    <a:pt x="1072" y="6083"/>
                    <a:pt x="894" y="6083"/>
                  </a:cubicBezTo>
                  <a:cubicBezTo>
                    <a:pt x="884" y="6083"/>
                    <a:pt x="873" y="6082"/>
                    <a:pt x="863" y="6082"/>
                  </a:cubicBezTo>
                  <a:cubicBezTo>
                    <a:pt x="709" y="6082"/>
                    <a:pt x="555" y="6026"/>
                    <a:pt x="402" y="6012"/>
                  </a:cubicBezTo>
                  <a:cubicBezTo>
                    <a:pt x="485" y="5467"/>
                    <a:pt x="541" y="4880"/>
                    <a:pt x="555" y="4308"/>
                  </a:cubicBezTo>
                  <a:cubicBezTo>
                    <a:pt x="737" y="4294"/>
                    <a:pt x="918" y="4266"/>
                    <a:pt x="1100" y="4238"/>
                  </a:cubicBezTo>
                  <a:cubicBezTo>
                    <a:pt x="1282" y="4224"/>
                    <a:pt x="1449" y="4224"/>
                    <a:pt x="1603" y="4126"/>
                  </a:cubicBezTo>
                  <a:cubicBezTo>
                    <a:pt x="1701" y="4070"/>
                    <a:pt x="1687" y="3903"/>
                    <a:pt x="1575" y="3875"/>
                  </a:cubicBezTo>
                  <a:cubicBezTo>
                    <a:pt x="1534" y="3868"/>
                    <a:pt x="1495" y="3866"/>
                    <a:pt x="1456" y="3866"/>
                  </a:cubicBezTo>
                  <a:cubicBezTo>
                    <a:pt x="1323" y="3866"/>
                    <a:pt x="1199" y="3898"/>
                    <a:pt x="1058" y="3930"/>
                  </a:cubicBezTo>
                  <a:cubicBezTo>
                    <a:pt x="891" y="3958"/>
                    <a:pt x="737" y="3986"/>
                    <a:pt x="569" y="4014"/>
                  </a:cubicBezTo>
                  <a:cubicBezTo>
                    <a:pt x="597" y="2827"/>
                    <a:pt x="527" y="1612"/>
                    <a:pt x="402" y="494"/>
                  </a:cubicBezTo>
                  <a:cubicBezTo>
                    <a:pt x="388" y="452"/>
                    <a:pt x="374" y="410"/>
                    <a:pt x="346" y="396"/>
                  </a:cubicBezTo>
                  <a:cubicBezTo>
                    <a:pt x="541" y="368"/>
                    <a:pt x="737" y="354"/>
                    <a:pt x="932" y="340"/>
                  </a:cubicBezTo>
                  <a:cubicBezTo>
                    <a:pt x="1076" y="340"/>
                    <a:pt x="1215" y="350"/>
                    <a:pt x="1352" y="350"/>
                  </a:cubicBezTo>
                  <a:cubicBezTo>
                    <a:pt x="1455" y="350"/>
                    <a:pt x="1557" y="344"/>
                    <a:pt x="1659" y="326"/>
                  </a:cubicBezTo>
                  <a:cubicBezTo>
                    <a:pt x="1812" y="299"/>
                    <a:pt x="1798" y="61"/>
                    <a:pt x="1659" y="33"/>
                  </a:cubicBezTo>
                  <a:cubicBezTo>
                    <a:pt x="1550" y="10"/>
                    <a:pt x="1433"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506;p53">
            <a:extLst>
              <a:ext uri="{FF2B5EF4-FFF2-40B4-BE49-F238E27FC236}">
                <a16:creationId xmlns:a16="http://schemas.microsoft.com/office/drawing/2014/main" id="{4BFD744D-EB27-9B06-A49B-E1F50D87F4ED}"/>
              </a:ext>
            </a:extLst>
          </p:cNvPr>
          <p:cNvGrpSpPr/>
          <p:nvPr/>
        </p:nvGrpSpPr>
        <p:grpSpPr>
          <a:xfrm>
            <a:off x="5741592" y="1317367"/>
            <a:ext cx="502851" cy="835790"/>
            <a:chOff x="828838" y="4527050"/>
            <a:chExt cx="657150" cy="1092250"/>
          </a:xfrm>
        </p:grpSpPr>
        <p:sp>
          <p:nvSpPr>
            <p:cNvPr id="20" name="Google Shape;1507;p53">
              <a:extLst>
                <a:ext uri="{FF2B5EF4-FFF2-40B4-BE49-F238E27FC236}">
                  <a16:creationId xmlns:a16="http://schemas.microsoft.com/office/drawing/2014/main" id="{8D130D91-2566-A474-BA68-D6575D299763}"/>
                </a:ext>
              </a:extLst>
            </p:cNvPr>
            <p:cNvSpPr/>
            <p:nvPr/>
          </p:nvSpPr>
          <p:spPr>
            <a:xfrm>
              <a:off x="987088" y="4999200"/>
              <a:ext cx="39850" cy="34475"/>
            </a:xfrm>
            <a:custGeom>
              <a:avLst/>
              <a:gdLst/>
              <a:ahLst/>
              <a:cxnLst/>
              <a:rect l="l" t="t" r="r" b="b"/>
              <a:pathLst>
                <a:path w="1594" h="1379" extrusionOk="0">
                  <a:moveTo>
                    <a:pt x="1414" y="0"/>
                  </a:moveTo>
                  <a:cubicBezTo>
                    <a:pt x="1386" y="0"/>
                    <a:pt x="1358" y="10"/>
                    <a:pt x="1334" y="33"/>
                  </a:cubicBezTo>
                  <a:cubicBezTo>
                    <a:pt x="1125" y="243"/>
                    <a:pt x="915" y="452"/>
                    <a:pt x="692" y="648"/>
                  </a:cubicBezTo>
                  <a:cubicBezTo>
                    <a:pt x="482" y="815"/>
                    <a:pt x="217" y="955"/>
                    <a:pt x="63" y="1179"/>
                  </a:cubicBezTo>
                  <a:cubicBezTo>
                    <a:pt x="0" y="1267"/>
                    <a:pt x="85" y="1378"/>
                    <a:pt x="185" y="1378"/>
                  </a:cubicBezTo>
                  <a:cubicBezTo>
                    <a:pt x="195" y="1378"/>
                    <a:pt x="206" y="1377"/>
                    <a:pt x="217" y="1374"/>
                  </a:cubicBezTo>
                  <a:cubicBezTo>
                    <a:pt x="482" y="1304"/>
                    <a:pt x="720" y="1053"/>
                    <a:pt x="915" y="871"/>
                  </a:cubicBezTo>
                  <a:cubicBezTo>
                    <a:pt x="1139" y="662"/>
                    <a:pt x="1348" y="438"/>
                    <a:pt x="1530" y="187"/>
                  </a:cubicBezTo>
                  <a:cubicBezTo>
                    <a:pt x="1594" y="102"/>
                    <a:pt x="1504" y="0"/>
                    <a:pt x="1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8;p53">
              <a:extLst>
                <a:ext uri="{FF2B5EF4-FFF2-40B4-BE49-F238E27FC236}">
                  <a16:creationId xmlns:a16="http://schemas.microsoft.com/office/drawing/2014/main" id="{B8AB2D3A-B9C9-E73F-0C8D-49D2B4E30574}"/>
                </a:ext>
              </a:extLst>
            </p:cNvPr>
            <p:cNvSpPr/>
            <p:nvPr/>
          </p:nvSpPr>
          <p:spPr>
            <a:xfrm>
              <a:off x="926338" y="4970075"/>
              <a:ext cx="45475" cy="26225"/>
            </a:xfrm>
            <a:custGeom>
              <a:avLst/>
              <a:gdLst/>
              <a:ahLst/>
              <a:cxnLst/>
              <a:rect l="l" t="t" r="r" b="b"/>
              <a:pathLst>
                <a:path w="1819" h="1049" extrusionOk="0">
                  <a:moveTo>
                    <a:pt x="1624" y="0"/>
                  </a:moveTo>
                  <a:cubicBezTo>
                    <a:pt x="1607" y="0"/>
                    <a:pt x="1589" y="3"/>
                    <a:pt x="1571" y="11"/>
                  </a:cubicBezTo>
                  <a:cubicBezTo>
                    <a:pt x="1306" y="150"/>
                    <a:pt x="1041" y="290"/>
                    <a:pt x="775" y="430"/>
                  </a:cubicBezTo>
                  <a:cubicBezTo>
                    <a:pt x="538" y="542"/>
                    <a:pt x="258" y="639"/>
                    <a:pt x="77" y="835"/>
                  </a:cubicBezTo>
                  <a:cubicBezTo>
                    <a:pt x="0" y="924"/>
                    <a:pt x="63" y="1048"/>
                    <a:pt x="160" y="1048"/>
                  </a:cubicBezTo>
                  <a:cubicBezTo>
                    <a:pt x="169" y="1048"/>
                    <a:pt x="179" y="1047"/>
                    <a:pt x="188" y="1044"/>
                  </a:cubicBezTo>
                  <a:cubicBezTo>
                    <a:pt x="454" y="989"/>
                    <a:pt x="691" y="807"/>
                    <a:pt x="929" y="681"/>
                  </a:cubicBezTo>
                  <a:cubicBezTo>
                    <a:pt x="1180" y="528"/>
                    <a:pt x="1446" y="388"/>
                    <a:pt x="1697" y="220"/>
                  </a:cubicBezTo>
                  <a:cubicBezTo>
                    <a:pt x="1819" y="147"/>
                    <a:pt x="1739" y="0"/>
                    <a:pt x="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9;p53">
              <a:extLst>
                <a:ext uri="{FF2B5EF4-FFF2-40B4-BE49-F238E27FC236}">
                  <a16:creationId xmlns:a16="http://schemas.microsoft.com/office/drawing/2014/main" id="{FAD3880A-BC85-F8EB-7C5D-13B26C4F602E}"/>
                </a:ext>
              </a:extLst>
            </p:cNvPr>
            <p:cNvSpPr/>
            <p:nvPr/>
          </p:nvSpPr>
          <p:spPr>
            <a:xfrm>
              <a:off x="828838" y="4895225"/>
              <a:ext cx="98975" cy="24150"/>
            </a:xfrm>
            <a:custGeom>
              <a:avLst/>
              <a:gdLst/>
              <a:ahLst/>
              <a:cxnLst/>
              <a:rect l="l" t="t" r="r" b="b"/>
              <a:pathLst>
                <a:path w="3959" h="966" extrusionOk="0">
                  <a:moveTo>
                    <a:pt x="3807" y="1"/>
                  </a:moveTo>
                  <a:cubicBezTo>
                    <a:pt x="3803" y="1"/>
                    <a:pt x="3799" y="1"/>
                    <a:pt x="3795" y="1"/>
                  </a:cubicBezTo>
                  <a:cubicBezTo>
                    <a:pt x="2594" y="29"/>
                    <a:pt x="1225" y="197"/>
                    <a:pt x="135" y="714"/>
                  </a:cubicBezTo>
                  <a:cubicBezTo>
                    <a:pt x="0" y="781"/>
                    <a:pt x="100" y="966"/>
                    <a:pt x="233" y="966"/>
                  </a:cubicBezTo>
                  <a:cubicBezTo>
                    <a:pt x="237" y="966"/>
                    <a:pt x="242" y="966"/>
                    <a:pt x="247" y="965"/>
                  </a:cubicBezTo>
                  <a:cubicBezTo>
                    <a:pt x="1448" y="742"/>
                    <a:pt x="2608" y="406"/>
                    <a:pt x="3823" y="239"/>
                  </a:cubicBezTo>
                  <a:cubicBezTo>
                    <a:pt x="3959" y="225"/>
                    <a:pt x="3936" y="1"/>
                    <a:pt x="3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10;p53">
              <a:extLst>
                <a:ext uri="{FF2B5EF4-FFF2-40B4-BE49-F238E27FC236}">
                  <a16:creationId xmlns:a16="http://schemas.microsoft.com/office/drawing/2014/main" id="{9E6397C3-1AB4-7016-3D88-9750AA6332C2}"/>
                </a:ext>
              </a:extLst>
            </p:cNvPr>
            <p:cNvSpPr/>
            <p:nvPr/>
          </p:nvSpPr>
          <p:spPr>
            <a:xfrm>
              <a:off x="860488" y="4810025"/>
              <a:ext cx="62200" cy="18200"/>
            </a:xfrm>
            <a:custGeom>
              <a:avLst/>
              <a:gdLst/>
              <a:ahLst/>
              <a:cxnLst/>
              <a:rect l="l" t="t" r="r" b="b"/>
              <a:pathLst>
                <a:path w="2488" h="728" extrusionOk="0">
                  <a:moveTo>
                    <a:pt x="154" y="1"/>
                  </a:moveTo>
                  <a:cubicBezTo>
                    <a:pt x="43" y="1"/>
                    <a:pt x="1" y="169"/>
                    <a:pt x="98" y="224"/>
                  </a:cubicBezTo>
                  <a:cubicBezTo>
                    <a:pt x="755" y="546"/>
                    <a:pt x="1635" y="644"/>
                    <a:pt x="2347" y="727"/>
                  </a:cubicBezTo>
                  <a:cubicBezTo>
                    <a:pt x="2473" y="727"/>
                    <a:pt x="2487" y="546"/>
                    <a:pt x="2375" y="518"/>
                  </a:cubicBezTo>
                  <a:cubicBezTo>
                    <a:pt x="1998" y="406"/>
                    <a:pt x="1607" y="322"/>
                    <a:pt x="1216" y="224"/>
                  </a:cubicBezTo>
                  <a:cubicBezTo>
                    <a:pt x="867" y="141"/>
                    <a:pt x="518" y="29"/>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11;p53">
              <a:extLst>
                <a:ext uri="{FF2B5EF4-FFF2-40B4-BE49-F238E27FC236}">
                  <a16:creationId xmlns:a16="http://schemas.microsoft.com/office/drawing/2014/main" id="{B6BD0A62-E8AC-704E-D311-767603164AA8}"/>
                </a:ext>
              </a:extLst>
            </p:cNvPr>
            <p:cNvSpPr/>
            <p:nvPr/>
          </p:nvSpPr>
          <p:spPr>
            <a:xfrm>
              <a:off x="861188" y="4666800"/>
              <a:ext cx="86625" cy="72750"/>
            </a:xfrm>
            <a:custGeom>
              <a:avLst/>
              <a:gdLst/>
              <a:ahLst/>
              <a:cxnLst/>
              <a:rect l="l" t="t" r="r" b="b"/>
              <a:pathLst>
                <a:path w="3465" h="2910" extrusionOk="0">
                  <a:moveTo>
                    <a:pt x="487" y="1"/>
                  </a:moveTo>
                  <a:cubicBezTo>
                    <a:pt x="479" y="1"/>
                    <a:pt x="470" y="1"/>
                    <a:pt x="462" y="3"/>
                  </a:cubicBezTo>
                  <a:cubicBezTo>
                    <a:pt x="280" y="31"/>
                    <a:pt x="182" y="86"/>
                    <a:pt x="70" y="226"/>
                  </a:cubicBezTo>
                  <a:cubicBezTo>
                    <a:pt x="29" y="282"/>
                    <a:pt x="1" y="394"/>
                    <a:pt x="70" y="450"/>
                  </a:cubicBezTo>
                  <a:cubicBezTo>
                    <a:pt x="364" y="673"/>
                    <a:pt x="3102" y="2671"/>
                    <a:pt x="3032" y="2769"/>
                  </a:cubicBezTo>
                  <a:cubicBezTo>
                    <a:pt x="2990" y="2831"/>
                    <a:pt x="3050" y="2910"/>
                    <a:pt x="3112" y="2910"/>
                  </a:cubicBezTo>
                  <a:cubicBezTo>
                    <a:pt x="3133" y="2910"/>
                    <a:pt x="3154" y="2901"/>
                    <a:pt x="3172" y="2880"/>
                  </a:cubicBezTo>
                  <a:cubicBezTo>
                    <a:pt x="3465" y="2559"/>
                    <a:pt x="2711" y="2140"/>
                    <a:pt x="2529" y="2000"/>
                  </a:cubicBezTo>
                  <a:cubicBezTo>
                    <a:pt x="1845" y="1428"/>
                    <a:pt x="1146" y="883"/>
                    <a:pt x="448" y="338"/>
                  </a:cubicBezTo>
                  <a:lnTo>
                    <a:pt x="531" y="268"/>
                  </a:lnTo>
                  <a:cubicBezTo>
                    <a:pt x="690" y="228"/>
                    <a:pt x="636"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2;p53">
              <a:extLst>
                <a:ext uri="{FF2B5EF4-FFF2-40B4-BE49-F238E27FC236}">
                  <a16:creationId xmlns:a16="http://schemas.microsoft.com/office/drawing/2014/main" id="{87B60FF3-6434-1B42-C395-2F3087767C42}"/>
                </a:ext>
              </a:extLst>
            </p:cNvPr>
            <p:cNvSpPr/>
            <p:nvPr/>
          </p:nvSpPr>
          <p:spPr>
            <a:xfrm>
              <a:off x="980763" y="4616925"/>
              <a:ext cx="27250" cy="43175"/>
            </a:xfrm>
            <a:custGeom>
              <a:avLst/>
              <a:gdLst/>
              <a:ahLst/>
              <a:cxnLst/>
              <a:rect l="l" t="t" r="r" b="b"/>
              <a:pathLst>
                <a:path w="1090" h="1727" extrusionOk="0">
                  <a:moveTo>
                    <a:pt x="155" y="1"/>
                  </a:moveTo>
                  <a:cubicBezTo>
                    <a:pt x="78" y="1"/>
                    <a:pt x="0" y="62"/>
                    <a:pt x="37" y="154"/>
                  </a:cubicBezTo>
                  <a:cubicBezTo>
                    <a:pt x="205" y="699"/>
                    <a:pt x="512" y="1201"/>
                    <a:pt x="833" y="1662"/>
                  </a:cubicBezTo>
                  <a:cubicBezTo>
                    <a:pt x="860" y="1708"/>
                    <a:pt x="899" y="1727"/>
                    <a:pt x="937" y="1727"/>
                  </a:cubicBezTo>
                  <a:cubicBezTo>
                    <a:pt x="1016" y="1727"/>
                    <a:pt x="1090" y="1645"/>
                    <a:pt x="1043" y="1551"/>
                  </a:cubicBezTo>
                  <a:cubicBezTo>
                    <a:pt x="763" y="1062"/>
                    <a:pt x="540" y="545"/>
                    <a:pt x="260" y="56"/>
                  </a:cubicBezTo>
                  <a:cubicBezTo>
                    <a:pt x="236" y="18"/>
                    <a:pt x="196"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13;p53">
              <a:extLst>
                <a:ext uri="{FF2B5EF4-FFF2-40B4-BE49-F238E27FC236}">
                  <a16:creationId xmlns:a16="http://schemas.microsoft.com/office/drawing/2014/main" id="{1B32C3CD-D673-F664-E6CC-DAE5D2BCC9A0}"/>
                </a:ext>
              </a:extLst>
            </p:cNvPr>
            <p:cNvSpPr/>
            <p:nvPr/>
          </p:nvSpPr>
          <p:spPr>
            <a:xfrm>
              <a:off x="1048563" y="4527050"/>
              <a:ext cx="34825" cy="89525"/>
            </a:xfrm>
            <a:custGeom>
              <a:avLst/>
              <a:gdLst/>
              <a:ahLst/>
              <a:cxnLst/>
              <a:rect l="l" t="t" r="r" b="b"/>
              <a:pathLst>
                <a:path w="1393" h="3581" extrusionOk="0">
                  <a:moveTo>
                    <a:pt x="172" y="0"/>
                  </a:moveTo>
                  <a:cubicBezTo>
                    <a:pt x="87" y="0"/>
                    <a:pt x="0" y="94"/>
                    <a:pt x="49" y="201"/>
                  </a:cubicBezTo>
                  <a:cubicBezTo>
                    <a:pt x="510" y="1276"/>
                    <a:pt x="901" y="2338"/>
                    <a:pt x="1138" y="3483"/>
                  </a:cubicBezTo>
                  <a:cubicBezTo>
                    <a:pt x="1150" y="3551"/>
                    <a:pt x="1196" y="3580"/>
                    <a:pt x="1244" y="3580"/>
                  </a:cubicBezTo>
                  <a:cubicBezTo>
                    <a:pt x="1316" y="3580"/>
                    <a:pt x="1393" y="3519"/>
                    <a:pt x="1376" y="3427"/>
                  </a:cubicBezTo>
                  <a:cubicBezTo>
                    <a:pt x="1222" y="2254"/>
                    <a:pt x="859" y="1095"/>
                    <a:pt x="272" y="61"/>
                  </a:cubicBezTo>
                  <a:cubicBezTo>
                    <a:pt x="247" y="18"/>
                    <a:pt x="210"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4;p53">
              <a:extLst>
                <a:ext uri="{FF2B5EF4-FFF2-40B4-BE49-F238E27FC236}">
                  <a16:creationId xmlns:a16="http://schemas.microsoft.com/office/drawing/2014/main" id="{5BEE86A4-8C24-1BD1-2471-032E3F1BC242}"/>
                </a:ext>
              </a:extLst>
            </p:cNvPr>
            <p:cNvSpPr/>
            <p:nvPr/>
          </p:nvSpPr>
          <p:spPr>
            <a:xfrm>
              <a:off x="1159788" y="4560075"/>
              <a:ext cx="13200" cy="49100"/>
            </a:xfrm>
            <a:custGeom>
              <a:avLst/>
              <a:gdLst/>
              <a:ahLst/>
              <a:cxnLst/>
              <a:rect l="l" t="t" r="r" b="b"/>
              <a:pathLst>
                <a:path w="528" h="1964" extrusionOk="0">
                  <a:moveTo>
                    <a:pt x="396" y="0"/>
                  </a:moveTo>
                  <a:cubicBezTo>
                    <a:pt x="350" y="0"/>
                    <a:pt x="302" y="25"/>
                    <a:pt x="280" y="81"/>
                  </a:cubicBezTo>
                  <a:cubicBezTo>
                    <a:pt x="70" y="626"/>
                    <a:pt x="0" y="1282"/>
                    <a:pt x="70" y="1869"/>
                  </a:cubicBezTo>
                  <a:cubicBezTo>
                    <a:pt x="77" y="1932"/>
                    <a:pt x="126" y="1963"/>
                    <a:pt x="173" y="1963"/>
                  </a:cubicBezTo>
                  <a:cubicBezTo>
                    <a:pt x="220" y="1963"/>
                    <a:pt x="266" y="1932"/>
                    <a:pt x="266" y="1869"/>
                  </a:cubicBezTo>
                  <a:cubicBezTo>
                    <a:pt x="293" y="1268"/>
                    <a:pt x="377" y="724"/>
                    <a:pt x="503" y="137"/>
                  </a:cubicBezTo>
                  <a:cubicBezTo>
                    <a:pt x="528" y="54"/>
                    <a:pt x="464"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5;p53">
              <a:extLst>
                <a:ext uri="{FF2B5EF4-FFF2-40B4-BE49-F238E27FC236}">
                  <a16:creationId xmlns:a16="http://schemas.microsoft.com/office/drawing/2014/main" id="{891E0842-EC85-7F56-C826-8B25CB69ED03}"/>
                </a:ext>
              </a:extLst>
            </p:cNvPr>
            <p:cNvSpPr/>
            <p:nvPr/>
          </p:nvSpPr>
          <p:spPr>
            <a:xfrm>
              <a:off x="1217013" y="4541975"/>
              <a:ext cx="56550" cy="89775"/>
            </a:xfrm>
            <a:custGeom>
              <a:avLst/>
              <a:gdLst/>
              <a:ahLst/>
              <a:cxnLst/>
              <a:rect l="l" t="t" r="r" b="b"/>
              <a:pathLst>
                <a:path w="2262" h="3591" extrusionOk="0">
                  <a:moveTo>
                    <a:pt x="2109" y="1"/>
                  </a:moveTo>
                  <a:cubicBezTo>
                    <a:pt x="2071" y="1"/>
                    <a:pt x="2031" y="20"/>
                    <a:pt x="2000" y="65"/>
                  </a:cubicBezTo>
                  <a:cubicBezTo>
                    <a:pt x="1245" y="1070"/>
                    <a:pt x="673" y="2314"/>
                    <a:pt x="58" y="3417"/>
                  </a:cubicBezTo>
                  <a:cubicBezTo>
                    <a:pt x="0" y="3504"/>
                    <a:pt x="82" y="3590"/>
                    <a:pt x="165" y="3590"/>
                  </a:cubicBezTo>
                  <a:cubicBezTo>
                    <a:pt x="203" y="3590"/>
                    <a:pt x="241" y="3572"/>
                    <a:pt x="267" y="3529"/>
                  </a:cubicBezTo>
                  <a:cubicBezTo>
                    <a:pt x="924" y="2453"/>
                    <a:pt x="1720" y="1350"/>
                    <a:pt x="2223" y="190"/>
                  </a:cubicBezTo>
                  <a:cubicBezTo>
                    <a:pt x="2261" y="86"/>
                    <a:pt x="2189" y="1"/>
                    <a:pt x="2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6;p53">
              <a:extLst>
                <a:ext uri="{FF2B5EF4-FFF2-40B4-BE49-F238E27FC236}">
                  <a16:creationId xmlns:a16="http://schemas.microsoft.com/office/drawing/2014/main" id="{6D3558C2-6A4E-CE82-6EA1-CAC4F1E6FF8F}"/>
                </a:ext>
              </a:extLst>
            </p:cNvPr>
            <p:cNvSpPr/>
            <p:nvPr/>
          </p:nvSpPr>
          <p:spPr>
            <a:xfrm>
              <a:off x="1267413" y="4621350"/>
              <a:ext cx="36525" cy="38500"/>
            </a:xfrm>
            <a:custGeom>
              <a:avLst/>
              <a:gdLst/>
              <a:ahLst/>
              <a:cxnLst/>
              <a:rect l="l" t="t" r="r" b="b"/>
              <a:pathLst>
                <a:path w="1461" h="1540" extrusionOk="0">
                  <a:moveTo>
                    <a:pt x="1345" y="1"/>
                  </a:moveTo>
                  <a:cubicBezTo>
                    <a:pt x="1324" y="1"/>
                    <a:pt x="1302" y="10"/>
                    <a:pt x="1283" y="33"/>
                  </a:cubicBezTo>
                  <a:cubicBezTo>
                    <a:pt x="1101" y="270"/>
                    <a:pt x="975" y="522"/>
                    <a:pt x="780" y="745"/>
                  </a:cubicBezTo>
                  <a:cubicBezTo>
                    <a:pt x="584" y="983"/>
                    <a:pt x="347" y="1178"/>
                    <a:pt x="95" y="1346"/>
                  </a:cubicBezTo>
                  <a:cubicBezTo>
                    <a:pt x="0" y="1417"/>
                    <a:pt x="57" y="1539"/>
                    <a:pt x="145" y="1539"/>
                  </a:cubicBezTo>
                  <a:cubicBezTo>
                    <a:pt x="160" y="1539"/>
                    <a:pt x="177" y="1536"/>
                    <a:pt x="193" y="1527"/>
                  </a:cubicBezTo>
                  <a:cubicBezTo>
                    <a:pt x="710" y="1262"/>
                    <a:pt x="1325" y="731"/>
                    <a:pt x="1450" y="130"/>
                  </a:cubicBezTo>
                  <a:cubicBezTo>
                    <a:pt x="1461" y="69"/>
                    <a:pt x="1404"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7;p53">
              <a:extLst>
                <a:ext uri="{FF2B5EF4-FFF2-40B4-BE49-F238E27FC236}">
                  <a16:creationId xmlns:a16="http://schemas.microsoft.com/office/drawing/2014/main" id="{2ADCE59C-772E-4121-52C8-2513B3C1BF7E}"/>
                </a:ext>
              </a:extLst>
            </p:cNvPr>
            <p:cNvSpPr/>
            <p:nvPr/>
          </p:nvSpPr>
          <p:spPr>
            <a:xfrm>
              <a:off x="1312338" y="4657225"/>
              <a:ext cx="107375" cy="56225"/>
            </a:xfrm>
            <a:custGeom>
              <a:avLst/>
              <a:gdLst/>
              <a:ahLst/>
              <a:cxnLst/>
              <a:rect l="l" t="t" r="r" b="b"/>
              <a:pathLst>
                <a:path w="4295" h="2249" extrusionOk="0">
                  <a:moveTo>
                    <a:pt x="4101" y="0"/>
                  </a:moveTo>
                  <a:cubicBezTo>
                    <a:pt x="4077" y="0"/>
                    <a:pt x="4052" y="7"/>
                    <a:pt x="4026" y="22"/>
                  </a:cubicBezTo>
                  <a:cubicBezTo>
                    <a:pt x="2754" y="777"/>
                    <a:pt x="1539" y="1461"/>
                    <a:pt x="142" y="1978"/>
                  </a:cubicBezTo>
                  <a:cubicBezTo>
                    <a:pt x="0" y="2030"/>
                    <a:pt x="37" y="2248"/>
                    <a:pt x="176" y="2248"/>
                  </a:cubicBezTo>
                  <a:cubicBezTo>
                    <a:pt x="187" y="2248"/>
                    <a:pt x="199" y="2247"/>
                    <a:pt x="212" y="2244"/>
                  </a:cubicBezTo>
                  <a:cubicBezTo>
                    <a:pt x="1609" y="1811"/>
                    <a:pt x="3020" y="1182"/>
                    <a:pt x="4165" y="288"/>
                  </a:cubicBezTo>
                  <a:cubicBezTo>
                    <a:pt x="4295" y="194"/>
                    <a:pt x="4226" y="0"/>
                    <a:pt x="4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8;p53">
              <a:extLst>
                <a:ext uri="{FF2B5EF4-FFF2-40B4-BE49-F238E27FC236}">
                  <a16:creationId xmlns:a16="http://schemas.microsoft.com/office/drawing/2014/main" id="{19D87F70-AE8D-2263-CD20-4807F3023ECB}"/>
                </a:ext>
              </a:extLst>
            </p:cNvPr>
            <p:cNvSpPr/>
            <p:nvPr/>
          </p:nvSpPr>
          <p:spPr>
            <a:xfrm>
              <a:off x="1343213" y="4752000"/>
              <a:ext cx="52100" cy="17225"/>
            </a:xfrm>
            <a:custGeom>
              <a:avLst/>
              <a:gdLst/>
              <a:ahLst/>
              <a:cxnLst/>
              <a:rect l="l" t="t" r="r" b="b"/>
              <a:pathLst>
                <a:path w="2084" h="689" extrusionOk="0">
                  <a:moveTo>
                    <a:pt x="1893" y="0"/>
                  </a:moveTo>
                  <a:cubicBezTo>
                    <a:pt x="1885" y="0"/>
                    <a:pt x="1877" y="1"/>
                    <a:pt x="1869" y="3"/>
                  </a:cubicBezTo>
                  <a:cubicBezTo>
                    <a:pt x="1282" y="157"/>
                    <a:pt x="723" y="324"/>
                    <a:pt x="123" y="450"/>
                  </a:cubicBezTo>
                  <a:cubicBezTo>
                    <a:pt x="1" y="477"/>
                    <a:pt x="23" y="688"/>
                    <a:pt x="152" y="688"/>
                  </a:cubicBezTo>
                  <a:cubicBezTo>
                    <a:pt x="156" y="688"/>
                    <a:pt x="160" y="688"/>
                    <a:pt x="164" y="688"/>
                  </a:cubicBezTo>
                  <a:cubicBezTo>
                    <a:pt x="765" y="618"/>
                    <a:pt x="1408" y="492"/>
                    <a:pt x="1966" y="227"/>
                  </a:cubicBezTo>
                  <a:cubicBezTo>
                    <a:pt x="2084" y="174"/>
                    <a:pt x="2006"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9;p53">
              <a:extLst>
                <a:ext uri="{FF2B5EF4-FFF2-40B4-BE49-F238E27FC236}">
                  <a16:creationId xmlns:a16="http://schemas.microsoft.com/office/drawing/2014/main" id="{85A8E3A7-1B05-38A0-F2F2-C534241A1C02}"/>
                </a:ext>
              </a:extLst>
            </p:cNvPr>
            <p:cNvSpPr/>
            <p:nvPr/>
          </p:nvSpPr>
          <p:spPr>
            <a:xfrm>
              <a:off x="1332513" y="4824625"/>
              <a:ext cx="102125" cy="17000"/>
            </a:xfrm>
            <a:custGeom>
              <a:avLst/>
              <a:gdLst/>
              <a:ahLst/>
              <a:cxnLst/>
              <a:rect l="l" t="t" r="r" b="b"/>
              <a:pathLst>
                <a:path w="4085" h="680" extrusionOk="0">
                  <a:moveTo>
                    <a:pt x="149" y="1"/>
                  </a:moveTo>
                  <a:cubicBezTo>
                    <a:pt x="41" y="1"/>
                    <a:pt x="0" y="173"/>
                    <a:pt x="118" y="199"/>
                  </a:cubicBezTo>
                  <a:cubicBezTo>
                    <a:pt x="1211" y="492"/>
                    <a:pt x="2419" y="680"/>
                    <a:pt x="3565" y="680"/>
                  </a:cubicBezTo>
                  <a:cubicBezTo>
                    <a:pt x="3678" y="680"/>
                    <a:pt x="3791" y="678"/>
                    <a:pt x="3903" y="674"/>
                  </a:cubicBezTo>
                  <a:cubicBezTo>
                    <a:pt x="4085" y="674"/>
                    <a:pt x="4085" y="409"/>
                    <a:pt x="3903" y="395"/>
                  </a:cubicBezTo>
                  <a:cubicBezTo>
                    <a:pt x="2660" y="269"/>
                    <a:pt x="1417" y="171"/>
                    <a:pt x="173" y="4"/>
                  </a:cubicBezTo>
                  <a:cubicBezTo>
                    <a:pt x="165" y="2"/>
                    <a:pt x="157"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20;p53">
              <a:extLst>
                <a:ext uri="{FF2B5EF4-FFF2-40B4-BE49-F238E27FC236}">
                  <a16:creationId xmlns:a16="http://schemas.microsoft.com/office/drawing/2014/main" id="{8548429A-C14D-5193-CEC1-F15145AC6A85}"/>
                </a:ext>
              </a:extLst>
            </p:cNvPr>
            <p:cNvSpPr/>
            <p:nvPr/>
          </p:nvSpPr>
          <p:spPr>
            <a:xfrm>
              <a:off x="1322963" y="4883700"/>
              <a:ext cx="48250" cy="18275"/>
            </a:xfrm>
            <a:custGeom>
              <a:avLst/>
              <a:gdLst/>
              <a:ahLst/>
              <a:cxnLst/>
              <a:rect l="l" t="t" r="r" b="b"/>
              <a:pathLst>
                <a:path w="1930" h="731" extrusionOk="0">
                  <a:moveTo>
                    <a:pt x="94" y="0"/>
                  </a:moveTo>
                  <a:cubicBezTo>
                    <a:pt x="22" y="0"/>
                    <a:pt x="1" y="102"/>
                    <a:pt x="67" y="141"/>
                  </a:cubicBezTo>
                  <a:cubicBezTo>
                    <a:pt x="304" y="281"/>
                    <a:pt x="569" y="351"/>
                    <a:pt x="821" y="434"/>
                  </a:cubicBezTo>
                  <a:cubicBezTo>
                    <a:pt x="1114" y="546"/>
                    <a:pt x="1394" y="658"/>
                    <a:pt x="1701" y="728"/>
                  </a:cubicBezTo>
                  <a:cubicBezTo>
                    <a:pt x="1709" y="730"/>
                    <a:pt x="1717" y="731"/>
                    <a:pt x="1725" y="731"/>
                  </a:cubicBezTo>
                  <a:cubicBezTo>
                    <a:pt x="1840" y="731"/>
                    <a:pt x="1929" y="556"/>
                    <a:pt x="1799" y="490"/>
                  </a:cubicBezTo>
                  <a:cubicBezTo>
                    <a:pt x="1519" y="379"/>
                    <a:pt x="1240" y="295"/>
                    <a:pt x="947" y="211"/>
                  </a:cubicBezTo>
                  <a:cubicBezTo>
                    <a:pt x="667" y="127"/>
                    <a:pt x="388" y="29"/>
                    <a:pt x="108" y="1"/>
                  </a:cubicBezTo>
                  <a:cubicBezTo>
                    <a:pt x="104" y="1"/>
                    <a:pt x="99"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21;p53">
              <a:extLst>
                <a:ext uri="{FF2B5EF4-FFF2-40B4-BE49-F238E27FC236}">
                  <a16:creationId xmlns:a16="http://schemas.microsoft.com/office/drawing/2014/main" id="{0389540E-5876-D076-A3CE-09BEC6272F85}"/>
                </a:ext>
              </a:extLst>
            </p:cNvPr>
            <p:cNvSpPr/>
            <p:nvPr/>
          </p:nvSpPr>
          <p:spPr>
            <a:xfrm>
              <a:off x="1272238" y="4948550"/>
              <a:ext cx="84200" cy="61125"/>
            </a:xfrm>
            <a:custGeom>
              <a:avLst/>
              <a:gdLst/>
              <a:ahLst/>
              <a:cxnLst/>
              <a:rect l="l" t="t" r="r" b="b"/>
              <a:pathLst>
                <a:path w="3368" h="2445" extrusionOk="0">
                  <a:moveTo>
                    <a:pt x="131" y="0"/>
                  </a:moveTo>
                  <a:cubicBezTo>
                    <a:pt x="120" y="0"/>
                    <a:pt x="109" y="2"/>
                    <a:pt x="98" y="6"/>
                  </a:cubicBezTo>
                  <a:cubicBezTo>
                    <a:pt x="84" y="20"/>
                    <a:pt x="70" y="20"/>
                    <a:pt x="56" y="34"/>
                  </a:cubicBezTo>
                  <a:cubicBezTo>
                    <a:pt x="14" y="48"/>
                    <a:pt x="0" y="89"/>
                    <a:pt x="14" y="131"/>
                  </a:cubicBezTo>
                  <a:cubicBezTo>
                    <a:pt x="56" y="495"/>
                    <a:pt x="838" y="830"/>
                    <a:pt x="1104" y="1025"/>
                  </a:cubicBezTo>
                  <a:cubicBezTo>
                    <a:pt x="1760" y="1500"/>
                    <a:pt x="2417" y="2087"/>
                    <a:pt x="3143" y="2436"/>
                  </a:cubicBezTo>
                  <a:cubicBezTo>
                    <a:pt x="3158" y="2442"/>
                    <a:pt x="3174" y="2445"/>
                    <a:pt x="3189" y="2445"/>
                  </a:cubicBezTo>
                  <a:cubicBezTo>
                    <a:pt x="3285" y="2445"/>
                    <a:pt x="3367" y="2339"/>
                    <a:pt x="3283" y="2255"/>
                  </a:cubicBezTo>
                  <a:cubicBezTo>
                    <a:pt x="2850" y="1808"/>
                    <a:pt x="2263" y="1500"/>
                    <a:pt x="1760" y="1137"/>
                  </a:cubicBezTo>
                  <a:cubicBezTo>
                    <a:pt x="1481" y="956"/>
                    <a:pt x="1201" y="774"/>
                    <a:pt x="936" y="592"/>
                  </a:cubicBezTo>
                  <a:cubicBezTo>
                    <a:pt x="796" y="495"/>
                    <a:pt x="657" y="397"/>
                    <a:pt x="531" y="313"/>
                  </a:cubicBezTo>
                  <a:cubicBezTo>
                    <a:pt x="461" y="271"/>
                    <a:pt x="391" y="215"/>
                    <a:pt x="321" y="173"/>
                  </a:cubicBezTo>
                  <a:cubicBezTo>
                    <a:pt x="294" y="145"/>
                    <a:pt x="266" y="131"/>
                    <a:pt x="252" y="117"/>
                  </a:cubicBezTo>
                  <a:cubicBezTo>
                    <a:pt x="252" y="103"/>
                    <a:pt x="252" y="89"/>
                    <a:pt x="238" y="75"/>
                  </a:cubicBezTo>
                  <a:cubicBezTo>
                    <a:pt x="224" y="62"/>
                    <a:pt x="224" y="48"/>
                    <a:pt x="210" y="34"/>
                  </a:cubicBezTo>
                  <a:cubicBezTo>
                    <a:pt x="189" y="13"/>
                    <a:pt x="161"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22;p53">
              <a:extLst>
                <a:ext uri="{FF2B5EF4-FFF2-40B4-BE49-F238E27FC236}">
                  <a16:creationId xmlns:a16="http://schemas.microsoft.com/office/drawing/2014/main" id="{8C3E9383-0F2E-B5C3-6526-B51B58953B52}"/>
                </a:ext>
              </a:extLst>
            </p:cNvPr>
            <p:cNvSpPr/>
            <p:nvPr/>
          </p:nvSpPr>
          <p:spPr>
            <a:xfrm>
              <a:off x="1236413" y="4995675"/>
              <a:ext cx="35250" cy="30375"/>
            </a:xfrm>
            <a:custGeom>
              <a:avLst/>
              <a:gdLst/>
              <a:ahLst/>
              <a:cxnLst/>
              <a:rect l="l" t="t" r="r" b="b"/>
              <a:pathLst>
                <a:path w="1410" h="1215" extrusionOk="0">
                  <a:moveTo>
                    <a:pt x="130" y="0"/>
                  </a:moveTo>
                  <a:cubicBezTo>
                    <a:pt x="64" y="0"/>
                    <a:pt x="0" y="63"/>
                    <a:pt x="50" y="132"/>
                  </a:cubicBezTo>
                  <a:cubicBezTo>
                    <a:pt x="344" y="579"/>
                    <a:pt x="749" y="1026"/>
                    <a:pt x="1266" y="1208"/>
                  </a:cubicBezTo>
                  <a:cubicBezTo>
                    <a:pt x="1279" y="1213"/>
                    <a:pt x="1291" y="1215"/>
                    <a:pt x="1302" y="1215"/>
                  </a:cubicBezTo>
                  <a:cubicBezTo>
                    <a:pt x="1385" y="1215"/>
                    <a:pt x="1409" y="1089"/>
                    <a:pt x="1335" y="1040"/>
                  </a:cubicBezTo>
                  <a:cubicBezTo>
                    <a:pt x="916" y="733"/>
                    <a:pt x="511" y="467"/>
                    <a:pt x="204" y="34"/>
                  </a:cubicBezTo>
                  <a:cubicBezTo>
                    <a:pt x="184" y="10"/>
                    <a:pt x="157"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23;p53">
              <a:extLst>
                <a:ext uri="{FF2B5EF4-FFF2-40B4-BE49-F238E27FC236}">
                  <a16:creationId xmlns:a16="http://schemas.microsoft.com/office/drawing/2014/main" id="{82DB3CF7-59F0-8116-A7E7-7592591E2E0D}"/>
                </a:ext>
              </a:extLst>
            </p:cNvPr>
            <p:cNvSpPr/>
            <p:nvPr/>
          </p:nvSpPr>
          <p:spPr>
            <a:xfrm>
              <a:off x="898563" y="4639250"/>
              <a:ext cx="587425" cy="980050"/>
            </a:xfrm>
            <a:custGeom>
              <a:avLst/>
              <a:gdLst/>
              <a:ahLst/>
              <a:cxnLst/>
              <a:rect l="l" t="t" r="r" b="b"/>
              <a:pathLst>
                <a:path w="23497" h="39202" extrusionOk="0">
                  <a:moveTo>
                    <a:pt x="9237" y="422"/>
                  </a:moveTo>
                  <a:cubicBezTo>
                    <a:pt x="10785" y="422"/>
                    <a:pt x="12337" y="927"/>
                    <a:pt x="13620" y="1887"/>
                  </a:cubicBezTo>
                  <a:cubicBezTo>
                    <a:pt x="16023" y="3675"/>
                    <a:pt x="16805" y="6818"/>
                    <a:pt x="15715" y="9584"/>
                  </a:cubicBezTo>
                  <a:cubicBezTo>
                    <a:pt x="15129" y="11106"/>
                    <a:pt x="14053" y="12210"/>
                    <a:pt x="12642" y="12992"/>
                  </a:cubicBezTo>
                  <a:cubicBezTo>
                    <a:pt x="11776" y="13481"/>
                    <a:pt x="10756" y="14291"/>
                    <a:pt x="11134" y="15353"/>
                  </a:cubicBezTo>
                  <a:lnTo>
                    <a:pt x="11106" y="15353"/>
                  </a:lnTo>
                  <a:cubicBezTo>
                    <a:pt x="10385" y="15564"/>
                    <a:pt x="9739" y="15709"/>
                    <a:pt x="9075" y="15709"/>
                  </a:cubicBezTo>
                  <a:cubicBezTo>
                    <a:pt x="8595" y="15709"/>
                    <a:pt x="8105" y="15633"/>
                    <a:pt x="7572" y="15451"/>
                  </a:cubicBezTo>
                  <a:lnTo>
                    <a:pt x="7558" y="15451"/>
                  </a:lnTo>
                  <a:cubicBezTo>
                    <a:pt x="7516" y="14222"/>
                    <a:pt x="6454" y="13607"/>
                    <a:pt x="5434" y="13132"/>
                  </a:cubicBezTo>
                  <a:cubicBezTo>
                    <a:pt x="3842" y="12406"/>
                    <a:pt x="2752" y="11330"/>
                    <a:pt x="2277" y="9612"/>
                  </a:cubicBezTo>
                  <a:cubicBezTo>
                    <a:pt x="1439" y="6608"/>
                    <a:pt x="2878" y="3312"/>
                    <a:pt x="5420" y="1580"/>
                  </a:cubicBezTo>
                  <a:cubicBezTo>
                    <a:pt x="6571" y="797"/>
                    <a:pt x="7902" y="422"/>
                    <a:pt x="9237" y="422"/>
                  </a:cubicBezTo>
                  <a:close/>
                  <a:moveTo>
                    <a:pt x="11259" y="15591"/>
                  </a:moveTo>
                  <a:cubicBezTo>
                    <a:pt x="11259" y="15604"/>
                    <a:pt x="11259" y="15618"/>
                    <a:pt x="11273" y="15618"/>
                  </a:cubicBezTo>
                  <a:cubicBezTo>
                    <a:pt x="11287" y="15660"/>
                    <a:pt x="11315" y="15674"/>
                    <a:pt x="11343" y="15702"/>
                  </a:cubicBezTo>
                  <a:cubicBezTo>
                    <a:pt x="11804" y="16694"/>
                    <a:pt x="9695" y="16834"/>
                    <a:pt x="9318" y="16848"/>
                  </a:cubicBezTo>
                  <a:cubicBezTo>
                    <a:pt x="9274" y="16850"/>
                    <a:pt x="9214" y="16852"/>
                    <a:pt x="9143" y="16852"/>
                  </a:cubicBezTo>
                  <a:cubicBezTo>
                    <a:pt x="8481" y="16852"/>
                    <a:pt x="6806" y="16698"/>
                    <a:pt x="7474" y="15702"/>
                  </a:cubicBezTo>
                  <a:lnTo>
                    <a:pt x="7474" y="15702"/>
                  </a:lnTo>
                  <a:cubicBezTo>
                    <a:pt x="8043" y="15962"/>
                    <a:pt x="8714" y="16116"/>
                    <a:pt x="9380" y="16116"/>
                  </a:cubicBezTo>
                  <a:cubicBezTo>
                    <a:pt x="10038" y="16116"/>
                    <a:pt x="10690" y="15966"/>
                    <a:pt x="11231" y="15618"/>
                  </a:cubicBezTo>
                  <a:cubicBezTo>
                    <a:pt x="11231" y="15618"/>
                    <a:pt x="11245" y="15604"/>
                    <a:pt x="11259" y="15591"/>
                  </a:cubicBezTo>
                  <a:close/>
                  <a:moveTo>
                    <a:pt x="11148" y="16820"/>
                  </a:moveTo>
                  <a:cubicBezTo>
                    <a:pt x="11162" y="16848"/>
                    <a:pt x="11189" y="16876"/>
                    <a:pt x="11217" y="16890"/>
                  </a:cubicBezTo>
                  <a:cubicBezTo>
                    <a:pt x="11567" y="17071"/>
                    <a:pt x="10421" y="17798"/>
                    <a:pt x="10365" y="17826"/>
                  </a:cubicBezTo>
                  <a:cubicBezTo>
                    <a:pt x="10176" y="17883"/>
                    <a:pt x="9977" y="17902"/>
                    <a:pt x="9779" y="17902"/>
                  </a:cubicBezTo>
                  <a:cubicBezTo>
                    <a:pt x="9642" y="17902"/>
                    <a:pt x="9505" y="17893"/>
                    <a:pt x="9374" y="17881"/>
                  </a:cubicBezTo>
                  <a:cubicBezTo>
                    <a:pt x="8954" y="17853"/>
                    <a:pt x="8130" y="17784"/>
                    <a:pt x="7739" y="17434"/>
                  </a:cubicBezTo>
                  <a:cubicBezTo>
                    <a:pt x="7725" y="17406"/>
                    <a:pt x="7725" y="17379"/>
                    <a:pt x="7725" y="17351"/>
                  </a:cubicBezTo>
                  <a:cubicBezTo>
                    <a:pt x="7715" y="17308"/>
                    <a:pt x="7679" y="17290"/>
                    <a:pt x="7645" y="17290"/>
                  </a:cubicBezTo>
                  <a:cubicBezTo>
                    <a:pt x="7634" y="17290"/>
                    <a:pt x="7623" y="17291"/>
                    <a:pt x="7613" y="17295"/>
                  </a:cubicBezTo>
                  <a:cubicBezTo>
                    <a:pt x="7530" y="17169"/>
                    <a:pt x="7488" y="17029"/>
                    <a:pt x="7516" y="16848"/>
                  </a:cubicBezTo>
                  <a:lnTo>
                    <a:pt x="7516" y="16848"/>
                  </a:lnTo>
                  <a:cubicBezTo>
                    <a:pt x="7899" y="17141"/>
                    <a:pt x="8483" y="17188"/>
                    <a:pt x="8981" y="17188"/>
                  </a:cubicBezTo>
                  <a:cubicBezTo>
                    <a:pt x="9099" y="17188"/>
                    <a:pt x="9213" y="17186"/>
                    <a:pt x="9318" y="17183"/>
                  </a:cubicBezTo>
                  <a:cubicBezTo>
                    <a:pt x="9876" y="17155"/>
                    <a:pt x="10617" y="17113"/>
                    <a:pt x="11148" y="16820"/>
                  </a:cubicBezTo>
                  <a:close/>
                  <a:moveTo>
                    <a:pt x="11148" y="17798"/>
                  </a:moveTo>
                  <a:lnTo>
                    <a:pt x="11148" y="17798"/>
                  </a:lnTo>
                  <a:cubicBezTo>
                    <a:pt x="10991" y="18465"/>
                    <a:pt x="10387" y="18760"/>
                    <a:pt x="9727" y="18760"/>
                  </a:cubicBezTo>
                  <a:cubicBezTo>
                    <a:pt x="9033" y="18760"/>
                    <a:pt x="8279" y="18433"/>
                    <a:pt x="7921" y="17867"/>
                  </a:cubicBezTo>
                  <a:lnTo>
                    <a:pt x="7921" y="17867"/>
                  </a:lnTo>
                  <a:cubicBezTo>
                    <a:pt x="8298" y="18049"/>
                    <a:pt x="8759" y="18147"/>
                    <a:pt x="9108" y="18189"/>
                  </a:cubicBezTo>
                  <a:cubicBezTo>
                    <a:pt x="9203" y="18200"/>
                    <a:pt x="9317" y="18206"/>
                    <a:pt x="9443" y="18206"/>
                  </a:cubicBezTo>
                  <a:cubicBezTo>
                    <a:pt x="9963" y="18206"/>
                    <a:pt x="10686" y="18101"/>
                    <a:pt x="11148" y="17798"/>
                  </a:cubicBezTo>
                  <a:close/>
                  <a:moveTo>
                    <a:pt x="11539" y="17323"/>
                  </a:moveTo>
                  <a:cubicBezTo>
                    <a:pt x="12810" y="18887"/>
                    <a:pt x="14319" y="20256"/>
                    <a:pt x="15939" y="21444"/>
                  </a:cubicBezTo>
                  <a:cubicBezTo>
                    <a:pt x="16791" y="22072"/>
                    <a:pt x="17685" y="22645"/>
                    <a:pt x="18607" y="23176"/>
                  </a:cubicBezTo>
                  <a:cubicBezTo>
                    <a:pt x="19361" y="23595"/>
                    <a:pt x="20158" y="24084"/>
                    <a:pt x="20996" y="24377"/>
                  </a:cubicBezTo>
                  <a:cubicBezTo>
                    <a:pt x="17671" y="24587"/>
                    <a:pt x="14346" y="24950"/>
                    <a:pt x="11036" y="25313"/>
                  </a:cubicBezTo>
                  <a:cubicBezTo>
                    <a:pt x="7627" y="25690"/>
                    <a:pt x="4205" y="26053"/>
                    <a:pt x="838" y="26654"/>
                  </a:cubicBezTo>
                  <a:cubicBezTo>
                    <a:pt x="1048" y="26430"/>
                    <a:pt x="1481" y="26039"/>
                    <a:pt x="1579" y="25928"/>
                  </a:cubicBezTo>
                  <a:cubicBezTo>
                    <a:pt x="1900" y="25578"/>
                    <a:pt x="2221" y="25201"/>
                    <a:pt x="2529" y="24838"/>
                  </a:cubicBezTo>
                  <a:cubicBezTo>
                    <a:pt x="3129" y="24126"/>
                    <a:pt x="3716" y="23399"/>
                    <a:pt x="4275" y="22659"/>
                  </a:cubicBezTo>
                  <a:cubicBezTo>
                    <a:pt x="5462" y="21122"/>
                    <a:pt x="6622" y="19544"/>
                    <a:pt x="7641" y="17895"/>
                  </a:cubicBezTo>
                  <a:cubicBezTo>
                    <a:pt x="7921" y="18680"/>
                    <a:pt x="8788" y="19088"/>
                    <a:pt x="9634" y="19088"/>
                  </a:cubicBezTo>
                  <a:cubicBezTo>
                    <a:pt x="10566" y="19088"/>
                    <a:pt x="11473" y="18593"/>
                    <a:pt x="11539" y="17560"/>
                  </a:cubicBezTo>
                  <a:cubicBezTo>
                    <a:pt x="11539" y="17504"/>
                    <a:pt x="11525" y="17462"/>
                    <a:pt x="11497" y="17448"/>
                  </a:cubicBezTo>
                  <a:cubicBezTo>
                    <a:pt x="11511" y="17406"/>
                    <a:pt x="11525" y="17365"/>
                    <a:pt x="11539" y="17323"/>
                  </a:cubicBezTo>
                  <a:close/>
                  <a:moveTo>
                    <a:pt x="21541" y="24740"/>
                  </a:moveTo>
                  <a:cubicBezTo>
                    <a:pt x="21541" y="24768"/>
                    <a:pt x="21527" y="24782"/>
                    <a:pt x="21527" y="24796"/>
                  </a:cubicBezTo>
                  <a:cubicBezTo>
                    <a:pt x="21652" y="27115"/>
                    <a:pt x="22057" y="29434"/>
                    <a:pt x="22323" y="31739"/>
                  </a:cubicBezTo>
                  <a:cubicBezTo>
                    <a:pt x="22574" y="33862"/>
                    <a:pt x="22798" y="35999"/>
                    <a:pt x="23133" y="38122"/>
                  </a:cubicBezTo>
                  <a:cubicBezTo>
                    <a:pt x="16517" y="38563"/>
                    <a:pt x="9891" y="38778"/>
                    <a:pt x="3264" y="38778"/>
                  </a:cubicBezTo>
                  <a:cubicBezTo>
                    <a:pt x="2320" y="38778"/>
                    <a:pt x="1377" y="38774"/>
                    <a:pt x="433" y="38765"/>
                  </a:cubicBezTo>
                  <a:cubicBezTo>
                    <a:pt x="573" y="34868"/>
                    <a:pt x="922" y="30901"/>
                    <a:pt x="824" y="26989"/>
                  </a:cubicBezTo>
                  <a:lnTo>
                    <a:pt x="838" y="26989"/>
                  </a:lnTo>
                  <a:cubicBezTo>
                    <a:pt x="4289" y="26612"/>
                    <a:pt x="7739" y="26095"/>
                    <a:pt x="11203" y="25718"/>
                  </a:cubicBezTo>
                  <a:cubicBezTo>
                    <a:pt x="14640" y="25327"/>
                    <a:pt x="18090" y="25061"/>
                    <a:pt x="21541" y="24740"/>
                  </a:cubicBezTo>
                  <a:close/>
                  <a:moveTo>
                    <a:pt x="9233" y="1"/>
                  </a:moveTo>
                  <a:cubicBezTo>
                    <a:pt x="8187" y="1"/>
                    <a:pt x="7141" y="221"/>
                    <a:pt x="6175" y="686"/>
                  </a:cubicBezTo>
                  <a:cubicBezTo>
                    <a:pt x="3688" y="1873"/>
                    <a:pt x="1928" y="4429"/>
                    <a:pt x="1663" y="7167"/>
                  </a:cubicBezTo>
                  <a:cubicBezTo>
                    <a:pt x="1509" y="8774"/>
                    <a:pt x="1900" y="10492"/>
                    <a:pt x="2892" y="11791"/>
                  </a:cubicBezTo>
                  <a:cubicBezTo>
                    <a:pt x="3325" y="12364"/>
                    <a:pt x="3884" y="12825"/>
                    <a:pt x="4526" y="13160"/>
                  </a:cubicBezTo>
                  <a:cubicBezTo>
                    <a:pt x="5588" y="13719"/>
                    <a:pt x="7166" y="14082"/>
                    <a:pt x="7278" y="15549"/>
                  </a:cubicBezTo>
                  <a:cubicBezTo>
                    <a:pt x="7278" y="15577"/>
                    <a:pt x="7292" y="15591"/>
                    <a:pt x="7306" y="15618"/>
                  </a:cubicBezTo>
                  <a:cubicBezTo>
                    <a:pt x="7055" y="15940"/>
                    <a:pt x="7083" y="16345"/>
                    <a:pt x="7348" y="16666"/>
                  </a:cubicBezTo>
                  <a:cubicBezTo>
                    <a:pt x="7194" y="17057"/>
                    <a:pt x="7278" y="17337"/>
                    <a:pt x="7488" y="17560"/>
                  </a:cubicBezTo>
                  <a:cubicBezTo>
                    <a:pt x="7474" y="17574"/>
                    <a:pt x="7446" y="17588"/>
                    <a:pt x="7432" y="17616"/>
                  </a:cubicBezTo>
                  <a:cubicBezTo>
                    <a:pt x="6161" y="19474"/>
                    <a:pt x="4903" y="21318"/>
                    <a:pt x="3507" y="23078"/>
                  </a:cubicBezTo>
                  <a:cubicBezTo>
                    <a:pt x="2864" y="23888"/>
                    <a:pt x="2207" y="24670"/>
                    <a:pt x="1551" y="25439"/>
                  </a:cubicBezTo>
                  <a:cubicBezTo>
                    <a:pt x="1299" y="25732"/>
                    <a:pt x="657" y="26207"/>
                    <a:pt x="531" y="26668"/>
                  </a:cubicBezTo>
                  <a:cubicBezTo>
                    <a:pt x="517" y="26682"/>
                    <a:pt x="517" y="26696"/>
                    <a:pt x="517" y="26724"/>
                  </a:cubicBezTo>
                  <a:cubicBezTo>
                    <a:pt x="98" y="30775"/>
                    <a:pt x="154" y="34910"/>
                    <a:pt x="0" y="38975"/>
                  </a:cubicBezTo>
                  <a:cubicBezTo>
                    <a:pt x="0" y="39086"/>
                    <a:pt x="98" y="39184"/>
                    <a:pt x="210" y="39184"/>
                  </a:cubicBezTo>
                  <a:cubicBezTo>
                    <a:pt x="1263" y="39196"/>
                    <a:pt x="2315" y="39201"/>
                    <a:pt x="3368" y="39201"/>
                  </a:cubicBezTo>
                  <a:cubicBezTo>
                    <a:pt x="10009" y="39201"/>
                    <a:pt x="16641" y="38974"/>
                    <a:pt x="23273" y="38528"/>
                  </a:cubicBezTo>
                  <a:cubicBezTo>
                    <a:pt x="23440" y="38514"/>
                    <a:pt x="23496" y="38332"/>
                    <a:pt x="23454" y="38220"/>
                  </a:cubicBezTo>
                  <a:cubicBezTo>
                    <a:pt x="23273" y="35929"/>
                    <a:pt x="22965" y="33666"/>
                    <a:pt x="22700" y="31389"/>
                  </a:cubicBezTo>
                  <a:cubicBezTo>
                    <a:pt x="22449" y="29196"/>
                    <a:pt x="22309" y="26933"/>
                    <a:pt x="21904" y="24754"/>
                  </a:cubicBezTo>
                  <a:cubicBezTo>
                    <a:pt x="21890" y="24670"/>
                    <a:pt x="21834" y="24642"/>
                    <a:pt x="21764" y="24628"/>
                  </a:cubicBezTo>
                  <a:cubicBezTo>
                    <a:pt x="21831" y="24507"/>
                    <a:pt x="21782" y="24334"/>
                    <a:pt x="21628" y="24334"/>
                  </a:cubicBezTo>
                  <a:cubicBezTo>
                    <a:pt x="21622" y="24334"/>
                    <a:pt x="21616" y="24335"/>
                    <a:pt x="21610" y="24335"/>
                  </a:cubicBezTo>
                  <a:lnTo>
                    <a:pt x="21582" y="24335"/>
                  </a:lnTo>
                  <a:cubicBezTo>
                    <a:pt x="21568" y="24293"/>
                    <a:pt x="21554" y="24251"/>
                    <a:pt x="21513" y="24237"/>
                  </a:cubicBezTo>
                  <a:cubicBezTo>
                    <a:pt x="20660" y="23693"/>
                    <a:pt x="19683" y="23343"/>
                    <a:pt x="18803" y="22840"/>
                  </a:cubicBezTo>
                  <a:cubicBezTo>
                    <a:pt x="17923" y="22338"/>
                    <a:pt x="17070" y="21793"/>
                    <a:pt x="16246" y="21192"/>
                  </a:cubicBezTo>
                  <a:cubicBezTo>
                    <a:pt x="14542" y="19963"/>
                    <a:pt x="13033" y="18524"/>
                    <a:pt x="11595" y="17001"/>
                  </a:cubicBezTo>
                  <a:cubicBezTo>
                    <a:pt x="11581" y="16918"/>
                    <a:pt x="11567" y="16834"/>
                    <a:pt x="11539" y="16736"/>
                  </a:cubicBezTo>
                  <a:cubicBezTo>
                    <a:pt x="11525" y="16680"/>
                    <a:pt x="11483" y="16638"/>
                    <a:pt x="11427" y="16624"/>
                  </a:cubicBezTo>
                  <a:cubicBezTo>
                    <a:pt x="11441" y="16610"/>
                    <a:pt x="11441" y="16610"/>
                    <a:pt x="11455" y="16596"/>
                  </a:cubicBezTo>
                  <a:cubicBezTo>
                    <a:pt x="11748" y="16317"/>
                    <a:pt x="11846" y="15884"/>
                    <a:pt x="11623" y="15577"/>
                  </a:cubicBezTo>
                  <a:cubicBezTo>
                    <a:pt x="11636" y="15521"/>
                    <a:pt x="11636" y="15479"/>
                    <a:pt x="11609" y="15423"/>
                  </a:cubicBezTo>
                  <a:cubicBezTo>
                    <a:pt x="10952" y="14222"/>
                    <a:pt x="12517" y="13565"/>
                    <a:pt x="13299" y="13104"/>
                  </a:cubicBezTo>
                  <a:cubicBezTo>
                    <a:pt x="13872" y="12755"/>
                    <a:pt x="14388" y="12336"/>
                    <a:pt x="14835" y="11833"/>
                  </a:cubicBezTo>
                  <a:cubicBezTo>
                    <a:pt x="15688" y="10855"/>
                    <a:pt x="16260" y="9640"/>
                    <a:pt x="16498" y="8369"/>
                  </a:cubicBezTo>
                  <a:cubicBezTo>
                    <a:pt x="16987" y="5728"/>
                    <a:pt x="15981" y="3116"/>
                    <a:pt x="13830" y="1524"/>
                  </a:cubicBezTo>
                  <a:cubicBezTo>
                    <a:pt x="12494" y="537"/>
                    <a:pt x="10863" y="1"/>
                    <a:pt x="9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24;p53">
              <a:extLst>
                <a:ext uri="{FF2B5EF4-FFF2-40B4-BE49-F238E27FC236}">
                  <a16:creationId xmlns:a16="http://schemas.microsoft.com/office/drawing/2014/main" id="{C33F8830-F6C0-803C-BD55-07408F74C790}"/>
                </a:ext>
              </a:extLst>
            </p:cNvPr>
            <p:cNvSpPr/>
            <p:nvPr/>
          </p:nvSpPr>
          <p:spPr>
            <a:xfrm>
              <a:off x="1009613" y="5375725"/>
              <a:ext cx="18875" cy="174650"/>
            </a:xfrm>
            <a:custGeom>
              <a:avLst/>
              <a:gdLst/>
              <a:ahLst/>
              <a:cxnLst/>
              <a:rect l="l" t="t" r="r" b="b"/>
              <a:pathLst>
                <a:path w="755" h="6986" extrusionOk="0">
                  <a:moveTo>
                    <a:pt x="152" y="1"/>
                  </a:moveTo>
                  <a:cubicBezTo>
                    <a:pt x="82" y="1"/>
                    <a:pt x="14" y="46"/>
                    <a:pt x="14" y="142"/>
                  </a:cubicBezTo>
                  <a:cubicBezTo>
                    <a:pt x="0" y="1400"/>
                    <a:pt x="70" y="2657"/>
                    <a:pt x="126" y="3914"/>
                  </a:cubicBezTo>
                  <a:cubicBezTo>
                    <a:pt x="154" y="4487"/>
                    <a:pt x="182" y="5059"/>
                    <a:pt x="210" y="5632"/>
                  </a:cubicBezTo>
                  <a:cubicBezTo>
                    <a:pt x="224" y="6037"/>
                    <a:pt x="154" y="6526"/>
                    <a:pt x="350" y="6889"/>
                  </a:cubicBezTo>
                  <a:cubicBezTo>
                    <a:pt x="382" y="6953"/>
                    <a:pt x="450" y="6985"/>
                    <a:pt x="518" y="6985"/>
                  </a:cubicBezTo>
                  <a:cubicBezTo>
                    <a:pt x="570" y="6985"/>
                    <a:pt x="621" y="6967"/>
                    <a:pt x="657" y="6931"/>
                  </a:cubicBezTo>
                  <a:lnTo>
                    <a:pt x="699" y="6889"/>
                  </a:lnTo>
                  <a:cubicBezTo>
                    <a:pt x="755" y="6834"/>
                    <a:pt x="755" y="6750"/>
                    <a:pt x="727" y="6694"/>
                  </a:cubicBezTo>
                  <a:lnTo>
                    <a:pt x="699" y="6652"/>
                  </a:lnTo>
                  <a:cubicBezTo>
                    <a:pt x="676" y="6599"/>
                    <a:pt x="629" y="6575"/>
                    <a:pt x="579" y="6575"/>
                  </a:cubicBezTo>
                  <a:cubicBezTo>
                    <a:pt x="537" y="6575"/>
                    <a:pt x="493" y="6592"/>
                    <a:pt x="461" y="6624"/>
                  </a:cubicBezTo>
                  <a:cubicBezTo>
                    <a:pt x="531" y="6526"/>
                    <a:pt x="601" y="6428"/>
                    <a:pt x="657" y="6317"/>
                  </a:cubicBezTo>
                  <a:cubicBezTo>
                    <a:pt x="643" y="6149"/>
                    <a:pt x="643" y="5981"/>
                    <a:pt x="629" y="5800"/>
                  </a:cubicBezTo>
                  <a:cubicBezTo>
                    <a:pt x="629" y="5576"/>
                    <a:pt x="615" y="5353"/>
                    <a:pt x="601" y="5115"/>
                  </a:cubicBezTo>
                  <a:cubicBezTo>
                    <a:pt x="573" y="4543"/>
                    <a:pt x="545" y="3970"/>
                    <a:pt x="517" y="3397"/>
                  </a:cubicBezTo>
                  <a:cubicBezTo>
                    <a:pt x="461" y="2322"/>
                    <a:pt x="420" y="1218"/>
                    <a:pt x="308" y="142"/>
                  </a:cubicBezTo>
                  <a:cubicBezTo>
                    <a:pt x="301" y="50"/>
                    <a:pt x="22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25;p53">
              <a:extLst>
                <a:ext uri="{FF2B5EF4-FFF2-40B4-BE49-F238E27FC236}">
                  <a16:creationId xmlns:a16="http://schemas.microsoft.com/office/drawing/2014/main" id="{9CA2737E-67BA-0E34-5437-6038CB0ECFC9}"/>
                </a:ext>
              </a:extLst>
            </p:cNvPr>
            <p:cNvSpPr/>
            <p:nvPr/>
          </p:nvSpPr>
          <p:spPr>
            <a:xfrm>
              <a:off x="1074563" y="5362500"/>
              <a:ext cx="96900" cy="190525"/>
            </a:xfrm>
            <a:custGeom>
              <a:avLst/>
              <a:gdLst/>
              <a:ahLst/>
              <a:cxnLst/>
              <a:rect l="l" t="t" r="r" b="b"/>
              <a:pathLst>
                <a:path w="3876" h="7621" extrusionOk="0">
                  <a:moveTo>
                    <a:pt x="462" y="448"/>
                  </a:moveTo>
                  <a:cubicBezTo>
                    <a:pt x="2068" y="671"/>
                    <a:pt x="3144" y="1915"/>
                    <a:pt x="3339" y="3535"/>
                  </a:cubicBezTo>
                  <a:cubicBezTo>
                    <a:pt x="3529" y="5044"/>
                    <a:pt x="2879" y="7209"/>
                    <a:pt x="1149" y="7209"/>
                  </a:cubicBezTo>
                  <a:cubicBezTo>
                    <a:pt x="973" y="7209"/>
                    <a:pt x="786" y="7187"/>
                    <a:pt x="587" y="7139"/>
                  </a:cubicBezTo>
                  <a:cubicBezTo>
                    <a:pt x="570" y="7136"/>
                    <a:pt x="553" y="7134"/>
                    <a:pt x="538" y="7134"/>
                  </a:cubicBezTo>
                  <a:cubicBezTo>
                    <a:pt x="490" y="7134"/>
                    <a:pt x="451" y="7150"/>
                    <a:pt x="420" y="7181"/>
                  </a:cubicBezTo>
                  <a:cubicBezTo>
                    <a:pt x="504" y="4932"/>
                    <a:pt x="462" y="2683"/>
                    <a:pt x="462" y="448"/>
                  </a:cubicBezTo>
                  <a:close/>
                  <a:moveTo>
                    <a:pt x="252" y="1"/>
                  </a:moveTo>
                  <a:cubicBezTo>
                    <a:pt x="140" y="1"/>
                    <a:pt x="43" y="113"/>
                    <a:pt x="43" y="210"/>
                  </a:cubicBezTo>
                  <a:cubicBezTo>
                    <a:pt x="43" y="2571"/>
                    <a:pt x="1" y="4946"/>
                    <a:pt x="85" y="7307"/>
                  </a:cubicBezTo>
                  <a:cubicBezTo>
                    <a:pt x="94" y="7412"/>
                    <a:pt x="170" y="7465"/>
                    <a:pt x="243" y="7465"/>
                  </a:cubicBezTo>
                  <a:cubicBezTo>
                    <a:pt x="277" y="7465"/>
                    <a:pt x="310" y="7454"/>
                    <a:pt x="336" y="7432"/>
                  </a:cubicBezTo>
                  <a:cubicBezTo>
                    <a:pt x="364" y="7488"/>
                    <a:pt x="406" y="7530"/>
                    <a:pt x="476" y="7544"/>
                  </a:cubicBezTo>
                  <a:cubicBezTo>
                    <a:pt x="695" y="7596"/>
                    <a:pt x="904" y="7620"/>
                    <a:pt x="1104" y="7620"/>
                  </a:cubicBezTo>
                  <a:cubicBezTo>
                    <a:pt x="2899" y="7620"/>
                    <a:pt x="3876" y="5650"/>
                    <a:pt x="3800" y="3940"/>
                  </a:cubicBezTo>
                  <a:cubicBezTo>
                    <a:pt x="3702" y="1859"/>
                    <a:pt x="2403" y="169"/>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26;p53">
              <a:extLst>
                <a:ext uri="{FF2B5EF4-FFF2-40B4-BE49-F238E27FC236}">
                  <a16:creationId xmlns:a16="http://schemas.microsoft.com/office/drawing/2014/main" id="{2C8674D2-B309-82D5-AEA1-7D12EC41C5F3}"/>
                </a:ext>
              </a:extLst>
            </p:cNvPr>
            <p:cNvSpPr/>
            <p:nvPr/>
          </p:nvSpPr>
          <p:spPr>
            <a:xfrm>
              <a:off x="1182488" y="5340150"/>
              <a:ext cx="103725" cy="193550"/>
            </a:xfrm>
            <a:custGeom>
              <a:avLst/>
              <a:gdLst/>
              <a:ahLst/>
              <a:cxnLst/>
              <a:rect l="l" t="t" r="r" b="b"/>
              <a:pathLst>
                <a:path w="4149" h="7742" extrusionOk="0">
                  <a:moveTo>
                    <a:pt x="2163" y="497"/>
                  </a:moveTo>
                  <a:cubicBezTo>
                    <a:pt x="2313" y="497"/>
                    <a:pt x="2477" y="525"/>
                    <a:pt x="2654" y="588"/>
                  </a:cubicBezTo>
                  <a:cubicBezTo>
                    <a:pt x="3381" y="839"/>
                    <a:pt x="3478" y="2054"/>
                    <a:pt x="3506" y="2669"/>
                  </a:cubicBezTo>
                  <a:cubicBezTo>
                    <a:pt x="3520" y="2906"/>
                    <a:pt x="3576" y="3228"/>
                    <a:pt x="3506" y="3465"/>
                  </a:cubicBezTo>
                  <a:cubicBezTo>
                    <a:pt x="3534" y="3647"/>
                    <a:pt x="3450" y="3786"/>
                    <a:pt x="3241" y="3870"/>
                  </a:cubicBezTo>
                  <a:cubicBezTo>
                    <a:pt x="3144" y="4055"/>
                    <a:pt x="3019" y="4145"/>
                    <a:pt x="2863" y="4145"/>
                  </a:cubicBezTo>
                  <a:cubicBezTo>
                    <a:pt x="2795" y="4145"/>
                    <a:pt x="2721" y="4128"/>
                    <a:pt x="2640" y="4094"/>
                  </a:cubicBezTo>
                  <a:cubicBezTo>
                    <a:pt x="2585" y="4097"/>
                    <a:pt x="2530" y="4098"/>
                    <a:pt x="2475" y="4098"/>
                  </a:cubicBezTo>
                  <a:cubicBezTo>
                    <a:pt x="2019" y="4098"/>
                    <a:pt x="1538" y="4005"/>
                    <a:pt x="1090" y="3968"/>
                  </a:cubicBezTo>
                  <a:cubicBezTo>
                    <a:pt x="1062" y="3954"/>
                    <a:pt x="1034" y="3940"/>
                    <a:pt x="1006" y="3940"/>
                  </a:cubicBezTo>
                  <a:lnTo>
                    <a:pt x="978" y="3940"/>
                  </a:lnTo>
                  <a:cubicBezTo>
                    <a:pt x="866" y="3270"/>
                    <a:pt x="838" y="2571"/>
                    <a:pt x="936" y="1901"/>
                  </a:cubicBezTo>
                  <a:cubicBezTo>
                    <a:pt x="1040" y="1160"/>
                    <a:pt x="1441" y="497"/>
                    <a:pt x="2163" y="497"/>
                  </a:cubicBezTo>
                  <a:close/>
                  <a:moveTo>
                    <a:pt x="2172" y="0"/>
                  </a:moveTo>
                  <a:cubicBezTo>
                    <a:pt x="1933" y="0"/>
                    <a:pt x="1674" y="77"/>
                    <a:pt x="1397" y="252"/>
                  </a:cubicBezTo>
                  <a:cubicBezTo>
                    <a:pt x="0" y="1146"/>
                    <a:pt x="419" y="3549"/>
                    <a:pt x="754" y="4876"/>
                  </a:cubicBezTo>
                  <a:cubicBezTo>
                    <a:pt x="1085" y="6196"/>
                    <a:pt x="1618" y="7741"/>
                    <a:pt x="2991" y="7741"/>
                  </a:cubicBezTo>
                  <a:cubicBezTo>
                    <a:pt x="3187" y="7741"/>
                    <a:pt x="3400" y="7710"/>
                    <a:pt x="3632" y="7642"/>
                  </a:cubicBezTo>
                  <a:cubicBezTo>
                    <a:pt x="3744" y="7614"/>
                    <a:pt x="3716" y="7460"/>
                    <a:pt x="3604" y="7460"/>
                  </a:cubicBezTo>
                  <a:cubicBezTo>
                    <a:pt x="2836" y="7418"/>
                    <a:pt x="2333" y="7376"/>
                    <a:pt x="1844" y="6636"/>
                  </a:cubicBezTo>
                  <a:cubicBezTo>
                    <a:pt x="1551" y="6189"/>
                    <a:pt x="1369" y="5574"/>
                    <a:pt x="1229" y="5058"/>
                  </a:cubicBezTo>
                  <a:cubicBezTo>
                    <a:pt x="1160" y="4834"/>
                    <a:pt x="1104" y="4597"/>
                    <a:pt x="1062" y="4345"/>
                  </a:cubicBezTo>
                  <a:lnTo>
                    <a:pt x="1062" y="4345"/>
                  </a:lnTo>
                  <a:cubicBezTo>
                    <a:pt x="1523" y="4415"/>
                    <a:pt x="1998" y="4457"/>
                    <a:pt x="2459" y="4499"/>
                  </a:cubicBezTo>
                  <a:cubicBezTo>
                    <a:pt x="2648" y="4515"/>
                    <a:pt x="2887" y="4562"/>
                    <a:pt x="3114" y="4562"/>
                  </a:cubicBezTo>
                  <a:cubicBezTo>
                    <a:pt x="3289" y="4562"/>
                    <a:pt x="3457" y="4534"/>
                    <a:pt x="3590" y="4443"/>
                  </a:cubicBezTo>
                  <a:cubicBezTo>
                    <a:pt x="4149" y="4066"/>
                    <a:pt x="3953" y="2878"/>
                    <a:pt x="3911" y="2348"/>
                  </a:cubicBezTo>
                  <a:cubicBezTo>
                    <a:pt x="3832" y="1375"/>
                    <a:pt x="3186" y="0"/>
                    <a:pt x="2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7;p53">
              <a:extLst>
                <a:ext uri="{FF2B5EF4-FFF2-40B4-BE49-F238E27FC236}">
                  <a16:creationId xmlns:a16="http://schemas.microsoft.com/office/drawing/2014/main" id="{FF75D8C7-7C5D-CD5E-330E-B4384F1EF759}"/>
                </a:ext>
              </a:extLst>
            </p:cNvPr>
            <p:cNvSpPr/>
            <p:nvPr/>
          </p:nvSpPr>
          <p:spPr>
            <a:xfrm>
              <a:off x="1314688" y="5327500"/>
              <a:ext cx="97250" cy="199200"/>
            </a:xfrm>
            <a:custGeom>
              <a:avLst/>
              <a:gdLst/>
              <a:ahLst/>
              <a:cxnLst/>
              <a:rect l="l" t="t" r="r" b="b"/>
              <a:pathLst>
                <a:path w="3890" h="7968" extrusionOk="0">
                  <a:moveTo>
                    <a:pt x="2018" y="4717"/>
                  </a:moveTo>
                  <a:cubicBezTo>
                    <a:pt x="2550" y="4717"/>
                    <a:pt x="3057" y="4998"/>
                    <a:pt x="3457" y="5354"/>
                  </a:cubicBezTo>
                  <a:cubicBezTo>
                    <a:pt x="3457" y="5983"/>
                    <a:pt x="3401" y="6695"/>
                    <a:pt x="2842" y="7086"/>
                  </a:cubicBezTo>
                  <a:cubicBezTo>
                    <a:pt x="2519" y="7316"/>
                    <a:pt x="2103" y="7509"/>
                    <a:pt x="1714" y="7509"/>
                  </a:cubicBezTo>
                  <a:cubicBezTo>
                    <a:pt x="1348" y="7509"/>
                    <a:pt x="1006" y="7337"/>
                    <a:pt x="789" y="6863"/>
                  </a:cubicBezTo>
                  <a:cubicBezTo>
                    <a:pt x="439" y="6080"/>
                    <a:pt x="677" y="5089"/>
                    <a:pt x="1543" y="4795"/>
                  </a:cubicBezTo>
                  <a:cubicBezTo>
                    <a:pt x="1702" y="4741"/>
                    <a:pt x="1861" y="4717"/>
                    <a:pt x="2018" y="4717"/>
                  </a:cubicBezTo>
                  <a:close/>
                  <a:moveTo>
                    <a:pt x="1183" y="1"/>
                  </a:moveTo>
                  <a:cubicBezTo>
                    <a:pt x="827" y="1"/>
                    <a:pt x="459" y="130"/>
                    <a:pt x="104" y="437"/>
                  </a:cubicBezTo>
                  <a:cubicBezTo>
                    <a:pt x="0" y="518"/>
                    <a:pt x="97" y="685"/>
                    <a:pt x="212" y="685"/>
                  </a:cubicBezTo>
                  <a:cubicBezTo>
                    <a:pt x="237" y="685"/>
                    <a:pt x="262" y="677"/>
                    <a:pt x="286" y="661"/>
                  </a:cubicBezTo>
                  <a:cubicBezTo>
                    <a:pt x="574" y="457"/>
                    <a:pt x="859" y="370"/>
                    <a:pt x="1131" y="370"/>
                  </a:cubicBezTo>
                  <a:cubicBezTo>
                    <a:pt x="1978" y="370"/>
                    <a:pt x="2696" y="1219"/>
                    <a:pt x="2982" y="2043"/>
                  </a:cubicBezTo>
                  <a:cubicBezTo>
                    <a:pt x="3303" y="2923"/>
                    <a:pt x="3429" y="3887"/>
                    <a:pt x="3457" y="4837"/>
                  </a:cubicBezTo>
                  <a:cubicBezTo>
                    <a:pt x="2995" y="4544"/>
                    <a:pt x="2422" y="4365"/>
                    <a:pt x="1886" y="4365"/>
                  </a:cubicBezTo>
                  <a:cubicBezTo>
                    <a:pt x="1093" y="4365"/>
                    <a:pt x="380" y="4759"/>
                    <a:pt x="230" y="5759"/>
                  </a:cubicBezTo>
                  <a:cubicBezTo>
                    <a:pt x="132" y="6402"/>
                    <a:pt x="342" y="7338"/>
                    <a:pt x="900" y="7743"/>
                  </a:cubicBezTo>
                  <a:cubicBezTo>
                    <a:pt x="1121" y="7902"/>
                    <a:pt x="1368" y="7967"/>
                    <a:pt x="1623" y="7967"/>
                  </a:cubicBezTo>
                  <a:cubicBezTo>
                    <a:pt x="2125" y="7967"/>
                    <a:pt x="2653" y="7714"/>
                    <a:pt x="3052" y="7435"/>
                  </a:cubicBezTo>
                  <a:cubicBezTo>
                    <a:pt x="3834" y="6905"/>
                    <a:pt x="3876" y="6206"/>
                    <a:pt x="3876" y="5326"/>
                  </a:cubicBezTo>
                  <a:cubicBezTo>
                    <a:pt x="3890" y="4195"/>
                    <a:pt x="3764" y="2993"/>
                    <a:pt x="3387" y="1932"/>
                  </a:cubicBezTo>
                  <a:cubicBezTo>
                    <a:pt x="3049" y="970"/>
                    <a:pt x="2157"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8;p53">
              <a:extLst>
                <a:ext uri="{FF2B5EF4-FFF2-40B4-BE49-F238E27FC236}">
                  <a16:creationId xmlns:a16="http://schemas.microsoft.com/office/drawing/2014/main" id="{F6507679-E5FE-AAB5-5BAA-432FCA980295}"/>
                </a:ext>
              </a:extLst>
            </p:cNvPr>
            <p:cNvSpPr/>
            <p:nvPr/>
          </p:nvSpPr>
          <p:spPr>
            <a:xfrm>
              <a:off x="1005763" y="5339100"/>
              <a:ext cx="19600" cy="18575"/>
            </a:xfrm>
            <a:custGeom>
              <a:avLst/>
              <a:gdLst/>
              <a:ahLst/>
              <a:cxnLst/>
              <a:rect l="l" t="t" r="r" b="b"/>
              <a:pathLst>
                <a:path w="784" h="743" extrusionOk="0">
                  <a:moveTo>
                    <a:pt x="335" y="1"/>
                  </a:moveTo>
                  <a:cubicBezTo>
                    <a:pt x="259" y="1"/>
                    <a:pt x="182" y="20"/>
                    <a:pt x="113" y="57"/>
                  </a:cubicBezTo>
                  <a:cubicBezTo>
                    <a:pt x="29" y="113"/>
                    <a:pt x="1" y="224"/>
                    <a:pt x="43" y="322"/>
                  </a:cubicBezTo>
                  <a:cubicBezTo>
                    <a:pt x="57" y="336"/>
                    <a:pt x="71" y="350"/>
                    <a:pt x="85" y="378"/>
                  </a:cubicBezTo>
                  <a:cubicBezTo>
                    <a:pt x="71" y="434"/>
                    <a:pt x="71" y="490"/>
                    <a:pt x="99" y="546"/>
                  </a:cubicBezTo>
                  <a:cubicBezTo>
                    <a:pt x="144" y="674"/>
                    <a:pt x="257" y="742"/>
                    <a:pt x="376" y="742"/>
                  </a:cubicBezTo>
                  <a:cubicBezTo>
                    <a:pt x="438" y="742"/>
                    <a:pt x="502" y="724"/>
                    <a:pt x="560" y="685"/>
                  </a:cubicBezTo>
                  <a:cubicBezTo>
                    <a:pt x="741" y="574"/>
                    <a:pt x="783" y="322"/>
                    <a:pt x="657" y="155"/>
                  </a:cubicBezTo>
                  <a:cubicBezTo>
                    <a:pt x="579" y="51"/>
                    <a:pt x="459"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p45"/>
          <p:cNvGrpSpPr/>
          <p:nvPr/>
        </p:nvGrpSpPr>
        <p:grpSpPr>
          <a:xfrm>
            <a:off x="1052183" y="2373150"/>
            <a:ext cx="936610" cy="800409"/>
            <a:chOff x="2794150" y="3804075"/>
            <a:chExt cx="936610" cy="800409"/>
          </a:xfrm>
        </p:grpSpPr>
        <p:sp>
          <p:nvSpPr>
            <p:cNvPr id="665" name="Google Shape;665;p45"/>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45"/>
          <p:cNvGrpSpPr/>
          <p:nvPr/>
        </p:nvGrpSpPr>
        <p:grpSpPr>
          <a:xfrm>
            <a:off x="3086523" y="2373150"/>
            <a:ext cx="936610" cy="800409"/>
            <a:chOff x="2794150" y="3804075"/>
            <a:chExt cx="936610" cy="800409"/>
          </a:xfrm>
        </p:grpSpPr>
        <p:sp>
          <p:nvSpPr>
            <p:cNvPr id="668" name="Google Shape;668;p45"/>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45"/>
          <p:cNvGrpSpPr/>
          <p:nvPr/>
        </p:nvGrpSpPr>
        <p:grpSpPr>
          <a:xfrm>
            <a:off x="5120866" y="2373150"/>
            <a:ext cx="936610" cy="800409"/>
            <a:chOff x="2794150" y="3804075"/>
            <a:chExt cx="936610" cy="800409"/>
          </a:xfrm>
        </p:grpSpPr>
        <p:sp>
          <p:nvSpPr>
            <p:cNvPr id="671" name="Google Shape;671;p45"/>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5"/>
          <p:cNvGrpSpPr/>
          <p:nvPr/>
        </p:nvGrpSpPr>
        <p:grpSpPr>
          <a:xfrm>
            <a:off x="7155199" y="2373150"/>
            <a:ext cx="936610" cy="800409"/>
            <a:chOff x="2794150" y="3804075"/>
            <a:chExt cx="936610" cy="800409"/>
          </a:xfrm>
        </p:grpSpPr>
        <p:sp>
          <p:nvSpPr>
            <p:cNvPr id="674" name="Google Shape;674;p45"/>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45"/>
          <p:cNvSpPr/>
          <p:nvPr/>
        </p:nvSpPr>
        <p:spPr>
          <a:xfrm>
            <a:off x="837999" y="820450"/>
            <a:ext cx="1262002"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678" name="Google Shape;678;p45"/>
          <p:cNvSpPr txBox="1"/>
          <p:nvPr/>
        </p:nvSpPr>
        <p:spPr>
          <a:xfrm>
            <a:off x="2655875" y="1135550"/>
            <a:ext cx="1797900" cy="8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600" dirty="0">
                <a:solidFill>
                  <a:srgbClr val="1A4477"/>
                </a:solidFill>
                <a:latin typeface="Quicksand Medium"/>
                <a:ea typeface="Quicksand Medium"/>
                <a:cs typeface="Quicksand Medium"/>
                <a:sym typeface="Quicksand Medium"/>
              </a:rPr>
              <a:t>Team discussion</a:t>
            </a:r>
          </a:p>
        </p:txBody>
      </p:sp>
      <p:sp>
        <p:nvSpPr>
          <p:cNvPr id="679" name="Google Shape;679;p45"/>
          <p:cNvSpPr txBox="1"/>
          <p:nvPr/>
        </p:nvSpPr>
        <p:spPr>
          <a:xfrm>
            <a:off x="4690235" y="3448350"/>
            <a:ext cx="1797900" cy="8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600" dirty="0">
                <a:solidFill>
                  <a:srgbClr val="1A4477"/>
                </a:solidFill>
                <a:latin typeface="Quicksand Medium"/>
                <a:ea typeface="Quicksand Medium"/>
                <a:cs typeface="Quicksand Medium"/>
                <a:sym typeface="Quicksand Medium"/>
              </a:rPr>
              <a:t>Building</a:t>
            </a:r>
          </a:p>
          <a:p>
            <a:pPr marL="0" lvl="0" indent="0" algn="ctr" rtl="0">
              <a:lnSpc>
                <a:spcPct val="100000"/>
              </a:lnSpc>
              <a:spcBef>
                <a:spcPts val="0"/>
              </a:spcBef>
              <a:spcAft>
                <a:spcPts val="0"/>
              </a:spcAft>
              <a:buNone/>
            </a:pPr>
            <a:r>
              <a:rPr lang="en-IN" sz="1600" dirty="0">
                <a:solidFill>
                  <a:srgbClr val="1A4477"/>
                </a:solidFill>
                <a:latin typeface="Quicksand Medium"/>
                <a:ea typeface="Quicksand Medium"/>
                <a:cs typeface="Quicksand Medium"/>
                <a:sym typeface="Quicksand Medium"/>
              </a:rPr>
              <a:t>/ coding</a:t>
            </a:r>
            <a:endParaRPr sz="1600" dirty="0">
              <a:solidFill>
                <a:srgbClr val="1A4477"/>
              </a:solidFill>
              <a:latin typeface="Quicksand Medium"/>
              <a:ea typeface="Quicksand Medium"/>
              <a:cs typeface="Quicksand Medium"/>
              <a:sym typeface="Quicksand Medium"/>
            </a:endParaRPr>
          </a:p>
        </p:txBody>
      </p:sp>
      <p:sp>
        <p:nvSpPr>
          <p:cNvPr id="680" name="Google Shape;680;p45"/>
          <p:cNvSpPr txBox="1"/>
          <p:nvPr/>
        </p:nvSpPr>
        <p:spPr>
          <a:xfrm>
            <a:off x="1076938" y="2533955"/>
            <a:ext cx="887100" cy="47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a:solidFill>
                  <a:schemeClr val="accent1"/>
                </a:solidFill>
                <a:latin typeface="Sriracha"/>
                <a:ea typeface="Sriracha"/>
                <a:cs typeface="Sriracha"/>
                <a:sym typeface="Sriracha"/>
              </a:rPr>
              <a:t>01</a:t>
            </a:r>
            <a:endParaRPr sz="3500" b="1">
              <a:solidFill>
                <a:schemeClr val="accent1"/>
              </a:solidFill>
              <a:latin typeface="Sriracha"/>
              <a:ea typeface="Sriracha"/>
              <a:cs typeface="Sriracha"/>
              <a:sym typeface="Sriracha"/>
            </a:endParaRPr>
          </a:p>
        </p:txBody>
      </p:sp>
      <p:sp>
        <p:nvSpPr>
          <p:cNvPr id="681" name="Google Shape;681;p45"/>
          <p:cNvSpPr txBox="1"/>
          <p:nvPr/>
        </p:nvSpPr>
        <p:spPr>
          <a:xfrm>
            <a:off x="3111278" y="2533955"/>
            <a:ext cx="887100" cy="47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a:solidFill>
                  <a:schemeClr val="accent1"/>
                </a:solidFill>
                <a:latin typeface="Sriracha"/>
                <a:ea typeface="Sriracha"/>
                <a:cs typeface="Sriracha"/>
                <a:sym typeface="Sriracha"/>
              </a:rPr>
              <a:t>02</a:t>
            </a:r>
            <a:endParaRPr sz="3500" b="1">
              <a:solidFill>
                <a:schemeClr val="accent1"/>
              </a:solidFill>
              <a:latin typeface="Sriracha"/>
              <a:ea typeface="Sriracha"/>
              <a:cs typeface="Sriracha"/>
              <a:sym typeface="Sriracha"/>
            </a:endParaRPr>
          </a:p>
        </p:txBody>
      </p:sp>
      <p:sp>
        <p:nvSpPr>
          <p:cNvPr id="682" name="Google Shape;682;p45"/>
          <p:cNvSpPr txBox="1"/>
          <p:nvPr/>
        </p:nvSpPr>
        <p:spPr>
          <a:xfrm>
            <a:off x="5145621" y="2533955"/>
            <a:ext cx="887100" cy="47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a:solidFill>
                  <a:schemeClr val="accent1"/>
                </a:solidFill>
                <a:latin typeface="Sriracha"/>
                <a:ea typeface="Sriracha"/>
                <a:cs typeface="Sriracha"/>
                <a:sym typeface="Sriracha"/>
              </a:rPr>
              <a:t>03</a:t>
            </a:r>
            <a:endParaRPr sz="3500" b="1">
              <a:solidFill>
                <a:schemeClr val="accent1"/>
              </a:solidFill>
              <a:latin typeface="Sriracha"/>
              <a:ea typeface="Sriracha"/>
              <a:cs typeface="Sriracha"/>
              <a:sym typeface="Sriracha"/>
            </a:endParaRPr>
          </a:p>
        </p:txBody>
      </p:sp>
      <p:sp>
        <p:nvSpPr>
          <p:cNvPr id="683" name="Google Shape;683;p45"/>
          <p:cNvSpPr txBox="1"/>
          <p:nvPr/>
        </p:nvSpPr>
        <p:spPr>
          <a:xfrm>
            <a:off x="6724543" y="1135550"/>
            <a:ext cx="1797900" cy="8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600" dirty="0">
                <a:solidFill>
                  <a:srgbClr val="1A4477"/>
                </a:solidFill>
                <a:latin typeface="Quicksand Medium"/>
                <a:ea typeface="Quicksand Medium"/>
                <a:cs typeface="Quicksand Medium"/>
                <a:sym typeface="Quicksand Medium"/>
              </a:rPr>
              <a:t>Final/ System testing</a:t>
            </a:r>
            <a:endParaRPr sz="1600" dirty="0">
              <a:solidFill>
                <a:srgbClr val="1A4477"/>
              </a:solidFill>
              <a:latin typeface="Quicksand Medium"/>
              <a:ea typeface="Quicksand Medium"/>
              <a:cs typeface="Quicksand Medium"/>
              <a:sym typeface="Quicksand Medium"/>
            </a:endParaRPr>
          </a:p>
        </p:txBody>
      </p:sp>
      <p:sp>
        <p:nvSpPr>
          <p:cNvPr id="684" name="Google Shape;684;p45"/>
          <p:cNvSpPr txBox="1"/>
          <p:nvPr/>
        </p:nvSpPr>
        <p:spPr>
          <a:xfrm>
            <a:off x="7179954" y="2533955"/>
            <a:ext cx="887100" cy="47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a:solidFill>
                  <a:schemeClr val="accent1"/>
                </a:solidFill>
                <a:latin typeface="Sriracha"/>
                <a:ea typeface="Sriracha"/>
                <a:cs typeface="Sriracha"/>
                <a:sym typeface="Sriracha"/>
              </a:rPr>
              <a:t>04</a:t>
            </a:r>
            <a:endParaRPr sz="3500" b="1">
              <a:solidFill>
                <a:schemeClr val="accent1"/>
              </a:solidFill>
              <a:latin typeface="Sriracha"/>
              <a:ea typeface="Sriracha"/>
              <a:cs typeface="Sriracha"/>
              <a:sym typeface="Sriracha"/>
            </a:endParaRPr>
          </a:p>
        </p:txBody>
      </p:sp>
      <p:sp>
        <p:nvSpPr>
          <p:cNvPr id="685" name="Google Shape;685;p45"/>
          <p:cNvSpPr/>
          <p:nvPr/>
        </p:nvSpPr>
        <p:spPr>
          <a:xfrm>
            <a:off x="6335875" y="2580600"/>
            <a:ext cx="584275" cy="385509"/>
          </a:xfrm>
          <a:custGeom>
            <a:avLst/>
            <a:gdLst/>
            <a:ahLst/>
            <a:cxnLst/>
            <a:rect l="l" t="t" r="r" b="b"/>
            <a:pathLst>
              <a:path w="20312" h="13402" extrusionOk="0">
                <a:moveTo>
                  <a:pt x="12712" y="411"/>
                </a:moveTo>
                <a:lnTo>
                  <a:pt x="12712" y="411"/>
                </a:lnTo>
                <a:cubicBezTo>
                  <a:pt x="12670" y="579"/>
                  <a:pt x="12656" y="746"/>
                  <a:pt x="12642" y="928"/>
                </a:cubicBezTo>
                <a:cubicBezTo>
                  <a:pt x="12279" y="1081"/>
                  <a:pt x="11958" y="1305"/>
                  <a:pt x="11678" y="1570"/>
                </a:cubicBezTo>
                <a:cubicBezTo>
                  <a:pt x="11692" y="1417"/>
                  <a:pt x="11692" y="1277"/>
                  <a:pt x="11692" y="1123"/>
                </a:cubicBezTo>
                <a:cubicBezTo>
                  <a:pt x="12041" y="928"/>
                  <a:pt x="12391" y="676"/>
                  <a:pt x="12712" y="411"/>
                </a:cubicBezTo>
                <a:close/>
                <a:moveTo>
                  <a:pt x="12628" y="1040"/>
                </a:moveTo>
                <a:cubicBezTo>
                  <a:pt x="12614" y="1193"/>
                  <a:pt x="12614" y="1347"/>
                  <a:pt x="12614" y="1500"/>
                </a:cubicBezTo>
                <a:lnTo>
                  <a:pt x="12572" y="1500"/>
                </a:lnTo>
                <a:cubicBezTo>
                  <a:pt x="12223" y="1682"/>
                  <a:pt x="11902" y="1975"/>
                  <a:pt x="11636" y="2255"/>
                </a:cubicBezTo>
                <a:cubicBezTo>
                  <a:pt x="11634" y="2258"/>
                  <a:pt x="11632" y="2261"/>
                  <a:pt x="11630" y="2264"/>
                </a:cubicBezTo>
                <a:lnTo>
                  <a:pt x="11630" y="2264"/>
                </a:lnTo>
                <a:cubicBezTo>
                  <a:pt x="11658" y="2082"/>
                  <a:pt x="11668" y="1893"/>
                  <a:pt x="11678" y="1696"/>
                </a:cubicBezTo>
                <a:cubicBezTo>
                  <a:pt x="11972" y="1431"/>
                  <a:pt x="12279" y="1221"/>
                  <a:pt x="12628" y="1040"/>
                </a:cubicBezTo>
                <a:close/>
                <a:moveTo>
                  <a:pt x="12614" y="1612"/>
                </a:moveTo>
                <a:lnTo>
                  <a:pt x="12614" y="1612"/>
                </a:lnTo>
                <a:cubicBezTo>
                  <a:pt x="12600" y="2017"/>
                  <a:pt x="12628" y="2422"/>
                  <a:pt x="12628" y="2800"/>
                </a:cubicBezTo>
                <a:cubicBezTo>
                  <a:pt x="12293" y="2674"/>
                  <a:pt x="11944" y="2562"/>
                  <a:pt x="11594" y="2450"/>
                </a:cubicBezTo>
                <a:cubicBezTo>
                  <a:pt x="11608" y="2395"/>
                  <a:pt x="11618" y="2338"/>
                  <a:pt x="11627" y="2281"/>
                </a:cubicBezTo>
                <a:lnTo>
                  <a:pt x="11627" y="2281"/>
                </a:lnTo>
                <a:cubicBezTo>
                  <a:pt x="11629" y="2300"/>
                  <a:pt x="11645" y="2318"/>
                  <a:pt x="11661" y="2318"/>
                </a:cubicBezTo>
                <a:cubicBezTo>
                  <a:pt x="11667" y="2318"/>
                  <a:pt x="11673" y="2316"/>
                  <a:pt x="11678" y="2311"/>
                </a:cubicBezTo>
                <a:cubicBezTo>
                  <a:pt x="11986" y="2087"/>
                  <a:pt x="12321" y="1864"/>
                  <a:pt x="12614" y="1612"/>
                </a:cubicBezTo>
                <a:close/>
                <a:moveTo>
                  <a:pt x="1649" y="1137"/>
                </a:moveTo>
                <a:cubicBezTo>
                  <a:pt x="1537" y="2730"/>
                  <a:pt x="1453" y="4322"/>
                  <a:pt x="1383" y="5915"/>
                </a:cubicBezTo>
                <a:cubicBezTo>
                  <a:pt x="1375" y="5907"/>
                  <a:pt x="1362" y="5899"/>
                  <a:pt x="1350" y="5899"/>
                </a:cubicBezTo>
                <a:cubicBezTo>
                  <a:pt x="1342" y="5899"/>
                  <a:pt x="1333" y="5903"/>
                  <a:pt x="1327" y="5915"/>
                </a:cubicBezTo>
                <a:cubicBezTo>
                  <a:pt x="880" y="6711"/>
                  <a:pt x="587" y="7619"/>
                  <a:pt x="349" y="8485"/>
                </a:cubicBezTo>
                <a:cubicBezTo>
                  <a:pt x="363" y="7884"/>
                  <a:pt x="377" y="7284"/>
                  <a:pt x="405" y="6683"/>
                </a:cubicBezTo>
                <a:cubicBezTo>
                  <a:pt x="768" y="5859"/>
                  <a:pt x="1104" y="4993"/>
                  <a:pt x="1313" y="4113"/>
                </a:cubicBezTo>
                <a:cubicBezTo>
                  <a:pt x="1321" y="4080"/>
                  <a:pt x="1292" y="4057"/>
                  <a:pt x="1263" y="4057"/>
                </a:cubicBezTo>
                <a:cubicBezTo>
                  <a:pt x="1242" y="4057"/>
                  <a:pt x="1221" y="4069"/>
                  <a:pt x="1215" y="4099"/>
                </a:cubicBezTo>
                <a:cubicBezTo>
                  <a:pt x="950" y="4895"/>
                  <a:pt x="699" y="5677"/>
                  <a:pt x="405" y="6473"/>
                </a:cubicBezTo>
                <a:cubicBezTo>
                  <a:pt x="419" y="5873"/>
                  <a:pt x="447" y="5272"/>
                  <a:pt x="461" y="4671"/>
                </a:cubicBezTo>
                <a:cubicBezTo>
                  <a:pt x="810" y="3805"/>
                  <a:pt x="1201" y="2967"/>
                  <a:pt x="1537" y="2101"/>
                </a:cubicBezTo>
                <a:cubicBezTo>
                  <a:pt x="1555" y="2064"/>
                  <a:pt x="1518" y="2033"/>
                  <a:pt x="1483" y="2033"/>
                </a:cubicBezTo>
                <a:cubicBezTo>
                  <a:pt x="1465" y="2033"/>
                  <a:pt x="1448" y="2041"/>
                  <a:pt x="1439" y="2059"/>
                </a:cubicBezTo>
                <a:cubicBezTo>
                  <a:pt x="1048" y="2786"/>
                  <a:pt x="741" y="3596"/>
                  <a:pt x="461" y="4406"/>
                </a:cubicBezTo>
                <a:cubicBezTo>
                  <a:pt x="475" y="3777"/>
                  <a:pt x="489" y="3163"/>
                  <a:pt x="503" y="2534"/>
                </a:cubicBezTo>
                <a:cubicBezTo>
                  <a:pt x="517" y="2520"/>
                  <a:pt x="517" y="2520"/>
                  <a:pt x="531" y="2506"/>
                </a:cubicBezTo>
                <a:cubicBezTo>
                  <a:pt x="810" y="2269"/>
                  <a:pt x="1020" y="1934"/>
                  <a:pt x="1257" y="1654"/>
                </a:cubicBezTo>
                <a:cubicBezTo>
                  <a:pt x="1383" y="1487"/>
                  <a:pt x="1523" y="1305"/>
                  <a:pt x="1649" y="1137"/>
                </a:cubicBezTo>
                <a:close/>
                <a:moveTo>
                  <a:pt x="19906" y="6054"/>
                </a:moveTo>
                <a:lnTo>
                  <a:pt x="19906" y="6054"/>
                </a:lnTo>
                <a:cubicBezTo>
                  <a:pt x="19696" y="6627"/>
                  <a:pt x="19515" y="7214"/>
                  <a:pt x="19361" y="7801"/>
                </a:cubicBezTo>
                <a:cubicBezTo>
                  <a:pt x="19361" y="7801"/>
                  <a:pt x="19361" y="7801"/>
                  <a:pt x="19361" y="7814"/>
                </a:cubicBezTo>
                <a:cubicBezTo>
                  <a:pt x="18816" y="8261"/>
                  <a:pt x="18258" y="8695"/>
                  <a:pt x="17699" y="9128"/>
                </a:cubicBezTo>
                <a:cubicBezTo>
                  <a:pt x="18160" y="8401"/>
                  <a:pt x="18635" y="7675"/>
                  <a:pt x="19040" y="6920"/>
                </a:cubicBezTo>
                <a:cubicBezTo>
                  <a:pt x="19040" y="6906"/>
                  <a:pt x="19040" y="6893"/>
                  <a:pt x="19040" y="6879"/>
                </a:cubicBezTo>
                <a:cubicBezTo>
                  <a:pt x="19333" y="6599"/>
                  <a:pt x="19613" y="6334"/>
                  <a:pt x="19906" y="6054"/>
                </a:cubicBezTo>
                <a:close/>
                <a:moveTo>
                  <a:pt x="12307" y="8569"/>
                </a:moveTo>
                <a:cubicBezTo>
                  <a:pt x="12111" y="8890"/>
                  <a:pt x="11874" y="9183"/>
                  <a:pt x="11608" y="9463"/>
                </a:cubicBezTo>
                <a:cubicBezTo>
                  <a:pt x="11594" y="9477"/>
                  <a:pt x="11594" y="9477"/>
                  <a:pt x="11594" y="9477"/>
                </a:cubicBezTo>
                <a:cubicBezTo>
                  <a:pt x="11245" y="9505"/>
                  <a:pt x="10882" y="9533"/>
                  <a:pt x="10519" y="9547"/>
                </a:cubicBezTo>
                <a:cubicBezTo>
                  <a:pt x="10714" y="9239"/>
                  <a:pt x="10952" y="8974"/>
                  <a:pt x="11203" y="8708"/>
                </a:cubicBezTo>
                <a:cubicBezTo>
                  <a:pt x="11566" y="8667"/>
                  <a:pt x="11944" y="8625"/>
                  <a:pt x="12307" y="8569"/>
                </a:cubicBezTo>
                <a:close/>
                <a:moveTo>
                  <a:pt x="10966" y="8722"/>
                </a:moveTo>
                <a:lnTo>
                  <a:pt x="10966" y="8722"/>
                </a:lnTo>
                <a:cubicBezTo>
                  <a:pt x="10728" y="8974"/>
                  <a:pt x="10547" y="9267"/>
                  <a:pt x="10393" y="9561"/>
                </a:cubicBezTo>
                <a:cubicBezTo>
                  <a:pt x="10072" y="9575"/>
                  <a:pt x="9751" y="9603"/>
                  <a:pt x="9429" y="9630"/>
                </a:cubicBezTo>
                <a:cubicBezTo>
                  <a:pt x="9569" y="9323"/>
                  <a:pt x="9764" y="9072"/>
                  <a:pt x="9988" y="8806"/>
                </a:cubicBezTo>
                <a:cubicBezTo>
                  <a:pt x="10309" y="8778"/>
                  <a:pt x="10631" y="8764"/>
                  <a:pt x="10966" y="8722"/>
                </a:cubicBezTo>
                <a:close/>
                <a:moveTo>
                  <a:pt x="9778" y="8820"/>
                </a:moveTo>
                <a:lnTo>
                  <a:pt x="9778" y="8820"/>
                </a:lnTo>
                <a:cubicBezTo>
                  <a:pt x="9569" y="9058"/>
                  <a:pt x="9415" y="9337"/>
                  <a:pt x="9304" y="9630"/>
                </a:cubicBezTo>
                <a:cubicBezTo>
                  <a:pt x="8968" y="9658"/>
                  <a:pt x="8633" y="9686"/>
                  <a:pt x="8298" y="9714"/>
                </a:cubicBezTo>
                <a:cubicBezTo>
                  <a:pt x="8493" y="9449"/>
                  <a:pt x="8689" y="9183"/>
                  <a:pt x="8870" y="8904"/>
                </a:cubicBezTo>
                <a:cubicBezTo>
                  <a:pt x="8870" y="8904"/>
                  <a:pt x="8870" y="8890"/>
                  <a:pt x="8870" y="8890"/>
                </a:cubicBezTo>
                <a:cubicBezTo>
                  <a:pt x="9164" y="8862"/>
                  <a:pt x="9471" y="8848"/>
                  <a:pt x="9778" y="8820"/>
                </a:cubicBezTo>
                <a:close/>
                <a:moveTo>
                  <a:pt x="1383" y="5999"/>
                </a:moveTo>
                <a:lnTo>
                  <a:pt x="1383" y="5999"/>
                </a:lnTo>
                <a:cubicBezTo>
                  <a:pt x="1369" y="6446"/>
                  <a:pt x="1355" y="6893"/>
                  <a:pt x="1327" y="7340"/>
                </a:cubicBezTo>
                <a:cubicBezTo>
                  <a:pt x="978" y="8122"/>
                  <a:pt x="629" y="8918"/>
                  <a:pt x="321" y="9742"/>
                </a:cubicBezTo>
                <a:cubicBezTo>
                  <a:pt x="335" y="9351"/>
                  <a:pt x="335" y="8960"/>
                  <a:pt x="349" y="8583"/>
                </a:cubicBezTo>
                <a:cubicBezTo>
                  <a:pt x="355" y="8589"/>
                  <a:pt x="363" y="8592"/>
                  <a:pt x="372" y="8592"/>
                </a:cubicBezTo>
                <a:cubicBezTo>
                  <a:pt x="384" y="8592"/>
                  <a:pt x="397" y="8585"/>
                  <a:pt x="405" y="8569"/>
                </a:cubicBezTo>
                <a:cubicBezTo>
                  <a:pt x="671" y="7675"/>
                  <a:pt x="1034" y="6851"/>
                  <a:pt x="1383" y="5999"/>
                </a:cubicBezTo>
                <a:close/>
                <a:moveTo>
                  <a:pt x="8745" y="8890"/>
                </a:moveTo>
                <a:lnTo>
                  <a:pt x="8745" y="8890"/>
                </a:lnTo>
                <a:cubicBezTo>
                  <a:pt x="8549" y="9155"/>
                  <a:pt x="8354" y="9435"/>
                  <a:pt x="8172" y="9714"/>
                </a:cubicBezTo>
                <a:cubicBezTo>
                  <a:pt x="7809" y="9742"/>
                  <a:pt x="7460" y="9784"/>
                  <a:pt x="7096" y="9812"/>
                </a:cubicBezTo>
                <a:cubicBezTo>
                  <a:pt x="7306" y="9533"/>
                  <a:pt x="7502" y="9253"/>
                  <a:pt x="7683" y="8960"/>
                </a:cubicBezTo>
                <a:cubicBezTo>
                  <a:pt x="8046" y="8932"/>
                  <a:pt x="8396" y="8918"/>
                  <a:pt x="8745" y="8890"/>
                </a:cubicBezTo>
                <a:close/>
                <a:moveTo>
                  <a:pt x="7543" y="8974"/>
                </a:moveTo>
                <a:lnTo>
                  <a:pt x="7543" y="8974"/>
                </a:lnTo>
                <a:cubicBezTo>
                  <a:pt x="7348" y="9253"/>
                  <a:pt x="7166" y="9547"/>
                  <a:pt x="6985" y="9826"/>
                </a:cubicBezTo>
                <a:cubicBezTo>
                  <a:pt x="6649" y="9868"/>
                  <a:pt x="6314" y="9896"/>
                  <a:pt x="5965" y="9952"/>
                </a:cubicBezTo>
                <a:cubicBezTo>
                  <a:pt x="6147" y="9672"/>
                  <a:pt x="6342" y="9393"/>
                  <a:pt x="6468" y="9114"/>
                </a:cubicBezTo>
                <a:cubicBezTo>
                  <a:pt x="6468" y="9100"/>
                  <a:pt x="6468" y="9086"/>
                  <a:pt x="6468" y="9072"/>
                </a:cubicBezTo>
                <a:cubicBezTo>
                  <a:pt x="6733" y="9044"/>
                  <a:pt x="6999" y="9016"/>
                  <a:pt x="7264" y="9002"/>
                </a:cubicBezTo>
                <a:cubicBezTo>
                  <a:pt x="7362" y="8988"/>
                  <a:pt x="7446" y="8988"/>
                  <a:pt x="7543" y="8974"/>
                </a:cubicBezTo>
                <a:close/>
                <a:moveTo>
                  <a:pt x="12810" y="8485"/>
                </a:moveTo>
                <a:cubicBezTo>
                  <a:pt x="12768" y="8792"/>
                  <a:pt x="12726" y="9100"/>
                  <a:pt x="12698" y="9407"/>
                </a:cubicBezTo>
                <a:lnTo>
                  <a:pt x="12684" y="9407"/>
                </a:lnTo>
                <a:cubicBezTo>
                  <a:pt x="12377" y="9770"/>
                  <a:pt x="12097" y="10175"/>
                  <a:pt x="11818" y="10566"/>
                </a:cubicBezTo>
                <a:cubicBezTo>
                  <a:pt x="11804" y="10287"/>
                  <a:pt x="11790" y="9994"/>
                  <a:pt x="11762" y="9700"/>
                </a:cubicBezTo>
                <a:cubicBezTo>
                  <a:pt x="11804" y="9658"/>
                  <a:pt x="11804" y="9575"/>
                  <a:pt x="11762" y="9519"/>
                </a:cubicBezTo>
                <a:cubicBezTo>
                  <a:pt x="12111" y="9239"/>
                  <a:pt x="12433" y="8890"/>
                  <a:pt x="12670" y="8513"/>
                </a:cubicBezTo>
                <a:cubicBezTo>
                  <a:pt x="12712" y="8499"/>
                  <a:pt x="12754" y="8499"/>
                  <a:pt x="12796" y="8485"/>
                </a:cubicBezTo>
                <a:close/>
                <a:moveTo>
                  <a:pt x="6370" y="9072"/>
                </a:moveTo>
                <a:lnTo>
                  <a:pt x="6370" y="9072"/>
                </a:lnTo>
                <a:cubicBezTo>
                  <a:pt x="6160" y="9337"/>
                  <a:pt x="6007" y="9658"/>
                  <a:pt x="5839" y="9966"/>
                </a:cubicBezTo>
                <a:cubicBezTo>
                  <a:pt x="5546" y="9994"/>
                  <a:pt x="5239" y="10050"/>
                  <a:pt x="4931" y="10091"/>
                </a:cubicBezTo>
                <a:cubicBezTo>
                  <a:pt x="4987" y="10008"/>
                  <a:pt x="5029" y="9924"/>
                  <a:pt x="5071" y="9854"/>
                </a:cubicBezTo>
                <a:cubicBezTo>
                  <a:pt x="5211" y="9672"/>
                  <a:pt x="5364" y="9477"/>
                  <a:pt x="5476" y="9267"/>
                </a:cubicBezTo>
                <a:cubicBezTo>
                  <a:pt x="5498" y="9235"/>
                  <a:pt x="5469" y="9202"/>
                  <a:pt x="5436" y="9202"/>
                </a:cubicBezTo>
                <a:cubicBezTo>
                  <a:pt x="5426" y="9202"/>
                  <a:pt x="5416" y="9205"/>
                  <a:pt x="5406" y="9211"/>
                </a:cubicBezTo>
                <a:cubicBezTo>
                  <a:pt x="5280" y="9365"/>
                  <a:pt x="5183" y="9519"/>
                  <a:pt x="5071" y="9686"/>
                </a:cubicBezTo>
                <a:cubicBezTo>
                  <a:pt x="4987" y="9798"/>
                  <a:pt x="4903" y="9994"/>
                  <a:pt x="4792" y="10119"/>
                </a:cubicBezTo>
                <a:cubicBezTo>
                  <a:pt x="4750" y="10119"/>
                  <a:pt x="4708" y="10133"/>
                  <a:pt x="4666" y="10133"/>
                </a:cubicBezTo>
                <a:lnTo>
                  <a:pt x="4652" y="10133"/>
                </a:lnTo>
                <a:cubicBezTo>
                  <a:pt x="3911" y="10259"/>
                  <a:pt x="3157" y="10413"/>
                  <a:pt x="2431" y="10608"/>
                </a:cubicBezTo>
                <a:cubicBezTo>
                  <a:pt x="2556" y="10161"/>
                  <a:pt x="2780" y="9770"/>
                  <a:pt x="3045" y="9365"/>
                </a:cubicBezTo>
                <a:cubicBezTo>
                  <a:pt x="3353" y="9337"/>
                  <a:pt x="3674" y="9309"/>
                  <a:pt x="3981" y="9281"/>
                </a:cubicBezTo>
                <a:lnTo>
                  <a:pt x="3981" y="9281"/>
                </a:lnTo>
                <a:cubicBezTo>
                  <a:pt x="3758" y="9603"/>
                  <a:pt x="3562" y="9966"/>
                  <a:pt x="3353" y="10301"/>
                </a:cubicBezTo>
                <a:cubicBezTo>
                  <a:pt x="3333" y="10321"/>
                  <a:pt x="3355" y="10340"/>
                  <a:pt x="3375" y="10340"/>
                </a:cubicBezTo>
                <a:cubicBezTo>
                  <a:pt x="3383" y="10340"/>
                  <a:pt x="3391" y="10337"/>
                  <a:pt x="3395" y="10329"/>
                </a:cubicBezTo>
                <a:cubicBezTo>
                  <a:pt x="3632" y="9980"/>
                  <a:pt x="3884" y="9630"/>
                  <a:pt x="4093" y="9267"/>
                </a:cubicBezTo>
                <a:cubicBezTo>
                  <a:pt x="4861" y="9197"/>
                  <a:pt x="5616" y="9142"/>
                  <a:pt x="6370" y="9072"/>
                </a:cubicBezTo>
                <a:close/>
                <a:moveTo>
                  <a:pt x="1327" y="7647"/>
                </a:moveTo>
                <a:lnTo>
                  <a:pt x="1327" y="7647"/>
                </a:lnTo>
                <a:cubicBezTo>
                  <a:pt x="1299" y="8122"/>
                  <a:pt x="1285" y="8583"/>
                  <a:pt x="1257" y="9058"/>
                </a:cubicBezTo>
                <a:cubicBezTo>
                  <a:pt x="950" y="9644"/>
                  <a:pt x="629" y="10231"/>
                  <a:pt x="321" y="10818"/>
                </a:cubicBezTo>
                <a:cubicBezTo>
                  <a:pt x="321" y="10552"/>
                  <a:pt x="321" y="10301"/>
                  <a:pt x="321" y="10036"/>
                </a:cubicBezTo>
                <a:cubicBezTo>
                  <a:pt x="685" y="9267"/>
                  <a:pt x="1020" y="8457"/>
                  <a:pt x="1327" y="7647"/>
                </a:cubicBezTo>
                <a:close/>
                <a:moveTo>
                  <a:pt x="2906" y="9365"/>
                </a:moveTo>
                <a:cubicBezTo>
                  <a:pt x="2598" y="9728"/>
                  <a:pt x="2417" y="10189"/>
                  <a:pt x="2319" y="10636"/>
                </a:cubicBezTo>
                <a:cubicBezTo>
                  <a:pt x="2012" y="10720"/>
                  <a:pt x="1704" y="10818"/>
                  <a:pt x="1397" y="10916"/>
                </a:cubicBezTo>
                <a:cubicBezTo>
                  <a:pt x="1579" y="10371"/>
                  <a:pt x="1844" y="9896"/>
                  <a:pt x="2165" y="9435"/>
                </a:cubicBezTo>
                <a:cubicBezTo>
                  <a:pt x="2417" y="9407"/>
                  <a:pt x="2654" y="9393"/>
                  <a:pt x="2906" y="9365"/>
                </a:cubicBezTo>
                <a:close/>
                <a:moveTo>
                  <a:pt x="2026" y="9449"/>
                </a:moveTo>
                <a:lnTo>
                  <a:pt x="2026" y="9449"/>
                </a:lnTo>
                <a:cubicBezTo>
                  <a:pt x="1704" y="9882"/>
                  <a:pt x="1481" y="10413"/>
                  <a:pt x="1327" y="10930"/>
                </a:cubicBezTo>
                <a:cubicBezTo>
                  <a:pt x="1020" y="11041"/>
                  <a:pt x="713" y="11139"/>
                  <a:pt x="405" y="11265"/>
                </a:cubicBezTo>
                <a:cubicBezTo>
                  <a:pt x="727" y="10664"/>
                  <a:pt x="1034" y="10077"/>
                  <a:pt x="1355" y="9477"/>
                </a:cubicBezTo>
                <a:cubicBezTo>
                  <a:pt x="1375" y="9487"/>
                  <a:pt x="1395" y="9497"/>
                  <a:pt x="1409" y="9497"/>
                </a:cubicBezTo>
                <a:cubicBezTo>
                  <a:pt x="1416" y="9497"/>
                  <a:pt x="1421" y="9495"/>
                  <a:pt x="1425" y="9491"/>
                </a:cubicBezTo>
                <a:cubicBezTo>
                  <a:pt x="1635" y="9477"/>
                  <a:pt x="1830" y="9463"/>
                  <a:pt x="2026" y="9449"/>
                </a:cubicBezTo>
                <a:close/>
                <a:moveTo>
                  <a:pt x="13033" y="439"/>
                </a:moveTo>
                <a:lnTo>
                  <a:pt x="13033" y="439"/>
                </a:lnTo>
                <a:cubicBezTo>
                  <a:pt x="15366" y="2073"/>
                  <a:pt x="17643" y="3777"/>
                  <a:pt x="19822" y="5621"/>
                </a:cubicBezTo>
                <a:cubicBezTo>
                  <a:pt x="17643" y="7675"/>
                  <a:pt x="15296" y="9491"/>
                  <a:pt x="12977" y="11377"/>
                </a:cubicBezTo>
                <a:cubicBezTo>
                  <a:pt x="13061" y="10413"/>
                  <a:pt x="13047" y="9421"/>
                  <a:pt x="13033" y="8471"/>
                </a:cubicBezTo>
                <a:cubicBezTo>
                  <a:pt x="13033" y="8401"/>
                  <a:pt x="12963" y="8359"/>
                  <a:pt x="12908" y="8359"/>
                </a:cubicBezTo>
                <a:cubicBezTo>
                  <a:pt x="12908" y="8275"/>
                  <a:pt x="12852" y="8178"/>
                  <a:pt x="12754" y="8178"/>
                </a:cubicBezTo>
                <a:lnTo>
                  <a:pt x="12684" y="8178"/>
                </a:lnTo>
                <a:cubicBezTo>
                  <a:pt x="12663" y="8171"/>
                  <a:pt x="12642" y="8167"/>
                  <a:pt x="12621" y="8167"/>
                </a:cubicBezTo>
                <a:cubicBezTo>
                  <a:pt x="12600" y="8167"/>
                  <a:pt x="12579" y="8171"/>
                  <a:pt x="12558" y="8178"/>
                </a:cubicBezTo>
                <a:cubicBezTo>
                  <a:pt x="10742" y="8192"/>
                  <a:pt x="8898" y="8485"/>
                  <a:pt x="7096" y="8639"/>
                </a:cubicBezTo>
                <a:cubicBezTo>
                  <a:pt x="5266" y="8792"/>
                  <a:pt x="3437" y="8960"/>
                  <a:pt x="1621" y="9128"/>
                </a:cubicBezTo>
                <a:cubicBezTo>
                  <a:pt x="1732" y="6390"/>
                  <a:pt x="1886" y="3652"/>
                  <a:pt x="1886" y="914"/>
                </a:cubicBezTo>
                <a:cubicBezTo>
                  <a:pt x="3632" y="1473"/>
                  <a:pt x="5546" y="1640"/>
                  <a:pt x="7334" y="2003"/>
                </a:cubicBezTo>
                <a:cubicBezTo>
                  <a:pt x="9052" y="2353"/>
                  <a:pt x="10854" y="2953"/>
                  <a:pt x="12600" y="3093"/>
                </a:cubicBezTo>
                <a:cubicBezTo>
                  <a:pt x="12642" y="3093"/>
                  <a:pt x="12656" y="3079"/>
                  <a:pt x="12684" y="3065"/>
                </a:cubicBezTo>
                <a:cubicBezTo>
                  <a:pt x="12707" y="3083"/>
                  <a:pt x="12735" y="3092"/>
                  <a:pt x="12764" y="3092"/>
                </a:cubicBezTo>
                <a:cubicBezTo>
                  <a:pt x="12824" y="3092"/>
                  <a:pt x="12884" y="3052"/>
                  <a:pt x="12894" y="2967"/>
                </a:cubicBezTo>
                <a:cubicBezTo>
                  <a:pt x="12963" y="2171"/>
                  <a:pt x="13117" y="1249"/>
                  <a:pt x="13033" y="439"/>
                </a:cubicBezTo>
                <a:close/>
                <a:moveTo>
                  <a:pt x="18788" y="7102"/>
                </a:moveTo>
                <a:cubicBezTo>
                  <a:pt x="18300" y="7828"/>
                  <a:pt x="17853" y="8597"/>
                  <a:pt x="17406" y="9351"/>
                </a:cubicBezTo>
                <a:cubicBezTo>
                  <a:pt x="17028" y="9644"/>
                  <a:pt x="16637" y="9938"/>
                  <a:pt x="16246" y="10217"/>
                </a:cubicBezTo>
                <a:cubicBezTo>
                  <a:pt x="16609" y="9644"/>
                  <a:pt x="17000" y="9100"/>
                  <a:pt x="17420" y="8569"/>
                </a:cubicBezTo>
                <a:cubicBezTo>
                  <a:pt x="17452" y="8537"/>
                  <a:pt x="17418" y="8480"/>
                  <a:pt x="17382" y="8480"/>
                </a:cubicBezTo>
                <a:cubicBezTo>
                  <a:pt x="17371" y="8480"/>
                  <a:pt x="17360" y="8486"/>
                  <a:pt x="17350" y="8499"/>
                </a:cubicBezTo>
                <a:cubicBezTo>
                  <a:pt x="16833" y="9072"/>
                  <a:pt x="16400" y="9714"/>
                  <a:pt x="16037" y="10385"/>
                </a:cubicBezTo>
                <a:cubicBezTo>
                  <a:pt x="15562" y="10734"/>
                  <a:pt x="15087" y="11083"/>
                  <a:pt x="14612" y="11418"/>
                </a:cubicBezTo>
                <a:cubicBezTo>
                  <a:pt x="15087" y="10916"/>
                  <a:pt x="15520" y="10357"/>
                  <a:pt x="15841" y="9742"/>
                </a:cubicBezTo>
                <a:cubicBezTo>
                  <a:pt x="15869" y="9700"/>
                  <a:pt x="15827" y="9658"/>
                  <a:pt x="15799" y="9658"/>
                </a:cubicBezTo>
                <a:cubicBezTo>
                  <a:pt x="16819" y="8848"/>
                  <a:pt x="17811" y="7982"/>
                  <a:pt x="18788" y="7102"/>
                </a:cubicBezTo>
                <a:close/>
                <a:moveTo>
                  <a:pt x="15729" y="9714"/>
                </a:moveTo>
                <a:lnTo>
                  <a:pt x="15729" y="9714"/>
                </a:lnTo>
                <a:cubicBezTo>
                  <a:pt x="15282" y="10371"/>
                  <a:pt x="14863" y="11027"/>
                  <a:pt x="14332" y="11628"/>
                </a:cubicBezTo>
                <a:cubicBezTo>
                  <a:pt x="14095" y="11796"/>
                  <a:pt x="13857" y="11977"/>
                  <a:pt x="13620" y="12145"/>
                </a:cubicBezTo>
                <a:cubicBezTo>
                  <a:pt x="13913" y="11684"/>
                  <a:pt x="14207" y="11237"/>
                  <a:pt x="14500" y="10776"/>
                </a:cubicBezTo>
                <a:cubicBezTo>
                  <a:pt x="14537" y="10738"/>
                  <a:pt x="14497" y="10690"/>
                  <a:pt x="14448" y="10690"/>
                </a:cubicBezTo>
                <a:cubicBezTo>
                  <a:pt x="14442" y="10690"/>
                  <a:pt x="14436" y="10691"/>
                  <a:pt x="14430" y="10692"/>
                </a:cubicBezTo>
                <a:cubicBezTo>
                  <a:pt x="14877" y="10371"/>
                  <a:pt x="15310" y="10050"/>
                  <a:pt x="15729" y="9714"/>
                </a:cubicBezTo>
                <a:close/>
                <a:moveTo>
                  <a:pt x="12684" y="9603"/>
                </a:moveTo>
                <a:cubicBezTo>
                  <a:pt x="12628" y="10245"/>
                  <a:pt x="12614" y="10902"/>
                  <a:pt x="12670" y="11516"/>
                </a:cubicBezTo>
                <a:cubicBezTo>
                  <a:pt x="12474" y="11935"/>
                  <a:pt x="12265" y="12326"/>
                  <a:pt x="12000" y="12704"/>
                </a:cubicBezTo>
                <a:cubicBezTo>
                  <a:pt x="11930" y="12312"/>
                  <a:pt x="11888" y="11921"/>
                  <a:pt x="11860" y="11530"/>
                </a:cubicBezTo>
                <a:cubicBezTo>
                  <a:pt x="12097" y="11181"/>
                  <a:pt x="12335" y="10846"/>
                  <a:pt x="12572" y="10510"/>
                </a:cubicBezTo>
                <a:cubicBezTo>
                  <a:pt x="12604" y="10479"/>
                  <a:pt x="12564" y="10440"/>
                  <a:pt x="12531" y="10440"/>
                </a:cubicBezTo>
                <a:cubicBezTo>
                  <a:pt x="12520" y="10440"/>
                  <a:pt x="12509" y="10444"/>
                  <a:pt x="12502" y="10455"/>
                </a:cubicBezTo>
                <a:cubicBezTo>
                  <a:pt x="12265" y="10734"/>
                  <a:pt x="12055" y="11041"/>
                  <a:pt x="11860" y="11363"/>
                </a:cubicBezTo>
                <a:cubicBezTo>
                  <a:pt x="11846" y="11153"/>
                  <a:pt x="11832" y="10957"/>
                  <a:pt x="11818" y="10748"/>
                </a:cubicBezTo>
                <a:cubicBezTo>
                  <a:pt x="12125" y="10371"/>
                  <a:pt x="12419" y="10008"/>
                  <a:pt x="12684" y="9603"/>
                </a:cubicBezTo>
                <a:close/>
                <a:moveTo>
                  <a:pt x="12955" y="0"/>
                </a:moveTo>
                <a:cubicBezTo>
                  <a:pt x="12944" y="0"/>
                  <a:pt x="12933" y="2"/>
                  <a:pt x="12921" y="6"/>
                </a:cubicBezTo>
                <a:cubicBezTo>
                  <a:pt x="12502" y="243"/>
                  <a:pt x="12041" y="495"/>
                  <a:pt x="11650" y="802"/>
                </a:cubicBezTo>
                <a:cubicBezTo>
                  <a:pt x="11636" y="793"/>
                  <a:pt x="11619" y="788"/>
                  <a:pt x="11602" y="788"/>
                </a:cubicBezTo>
                <a:cubicBezTo>
                  <a:pt x="11568" y="788"/>
                  <a:pt x="11534" y="807"/>
                  <a:pt x="11525" y="844"/>
                </a:cubicBezTo>
                <a:cubicBezTo>
                  <a:pt x="11525" y="872"/>
                  <a:pt x="11511" y="900"/>
                  <a:pt x="11511" y="928"/>
                </a:cubicBezTo>
                <a:cubicBezTo>
                  <a:pt x="11497" y="928"/>
                  <a:pt x="11483" y="942"/>
                  <a:pt x="11469" y="956"/>
                </a:cubicBezTo>
                <a:cubicBezTo>
                  <a:pt x="11413" y="1012"/>
                  <a:pt x="11427" y="1081"/>
                  <a:pt x="11469" y="1123"/>
                </a:cubicBezTo>
                <a:cubicBezTo>
                  <a:pt x="11385" y="1528"/>
                  <a:pt x="11301" y="1975"/>
                  <a:pt x="11301" y="2381"/>
                </a:cubicBezTo>
                <a:cubicBezTo>
                  <a:pt x="9918" y="2017"/>
                  <a:pt x="8437" y="1822"/>
                  <a:pt x="7096" y="1556"/>
                </a:cubicBezTo>
                <a:cubicBezTo>
                  <a:pt x="5392" y="1221"/>
                  <a:pt x="3576" y="718"/>
                  <a:pt x="1830" y="690"/>
                </a:cubicBezTo>
                <a:cubicBezTo>
                  <a:pt x="1815" y="685"/>
                  <a:pt x="1799" y="682"/>
                  <a:pt x="1785" y="682"/>
                </a:cubicBezTo>
                <a:cubicBezTo>
                  <a:pt x="1759" y="682"/>
                  <a:pt x="1736" y="692"/>
                  <a:pt x="1718" y="718"/>
                </a:cubicBezTo>
                <a:cubicBezTo>
                  <a:pt x="1467" y="984"/>
                  <a:pt x="1229" y="1277"/>
                  <a:pt x="992" y="1556"/>
                </a:cubicBezTo>
                <a:cubicBezTo>
                  <a:pt x="768" y="1822"/>
                  <a:pt x="517" y="2073"/>
                  <a:pt x="349" y="2367"/>
                </a:cubicBezTo>
                <a:cubicBezTo>
                  <a:pt x="349" y="2367"/>
                  <a:pt x="349" y="2381"/>
                  <a:pt x="349" y="2381"/>
                </a:cubicBezTo>
                <a:cubicBezTo>
                  <a:pt x="321" y="2395"/>
                  <a:pt x="307" y="2422"/>
                  <a:pt x="307" y="2450"/>
                </a:cubicBezTo>
                <a:cubicBezTo>
                  <a:pt x="0" y="5412"/>
                  <a:pt x="0" y="8429"/>
                  <a:pt x="14" y="11404"/>
                </a:cubicBezTo>
                <a:cubicBezTo>
                  <a:pt x="24" y="11493"/>
                  <a:pt x="103" y="11547"/>
                  <a:pt x="178" y="11547"/>
                </a:cubicBezTo>
                <a:cubicBezTo>
                  <a:pt x="210" y="11547"/>
                  <a:pt x="241" y="11537"/>
                  <a:pt x="266" y="11516"/>
                </a:cubicBezTo>
                <a:cubicBezTo>
                  <a:pt x="2179" y="10999"/>
                  <a:pt x="4065" y="10510"/>
                  <a:pt x="6049" y="10287"/>
                </a:cubicBezTo>
                <a:cubicBezTo>
                  <a:pt x="7893" y="10077"/>
                  <a:pt x="9737" y="9980"/>
                  <a:pt x="11580" y="9770"/>
                </a:cubicBezTo>
                <a:lnTo>
                  <a:pt x="11580" y="9770"/>
                </a:lnTo>
                <a:cubicBezTo>
                  <a:pt x="11441" y="10441"/>
                  <a:pt x="11469" y="11167"/>
                  <a:pt x="11566" y="11865"/>
                </a:cubicBezTo>
                <a:cubicBezTo>
                  <a:pt x="11553" y="11893"/>
                  <a:pt x="11539" y="11907"/>
                  <a:pt x="11525" y="11935"/>
                </a:cubicBezTo>
                <a:cubicBezTo>
                  <a:pt x="11504" y="11966"/>
                  <a:pt x="11528" y="11988"/>
                  <a:pt x="11553" y="11988"/>
                </a:cubicBezTo>
                <a:cubicBezTo>
                  <a:pt x="11563" y="11988"/>
                  <a:pt x="11573" y="11985"/>
                  <a:pt x="11580" y="11977"/>
                </a:cubicBezTo>
                <a:cubicBezTo>
                  <a:pt x="11636" y="12354"/>
                  <a:pt x="11706" y="12732"/>
                  <a:pt x="11790" y="13081"/>
                </a:cubicBezTo>
                <a:cubicBezTo>
                  <a:pt x="11799" y="13145"/>
                  <a:pt x="11869" y="13192"/>
                  <a:pt x="11932" y="13192"/>
                </a:cubicBezTo>
                <a:cubicBezTo>
                  <a:pt x="11964" y="13192"/>
                  <a:pt x="11994" y="13179"/>
                  <a:pt x="12014" y="13151"/>
                </a:cubicBezTo>
                <a:cubicBezTo>
                  <a:pt x="12377" y="12690"/>
                  <a:pt x="12684" y="12187"/>
                  <a:pt x="12894" y="11642"/>
                </a:cubicBezTo>
                <a:cubicBezTo>
                  <a:pt x="12921" y="11628"/>
                  <a:pt x="12935" y="11614"/>
                  <a:pt x="12949" y="11586"/>
                </a:cubicBezTo>
                <a:cubicBezTo>
                  <a:pt x="12974" y="11610"/>
                  <a:pt x="12998" y="11625"/>
                  <a:pt x="13025" y="11625"/>
                </a:cubicBezTo>
                <a:cubicBezTo>
                  <a:pt x="13045" y="11625"/>
                  <a:pt x="13066" y="11618"/>
                  <a:pt x="13089" y="11600"/>
                </a:cubicBezTo>
                <a:cubicBezTo>
                  <a:pt x="13536" y="11321"/>
                  <a:pt x="13969" y="11013"/>
                  <a:pt x="14402" y="10706"/>
                </a:cubicBezTo>
                <a:lnTo>
                  <a:pt x="14402" y="10706"/>
                </a:lnTo>
                <a:cubicBezTo>
                  <a:pt x="13997" y="11209"/>
                  <a:pt x="13648" y="11782"/>
                  <a:pt x="13327" y="12354"/>
                </a:cubicBezTo>
                <a:cubicBezTo>
                  <a:pt x="12908" y="12648"/>
                  <a:pt x="12488" y="12941"/>
                  <a:pt x="12083" y="13248"/>
                </a:cubicBezTo>
                <a:cubicBezTo>
                  <a:pt x="12013" y="13295"/>
                  <a:pt x="12051" y="13401"/>
                  <a:pt x="12123" y="13401"/>
                </a:cubicBezTo>
                <a:cubicBezTo>
                  <a:pt x="12136" y="13401"/>
                  <a:pt x="12151" y="13397"/>
                  <a:pt x="12167" y="13388"/>
                </a:cubicBezTo>
                <a:cubicBezTo>
                  <a:pt x="12461" y="13206"/>
                  <a:pt x="12768" y="13025"/>
                  <a:pt x="13075" y="12829"/>
                </a:cubicBezTo>
                <a:cubicBezTo>
                  <a:pt x="13075" y="12864"/>
                  <a:pt x="13102" y="12888"/>
                  <a:pt x="13129" y="12888"/>
                </a:cubicBezTo>
                <a:cubicBezTo>
                  <a:pt x="13145" y="12888"/>
                  <a:pt x="13162" y="12879"/>
                  <a:pt x="13173" y="12857"/>
                </a:cubicBezTo>
                <a:cubicBezTo>
                  <a:pt x="13201" y="12815"/>
                  <a:pt x="13243" y="12759"/>
                  <a:pt x="13271" y="12704"/>
                </a:cubicBezTo>
                <a:cubicBezTo>
                  <a:pt x="15478" y="11307"/>
                  <a:pt x="17573" y="9672"/>
                  <a:pt x="19543" y="7982"/>
                </a:cubicBezTo>
                <a:cubicBezTo>
                  <a:pt x="19613" y="7926"/>
                  <a:pt x="19585" y="7842"/>
                  <a:pt x="19529" y="7801"/>
                </a:cubicBezTo>
                <a:cubicBezTo>
                  <a:pt x="19808" y="7158"/>
                  <a:pt x="20046" y="6473"/>
                  <a:pt x="20255" y="5803"/>
                </a:cubicBezTo>
                <a:cubicBezTo>
                  <a:pt x="20269" y="5775"/>
                  <a:pt x="20269" y="5747"/>
                  <a:pt x="20255" y="5719"/>
                </a:cubicBezTo>
                <a:cubicBezTo>
                  <a:pt x="20311" y="5649"/>
                  <a:pt x="20311" y="5538"/>
                  <a:pt x="20241" y="5482"/>
                </a:cubicBezTo>
                <a:cubicBezTo>
                  <a:pt x="17978" y="3554"/>
                  <a:pt x="15618" y="1724"/>
                  <a:pt x="13145" y="62"/>
                </a:cubicBezTo>
                <a:cubicBezTo>
                  <a:pt x="13103" y="34"/>
                  <a:pt x="13061" y="34"/>
                  <a:pt x="13019" y="34"/>
                </a:cubicBezTo>
                <a:cubicBezTo>
                  <a:pt x="13009" y="13"/>
                  <a:pt x="12984" y="0"/>
                  <a:pt x="12955"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4301513" y="2566617"/>
            <a:ext cx="584300" cy="413475"/>
          </a:xfrm>
          <a:custGeom>
            <a:avLst/>
            <a:gdLst/>
            <a:ahLst/>
            <a:cxnLst/>
            <a:rect l="l" t="t" r="r" b="b"/>
            <a:pathLst>
              <a:path w="23372" h="16539" extrusionOk="0">
                <a:moveTo>
                  <a:pt x="951" y="11009"/>
                </a:moveTo>
                <a:cubicBezTo>
                  <a:pt x="1007" y="11148"/>
                  <a:pt x="1105" y="11232"/>
                  <a:pt x="1272" y="11246"/>
                </a:cubicBezTo>
                <a:cubicBezTo>
                  <a:pt x="1258" y="11260"/>
                  <a:pt x="1258" y="11288"/>
                  <a:pt x="1258" y="11316"/>
                </a:cubicBezTo>
                <a:cubicBezTo>
                  <a:pt x="1188" y="11316"/>
                  <a:pt x="1119" y="11316"/>
                  <a:pt x="1049" y="11330"/>
                </a:cubicBezTo>
                <a:cubicBezTo>
                  <a:pt x="1007" y="11330"/>
                  <a:pt x="965" y="11344"/>
                  <a:pt x="937" y="11372"/>
                </a:cubicBezTo>
                <a:cubicBezTo>
                  <a:pt x="951" y="11246"/>
                  <a:pt x="951" y="11134"/>
                  <a:pt x="951" y="11009"/>
                </a:cubicBezTo>
                <a:close/>
                <a:moveTo>
                  <a:pt x="4150" y="12196"/>
                </a:moveTo>
                <a:lnTo>
                  <a:pt x="4150" y="12196"/>
                </a:lnTo>
                <a:cubicBezTo>
                  <a:pt x="4471" y="12224"/>
                  <a:pt x="4792" y="12252"/>
                  <a:pt x="5128" y="12294"/>
                </a:cubicBezTo>
                <a:lnTo>
                  <a:pt x="4918" y="12294"/>
                </a:lnTo>
                <a:cubicBezTo>
                  <a:pt x="4667" y="12252"/>
                  <a:pt x="4401" y="12224"/>
                  <a:pt x="4150" y="12196"/>
                </a:cubicBezTo>
                <a:close/>
                <a:moveTo>
                  <a:pt x="5197" y="12280"/>
                </a:moveTo>
                <a:cubicBezTo>
                  <a:pt x="5239" y="12280"/>
                  <a:pt x="5295" y="12294"/>
                  <a:pt x="5337" y="12294"/>
                </a:cubicBezTo>
                <a:lnTo>
                  <a:pt x="5128" y="12294"/>
                </a:lnTo>
                <a:cubicBezTo>
                  <a:pt x="5142" y="12294"/>
                  <a:pt x="5170" y="12294"/>
                  <a:pt x="5197" y="12280"/>
                </a:cubicBezTo>
                <a:close/>
                <a:moveTo>
                  <a:pt x="15828" y="728"/>
                </a:moveTo>
                <a:cubicBezTo>
                  <a:pt x="17895" y="2949"/>
                  <a:pt x="20228" y="5170"/>
                  <a:pt x="22798" y="6804"/>
                </a:cubicBezTo>
                <a:cubicBezTo>
                  <a:pt x="21471" y="8522"/>
                  <a:pt x="20256" y="10324"/>
                  <a:pt x="18929" y="12028"/>
                </a:cubicBezTo>
                <a:cubicBezTo>
                  <a:pt x="18580" y="12475"/>
                  <a:pt x="18231" y="12909"/>
                  <a:pt x="17881" y="13328"/>
                </a:cubicBezTo>
                <a:cubicBezTo>
                  <a:pt x="17602" y="13691"/>
                  <a:pt x="17309" y="14236"/>
                  <a:pt x="16945" y="14487"/>
                </a:cubicBezTo>
                <a:cubicBezTo>
                  <a:pt x="16828" y="14570"/>
                  <a:pt x="16762" y="14607"/>
                  <a:pt x="16721" y="14607"/>
                </a:cubicBezTo>
                <a:cubicBezTo>
                  <a:pt x="16645" y="14607"/>
                  <a:pt x="16655" y="14482"/>
                  <a:pt x="16582" y="14291"/>
                </a:cubicBezTo>
                <a:cubicBezTo>
                  <a:pt x="16484" y="14054"/>
                  <a:pt x="16484" y="13719"/>
                  <a:pt x="16443" y="13467"/>
                </a:cubicBezTo>
                <a:cubicBezTo>
                  <a:pt x="16359" y="12895"/>
                  <a:pt x="16275" y="12322"/>
                  <a:pt x="16177" y="11735"/>
                </a:cubicBezTo>
                <a:cubicBezTo>
                  <a:pt x="16247" y="11637"/>
                  <a:pt x="16205" y="11456"/>
                  <a:pt x="16023" y="11456"/>
                </a:cubicBezTo>
                <a:cubicBezTo>
                  <a:pt x="15627" y="11447"/>
                  <a:pt x="15231" y="11443"/>
                  <a:pt x="14835" y="11443"/>
                </a:cubicBezTo>
                <a:cubicBezTo>
                  <a:pt x="13127" y="11443"/>
                  <a:pt x="11419" y="11510"/>
                  <a:pt x="9711" y="11510"/>
                </a:cubicBezTo>
                <a:cubicBezTo>
                  <a:pt x="9314" y="11510"/>
                  <a:pt x="8918" y="11507"/>
                  <a:pt x="8522" y="11498"/>
                </a:cubicBezTo>
                <a:cubicBezTo>
                  <a:pt x="7265" y="11470"/>
                  <a:pt x="6022" y="11414"/>
                  <a:pt x="4764" y="11344"/>
                </a:cubicBezTo>
                <a:cubicBezTo>
                  <a:pt x="3934" y="11301"/>
                  <a:pt x="3029" y="11141"/>
                  <a:pt x="2165" y="11141"/>
                </a:cubicBezTo>
                <a:cubicBezTo>
                  <a:pt x="1910" y="11141"/>
                  <a:pt x="1657" y="11155"/>
                  <a:pt x="1412" y="11190"/>
                </a:cubicBezTo>
                <a:cubicBezTo>
                  <a:pt x="1426" y="11162"/>
                  <a:pt x="1426" y="11121"/>
                  <a:pt x="1384" y="11093"/>
                </a:cubicBezTo>
                <a:cubicBezTo>
                  <a:pt x="1063" y="10855"/>
                  <a:pt x="1314" y="9472"/>
                  <a:pt x="1328" y="9109"/>
                </a:cubicBezTo>
                <a:cubicBezTo>
                  <a:pt x="1370" y="8355"/>
                  <a:pt x="1398" y="7614"/>
                  <a:pt x="1426" y="6860"/>
                </a:cubicBezTo>
                <a:cubicBezTo>
                  <a:pt x="1482" y="5435"/>
                  <a:pt x="1538" y="4024"/>
                  <a:pt x="1593" y="2599"/>
                </a:cubicBezTo>
                <a:cubicBezTo>
                  <a:pt x="5178" y="3028"/>
                  <a:pt x="8849" y="3362"/>
                  <a:pt x="12484" y="3362"/>
                </a:cubicBezTo>
                <a:cubicBezTo>
                  <a:pt x="13467" y="3362"/>
                  <a:pt x="14447" y="3337"/>
                  <a:pt x="15423" y="3284"/>
                </a:cubicBezTo>
                <a:cubicBezTo>
                  <a:pt x="15493" y="3270"/>
                  <a:pt x="15548" y="3228"/>
                  <a:pt x="15576" y="3172"/>
                </a:cubicBezTo>
                <a:cubicBezTo>
                  <a:pt x="15646" y="3172"/>
                  <a:pt x="15702" y="3130"/>
                  <a:pt x="15716" y="3046"/>
                </a:cubicBezTo>
                <a:cubicBezTo>
                  <a:pt x="15800" y="2278"/>
                  <a:pt x="15814" y="1496"/>
                  <a:pt x="15828" y="728"/>
                </a:cubicBezTo>
                <a:close/>
                <a:moveTo>
                  <a:pt x="16317" y="15744"/>
                </a:moveTo>
                <a:cubicBezTo>
                  <a:pt x="16359" y="15772"/>
                  <a:pt x="16401" y="15786"/>
                  <a:pt x="16456" y="15800"/>
                </a:cubicBezTo>
                <a:cubicBezTo>
                  <a:pt x="16484" y="15814"/>
                  <a:pt x="16526" y="15814"/>
                  <a:pt x="16554" y="15814"/>
                </a:cubicBezTo>
                <a:cubicBezTo>
                  <a:pt x="16512" y="15870"/>
                  <a:pt x="16456" y="15940"/>
                  <a:pt x="16415" y="15996"/>
                </a:cubicBezTo>
                <a:cubicBezTo>
                  <a:pt x="16373" y="15912"/>
                  <a:pt x="16359" y="15828"/>
                  <a:pt x="16317" y="15744"/>
                </a:cubicBezTo>
                <a:close/>
                <a:moveTo>
                  <a:pt x="15648" y="1"/>
                </a:moveTo>
                <a:cubicBezTo>
                  <a:pt x="15610" y="1"/>
                  <a:pt x="15571" y="11"/>
                  <a:pt x="15535" y="29"/>
                </a:cubicBezTo>
                <a:cubicBezTo>
                  <a:pt x="15521" y="29"/>
                  <a:pt x="15521" y="29"/>
                  <a:pt x="15507" y="43"/>
                </a:cubicBezTo>
                <a:cubicBezTo>
                  <a:pt x="15311" y="155"/>
                  <a:pt x="15115" y="295"/>
                  <a:pt x="14934" y="420"/>
                </a:cubicBezTo>
                <a:cubicBezTo>
                  <a:pt x="14766" y="546"/>
                  <a:pt x="14557" y="658"/>
                  <a:pt x="14459" y="825"/>
                </a:cubicBezTo>
                <a:cubicBezTo>
                  <a:pt x="14417" y="881"/>
                  <a:pt x="14445" y="951"/>
                  <a:pt x="14487" y="1007"/>
                </a:cubicBezTo>
                <a:cubicBezTo>
                  <a:pt x="14487" y="1314"/>
                  <a:pt x="14487" y="1636"/>
                  <a:pt x="14487" y="1943"/>
                </a:cubicBezTo>
                <a:cubicBezTo>
                  <a:pt x="14459" y="2250"/>
                  <a:pt x="14431" y="2558"/>
                  <a:pt x="14417" y="2865"/>
                </a:cubicBezTo>
                <a:cubicBezTo>
                  <a:pt x="10059" y="2795"/>
                  <a:pt x="5742" y="2683"/>
                  <a:pt x="1398" y="2152"/>
                </a:cubicBezTo>
                <a:cubicBezTo>
                  <a:pt x="1370" y="2152"/>
                  <a:pt x="1342" y="2166"/>
                  <a:pt x="1314" y="2180"/>
                </a:cubicBezTo>
                <a:cubicBezTo>
                  <a:pt x="1304" y="2177"/>
                  <a:pt x="1292" y="2175"/>
                  <a:pt x="1281" y="2175"/>
                </a:cubicBezTo>
                <a:cubicBezTo>
                  <a:pt x="1247" y="2175"/>
                  <a:pt x="1213" y="2191"/>
                  <a:pt x="1202" y="2222"/>
                </a:cubicBezTo>
                <a:cubicBezTo>
                  <a:pt x="1035" y="2474"/>
                  <a:pt x="895" y="2753"/>
                  <a:pt x="727" y="3005"/>
                </a:cubicBezTo>
                <a:cubicBezTo>
                  <a:pt x="602" y="3200"/>
                  <a:pt x="434" y="3382"/>
                  <a:pt x="308" y="3577"/>
                </a:cubicBezTo>
                <a:cubicBezTo>
                  <a:pt x="280" y="3591"/>
                  <a:pt x="252" y="3619"/>
                  <a:pt x="252" y="3661"/>
                </a:cubicBezTo>
                <a:cubicBezTo>
                  <a:pt x="252" y="3675"/>
                  <a:pt x="252" y="3675"/>
                  <a:pt x="252" y="3689"/>
                </a:cubicBezTo>
                <a:cubicBezTo>
                  <a:pt x="238" y="3717"/>
                  <a:pt x="224" y="3745"/>
                  <a:pt x="211" y="3773"/>
                </a:cubicBezTo>
                <a:cubicBezTo>
                  <a:pt x="183" y="3829"/>
                  <a:pt x="197" y="3885"/>
                  <a:pt x="224" y="3926"/>
                </a:cubicBezTo>
                <a:cubicBezTo>
                  <a:pt x="113" y="5281"/>
                  <a:pt x="141" y="6664"/>
                  <a:pt x="127" y="8033"/>
                </a:cubicBezTo>
                <a:cubicBezTo>
                  <a:pt x="113" y="9444"/>
                  <a:pt x="1" y="10911"/>
                  <a:pt x="127" y="12308"/>
                </a:cubicBezTo>
                <a:cubicBezTo>
                  <a:pt x="43" y="12420"/>
                  <a:pt x="99" y="12601"/>
                  <a:pt x="252" y="12601"/>
                </a:cubicBezTo>
                <a:cubicBezTo>
                  <a:pt x="266" y="12601"/>
                  <a:pt x="280" y="12601"/>
                  <a:pt x="294" y="12587"/>
                </a:cubicBezTo>
                <a:cubicBezTo>
                  <a:pt x="308" y="12601"/>
                  <a:pt x="308" y="12601"/>
                  <a:pt x="322" y="12601"/>
                </a:cubicBezTo>
                <a:cubicBezTo>
                  <a:pt x="1859" y="12686"/>
                  <a:pt x="3402" y="12699"/>
                  <a:pt x="4943" y="12699"/>
                </a:cubicBezTo>
                <a:cubicBezTo>
                  <a:pt x="5596" y="12699"/>
                  <a:pt x="6250" y="12697"/>
                  <a:pt x="6903" y="12697"/>
                </a:cubicBezTo>
                <a:cubicBezTo>
                  <a:pt x="7242" y="12697"/>
                  <a:pt x="7582" y="12697"/>
                  <a:pt x="7921" y="12699"/>
                </a:cubicBezTo>
                <a:lnTo>
                  <a:pt x="11735" y="12727"/>
                </a:lnTo>
                <a:lnTo>
                  <a:pt x="13467" y="12727"/>
                </a:lnTo>
                <a:cubicBezTo>
                  <a:pt x="13607" y="12727"/>
                  <a:pt x="14613" y="12713"/>
                  <a:pt x="15241" y="12671"/>
                </a:cubicBezTo>
                <a:cubicBezTo>
                  <a:pt x="15325" y="13551"/>
                  <a:pt x="15465" y="14417"/>
                  <a:pt x="15674" y="15269"/>
                </a:cubicBezTo>
                <a:cubicBezTo>
                  <a:pt x="15688" y="15325"/>
                  <a:pt x="15730" y="15353"/>
                  <a:pt x="15758" y="15367"/>
                </a:cubicBezTo>
                <a:cubicBezTo>
                  <a:pt x="15786" y="15521"/>
                  <a:pt x="15814" y="15688"/>
                  <a:pt x="15842" y="15842"/>
                </a:cubicBezTo>
                <a:cubicBezTo>
                  <a:pt x="15870" y="15940"/>
                  <a:pt x="15940" y="15968"/>
                  <a:pt x="16009" y="15968"/>
                </a:cubicBezTo>
                <a:cubicBezTo>
                  <a:pt x="16065" y="16121"/>
                  <a:pt x="16135" y="16289"/>
                  <a:pt x="16205" y="16443"/>
                </a:cubicBezTo>
                <a:cubicBezTo>
                  <a:pt x="16229" y="16507"/>
                  <a:pt x="16294" y="16538"/>
                  <a:pt x="16358" y="16538"/>
                </a:cubicBezTo>
                <a:cubicBezTo>
                  <a:pt x="16407" y="16538"/>
                  <a:pt x="16454" y="16521"/>
                  <a:pt x="16484" y="16485"/>
                </a:cubicBezTo>
                <a:cubicBezTo>
                  <a:pt x="17825" y="14836"/>
                  <a:pt x="19166" y="13174"/>
                  <a:pt x="20507" y="11526"/>
                </a:cubicBezTo>
                <a:cubicBezTo>
                  <a:pt x="21597" y="10185"/>
                  <a:pt x="22882" y="8844"/>
                  <a:pt x="23217" y="7097"/>
                </a:cubicBezTo>
                <a:cubicBezTo>
                  <a:pt x="23231" y="7042"/>
                  <a:pt x="23217" y="7000"/>
                  <a:pt x="23190" y="6958"/>
                </a:cubicBezTo>
                <a:cubicBezTo>
                  <a:pt x="23301" y="6902"/>
                  <a:pt x="23371" y="6748"/>
                  <a:pt x="23259" y="6650"/>
                </a:cubicBezTo>
                <a:cubicBezTo>
                  <a:pt x="21960" y="5603"/>
                  <a:pt x="20605" y="4653"/>
                  <a:pt x="19348" y="3549"/>
                </a:cubicBezTo>
                <a:cubicBezTo>
                  <a:pt x="18105" y="2446"/>
                  <a:pt x="16917" y="1272"/>
                  <a:pt x="15772" y="57"/>
                </a:cubicBezTo>
                <a:cubicBezTo>
                  <a:pt x="15741" y="18"/>
                  <a:pt x="15696" y="1"/>
                  <a:pt x="15648" y="1"/>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2245525" y="2580605"/>
            <a:ext cx="584272" cy="385499"/>
          </a:xfrm>
          <a:custGeom>
            <a:avLst/>
            <a:gdLst/>
            <a:ahLst/>
            <a:cxnLst/>
            <a:rect l="l" t="t" r="r" b="b"/>
            <a:pathLst>
              <a:path w="23734" h="10818" extrusionOk="0">
                <a:moveTo>
                  <a:pt x="17490" y="514"/>
                </a:moveTo>
                <a:lnTo>
                  <a:pt x="17490" y="514"/>
                </a:lnTo>
                <a:cubicBezTo>
                  <a:pt x="18440" y="1171"/>
                  <a:pt x="19459" y="1771"/>
                  <a:pt x="20409" y="2442"/>
                </a:cubicBezTo>
                <a:cubicBezTo>
                  <a:pt x="20996" y="2861"/>
                  <a:pt x="21583" y="3294"/>
                  <a:pt x="22155" y="3741"/>
                </a:cubicBezTo>
                <a:cubicBezTo>
                  <a:pt x="22393" y="3937"/>
                  <a:pt x="22672" y="4132"/>
                  <a:pt x="22896" y="4342"/>
                </a:cubicBezTo>
                <a:cubicBezTo>
                  <a:pt x="23259" y="4691"/>
                  <a:pt x="23245" y="4621"/>
                  <a:pt x="22924" y="4998"/>
                </a:cubicBezTo>
                <a:cubicBezTo>
                  <a:pt x="22672" y="5292"/>
                  <a:pt x="22393" y="5585"/>
                  <a:pt x="22086" y="5864"/>
                </a:cubicBezTo>
                <a:cubicBezTo>
                  <a:pt x="20675" y="4258"/>
                  <a:pt x="19166" y="2721"/>
                  <a:pt x="17532" y="1324"/>
                </a:cubicBezTo>
                <a:cubicBezTo>
                  <a:pt x="17532" y="1045"/>
                  <a:pt x="17532" y="766"/>
                  <a:pt x="17490" y="514"/>
                </a:cubicBezTo>
                <a:close/>
                <a:moveTo>
                  <a:pt x="17532" y="1506"/>
                </a:moveTo>
                <a:cubicBezTo>
                  <a:pt x="18957" y="2903"/>
                  <a:pt x="20353" y="4328"/>
                  <a:pt x="21694" y="5808"/>
                </a:cubicBezTo>
                <a:cubicBezTo>
                  <a:pt x="21667" y="5850"/>
                  <a:pt x="21667" y="5906"/>
                  <a:pt x="21694" y="5948"/>
                </a:cubicBezTo>
                <a:cubicBezTo>
                  <a:pt x="21764" y="6018"/>
                  <a:pt x="21806" y="6060"/>
                  <a:pt x="21848" y="6074"/>
                </a:cubicBezTo>
                <a:cubicBezTo>
                  <a:pt x="21513" y="6367"/>
                  <a:pt x="21164" y="6661"/>
                  <a:pt x="20828" y="6940"/>
                </a:cubicBezTo>
                <a:lnTo>
                  <a:pt x="20814" y="6940"/>
                </a:lnTo>
                <a:cubicBezTo>
                  <a:pt x="19809" y="5571"/>
                  <a:pt x="18510" y="4328"/>
                  <a:pt x="17252" y="3182"/>
                </a:cubicBezTo>
                <a:cubicBezTo>
                  <a:pt x="17308" y="3126"/>
                  <a:pt x="17322" y="3043"/>
                  <a:pt x="17294" y="2987"/>
                </a:cubicBezTo>
                <a:cubicBezTo>
                  <a:pt x="17476" y="2875"/>
                  <a:pt x="17490" y="2638"/>
                  <a:pt x="17490" y="2400"/>
                </a:cubicBezTo>
                <a:cubicBezTo>
                  <a:pt x="17504" y="2121"/>
                  <a:pt x="17532" y="1813"/>
                  <a:pt x="17532" y="1506"/>
                </a:cubicBezTo>
                <a:close/>
                <a:moveTo>
                  <a:pt x="10827" y="3029"/>
                </a:moveTo>
                <a:lnTo>
                  <a:pt x="10827" y="3029"/>
                </a:lnTo>
                <a:cubicBezTo>
                  <a:pt x="11413" y="3043"/>
                  <a:pt x="12000" y="3057"/>
                  <a:pt x="12587" y="3085"/>
                </a:cubicBezTo>
                <a:cubicBezTo>
                  <a:pt x="13537" y="4062"/>
                  <a:pt x="14500" y="5040"/>
                  <a:pt x="15422" y="6074"/>
                </a:cubicBezTo>
                <a:cubicBezTo>
                  <a:pt x="15772" y="6465"/>
                  <a:pt x="16107" y="6884"/>
                  <a:pt x="16442" y="7303"/>
                </a:cubicBezTo>
                <a:cubicBezTo>
                  <a:pt x="15911" y="7303"/>
                  <a:pt x="15380" y="7303"/>
                  <a:pt x="14864" y="7317"/>
                </a:cubicBezTo>
                <a:cubicBezTo>
                  <a:pt x="14836" y="7303"/>
                  <a:pt x="14808" y="7289"/>
                  <a:pt x="14780" y="7289"/>
                </a:cubicBezTo>
                <a:lnTo>
                  <a:pt x="14766" y="7289"/>
                </a:lnTo>
                <a:cubicBezTo>
                  <a:pt x="14724" y="7233"/>
                  <a:pt x="14682" y="7177"/>
                  <a:pt x="14682" y="7150"/>
                </a:cubicBezTo>
                <a:cubicBezTo>
                  <a:pt x="14612" y="6954"/>
                  <a:pt x="14291" y="6703"/>
                  <a:pt x="14165" y="6549"/>
                </a:cubicBezTo>
                <a:cubicBezTo>
                  <a:pt x="13774" y="6102"/>
                  <a:pt x="13397" y="5655"/>
                  <a:pt x="12992" y="5222"/>
                </a:cubicBezTo>
                <a:cubicBezTo>
                  <a:pt x="12307" y="4467"/>
                  <a:pt x="11581" y="3727"/>
                  <a:pt x="10827" y="3029"/>
                </a:cubicBezTo>
                <a:close/>
                <a:moveTo>
                  <a:pt x="8955" y="2973"/>
                </a:moveTo>
                <a:lnTo>
                  <a:pt x="8955" y="2973"/>
                </a:lnTo>
                <a:cubicBezTo>
                  <a:pt x="9513" y="2987"/>
                  <a:pt x="10072" y="3001"/>
                  <a:pt x="10617" y="3015"/>
                </a:cubicBezTo>
                <a:cubicBezTo>
                  <a:pt x="11511" y="3951"/>
                  <a:pt x="12419" y="4887"/>
                  <a:pt x="13271" y="5850"/>
                </a:cubicBezTo>
                <a:cubicBezTo>
                  <a:pt x="13662" y="6297"/>
                  <a:pt x="14012" y="6926"/>
                  <a:pt x="14445" y="7331"/>
                </a:cubicBezTo>
                <a:cubicBezTo>
                  <a:pt x="13984" y="7359"/>
                  <a:pt x="13537" y="7373"/>
                  <a:pt x="13076" y="7401"/>
                </a:cubicBezTo>
                <a:cubicBezTo>
                  <a:pt x="11818" y="5836"/>
                  <a:pt x="10366" y="4398"/>
                  <a:pt x="8955" y="2973"/>
                </a:cubicBezTo>
                <a:close/>
                <a:moveTo>
                  <a:pt x="7334" y="2931"/>
                </a:moveTo>
                <a:lnTo>
                  <a:pt x="7334" y="2931"/>
                </a:lnTo>
                <a:cubicBezTo>
                  <a:pt x="7711" y="2945"/>
                  <a:pt x="8103" y="2945"/>
                  <a:pt x="8494" y="2959"/>
                </a:cubicBezTo>
                <a:lnTo>
                  <a:pt x="8759" y="2959"/>
                </a:lnTo>
                <a:cubicBezTo>
                  <a:pt x="10128" y="4426"/>
                  <a:pt x="11413" y="5962"/>
                  <a:pt x="12796" y="7415"/>
                </a:cubicBezTo>
                <a:cubicBezTo>
                  <a:pt x="12321" y="7429"/>
                  <a:pt x="11860" y="7457"/>
                  <a:pt x="11385" y="7485"/>
                </a:cubicBezTo>
                <a:cubicBezTo>
                  <a:pt x="10268" y="5822"/>
                  <a:pt x="8787" y="4314"/>
                  <a:pt x="7334" y="2931"/>
                </a:cubicBezTo>
                <a:close/>
                <a:moveTo>
                  <a:pt x="434" y="6130"/>
                </a:moveTo>
                <a:cubicBezTo>
                  <a:pt x="587" y="6395"/>
                  <a:pt x="769" y="6633"/>
                  <a:pt x="937" y="6884"/>
                </a:cubicBezTo>
                <a:cubicBezTo>
                  <a:pt x="1090" y="7080"/>
                  <a:pt x="1230" y="7317"/>
                  <a:pt x="1411" y="7513"/>
                </a:cubicBezTo>
                <a:cubicBezTo>
                  <a:pt x="1223" y="7506"/>
                  <a:pt x="1034" y="7502"/>
                  <a:pt x="847" y="7502"/>
                </a:cubicBezTo>
                <a:cubicBezTo>
                  <a:pt x="661" y="7502"/>
                  <a:pt x="476" y="7506"/>
                  <a:pt x="294" y="7513"/>
                </a:cubicBezTo>
                <a:lnTo>
                  <a:pt x="280" y="7513"/>
                </a:lnTo>
                <a:cubicBezTo>
                  <a:pt x="294" y="7499"/>
                  <a:pt x="294" y="7471"/>
                  <a:pt x="308" y="7443"/>
                </a:cubicBezTo>
                <a:cubicBezTo>
                  <a:pt x="350" y="7010"/>
                  <a:pt x="392" y="6577"/>
                  <a:pt x="434" y="6130"/>
                </a:cubicBezTo>
                <a:close/>
                <a:moveTo>
                  <a:pt x="5602" y="2889"/>
                </a:moveTo>
                <a:lnTo>
                  <a:pt x="5602" y="2889"/>
                </a:lnTo>
                <a:cubicBezTo>
                  <a:pt x="6119" y="2903"/>
                  <a:pt x="6622" y="2917"/>
                  <a:pt x="7139" y="2931"/>
                </a:cubicBezTo>
                <a:cubicBezTo>
                  <a:pt x="8550" y="4398"/>
                  <a:pt x="9807" y="5976"/>
                  <a:pt x="11134" y="7499"/>
                </a:cubicBezTo>
                <a:cubicBezTo>
                  <a:pt x="10771" y="7527"/>
                  <a:pt x="10408" y="7541"/>
                  <a:pt x="10044" y="7569"/>
                </a:cubicBezTo>
                <a:cubicBezTo>
                  <a:pt x="8829" y="5850"/>
                  <a:pt x="7181" y="4286"/>
                  <a:pt x="5602" y="2889"/>
                </a:cubicBezTo>
                <a:close/>
                <a:moveTo>
                  <a:pt x="4163" y="2861"/>
                </a:moveTo>
                <a:cubicBezTo>
                  <a:pt x="4568" y="2861"/>
                  <a:pt x="4974" y="2875"/>
                  <a:pt x="5379" y="2889"/>
                </a:cubicBezTo>
                <a:cubicBezTo>
                  <a:pt x="6161" y="3657"/>
                  <a:pt x="6943" y="4426"/>
                  <a:pt x="7698" y="5222"/>
                </a:cubicBezTo>
                <a:cubicBezTo>
                  <a:pt x="8410" y="5990"/>
                  <a:pt x="9053" y="6814"/>
                  <a:pt x="9765" y="7569"/>
                </a:cubicBezTo>
                <a:cubicBezTo>
                  <a:pt x="9360" y="7597"/>
                  <a:pt x="8969" y="7610"/>
                  <a:pt x="8564" y="7624"/>
                </a:cubicBezTo>
                <a:cubicBezTo>
                  <a:pt x="8480" y="7624"/>
                  <a:pt x="8396" y="7624"/>
                  <a:pt x="8312" y="7638"/>
                </a:cubicBezTo>
                <a:cubicBezTo>
                  <a:pt x="8200" y="7457"/>
                  <a:pt x="8089" y="7247"/>
                  <a:pt x="7963" y="7122"/>
                </a:cubicBezTo>
                <a:cubicBezTo>
                  <a:pt x="7767" y="6898"/>
                  <a:pt x="7572" y="6689"/>
                  <a:pt x="7376" y="6479"/>
                </a:cubicBezTo>
                <a:cubicBezTo>
                  <a:pt x="6985" y="6046"/>
                  <a:pt x="6594" y="5627"/>
                  <a:pt x="6203" y="5194"/>
                </a:cubicBezTo>
                <a:cubicBezTo>
                  <a:pt x="5490" y="4412"/>
                  <a:pt x="4764" y="3629"/>
                  <a:pt x="4038" y="2861"/>
                </a:cubicBezTo>
                <a:close/>
                <a:moveTo>
                  <a:pt x="2194" y="2819"/>
                </a:moveTo>
                <a:cubicBezTo>
                  <a:pt x="2753" y="2833"/>
                  <a:pt x="3311" y="2847"/>
                  <a:pt x="3870" y="2847"/>
                </a:cubicBezTo>
                <a:cubicBezTo>
                  <a:pt x="4708" y="3825"/>
                  <a:pt x="5560" y="4775"/>
                  <a:pt x="6412" y="5725"/>
                </a:cubicBezTo>
                <a:cubicBezTo>
                  <a:pt x="6831" y="6200"/>
                  <a:pt x="7264" y="6675"/>
                  <a:pt x="7684" y="7150"/>
                </a:cubicBezTo>
                <a:cubicBezTo>
                  <a:pt x="7823" y="7303"/>
                  <a:pt x="7949" y="7485"/>
                  <a:pt x="8089" y="7638"/>
                </a:cubicBezTo>
                <a:cubicBezTo>
                  <a:pt x="7614" y="7652"/>
                  <a:pt x="7139" y="7666"/>
                  <a:pt x="6664" y="7666"/>
                </a:cubicBezTo>
                <a:cubicBezTo>
                  <a:pt x="6692" y="7638"/>
                  <a:pt x="6692" y="7583"/>
                  <a:pt x="6650" y="7541"/>
                </a:cubicBezTo>
                <a:cubicBezTo>
                  <a:pt x="5239" y="5920"/>
                  <a:pt x="3716" y="4342"/>
                  <a:pt x="2194" y="2819"/>
                </a:cubicBezTo>
                <a:close/>
                <a:moveTo>
                  <a:pt x="559" y="3001"/>
                </a:moveTo>
                <a:cubicBezTo>
                  <a:pt x="1439" y="3881"/>
                  <a:pt x="2292" y="4775"/>
                  <a:pt x="3088" y="5725"/>
                </a:cubicBezTo>
                <a:cubicBezTo>
                  <a:pt x="3549" y="6269"/>
                  <a:pt x="3982" y="6842"/>
                  <a:pt x="4415" y="7415"/>
                </a:cubicBezTo>
                <a:cubicBezTo>
                  <a:pt x="4485" y="7499"/>
                  <a:pt x="4541" y="7610"/>
                  <a:pt x="4610" y="7680"/>
                </a:cubicBezTo>
                <a:lnTo>
                  <a:pt x="4415" y="7680"/>
                </a:lnTo>
                <a:cubicBezTo>
                  <a:pt x="3507" y="7666"/>
                  <a:pt x="2571" y="7569"/>
                  <a:pt x="1649" y="7527"/>
                </a:cubicBezTo>
                <a:cubicBezTo>
                  <a:pt x="1481" y="7219"/>
                  <a:pt x="1216" y="6954"/>
                  <a:pt x="1006" y="6689"/>
                </a:cubicBezTo>
                <a:cubicBezTo>
                  <a:pt x="825" y="6437"/>
                  <a:pt x="643" y="6172"/>
                  <a:pt x="448" y="5934"/>
                </a:cubicBezTo>
                <a:cubicBezTo>
                  <a:pt x="490" y="5473"/>
                  <a:pt x="517" y="5012"/>
                  <a:pt x="545" y="4565"/>
                </a:cubicBezTo>
                <a:cubicBezTo>
                  <a:pt x="923" y="4970"/>
                  <a:pt x="1216" y="5543"/>
                  <a:pt x="1551" y="5976"/>
                </a:cubicBezTo>
                <a:cubicBezTo>
                  <a:pt x="1956" y="6507"/>
                  <a:pt x="2361" y="7052"/>
                  <a:pt x="2850" y="7513"/>
                </a:cubicBezTo>
                <a:cubicBezTo>
                  <a:pt x="2866" y="7525"/>
                  <a:pt x="2885" y="7531"/>
                  <a:pt x="2903" y="7531"/>
                </a:cubicBezTo>
                <a:cubicBezTo>
                  <a:pt x="2968" y="7531"/>
                  <a:pt x="3033" y="7466"/>
                  <a:pt x="2990" y="7401"/>
                </a:cubicBezTo>
                <a:cubicBezTo>
                  <a:pt x="2557" y="6786"/>
                  <a:pt x="2040" y="6242"/>
                  <a:pt x="1565" y="5655"/>
                </a:cubicBezTo>
                <a:cubicBezTo>
                  <a:pt x="1342" y="5361"/>
                  <a:pt x="1104" y="5068"/>
                  <a:pt x="881" y="4775"/>
                </a:cubicBezTo>
                <a:cubicBezTo>
                  <a:pt x="797" y="4649"/>
                  <a:pt x="699" y="4467"/>
                  <a:pt x="559" y="4370"/>
                </a:cubicBezTo>
                <a:cubicBezTo>
                  <a:pt x="573" y="3909"/>
                  <a:pt x="573" y="3448"/>
                  <a:pt x="559" y="3001"/>
                </a:cubicBezTo>
                <a:close/>
                <a:moveTo>
                  <a:pt x="503" y="2735"/>
                </a:moveTo>
                <a:cubicBezTo>
                  <a:pt x="978" y="2833"/>
                  <a:pt x="1495" y="2805"/>
                  <a:pt x="1998" y="2819"/>
                </a:cubicBezTo>
                <a:cubicBezTo>
                  <a:pt x="3451" y="4467"/>
                  <a:pt x="4932" y="6116"/>
                  <a:pt x="6496" y="7680"/>
                </a:cubicBezTo>
                <a:lnTo>
                  <a:pt x="4932" y="7680"/>
                </a:lnTo>
                <a:cubicBezTo>
                  <a:pt x="4932" y="7666"/>
                  <a:pt x="4946" y="7652"/>
                  <a:pt x="4932" y="7652"/>
                </a:cubicBezTo>
                <a:lnTo>
                  <a:pt x="4918" y="7597"/>
                </a:lnTo>
                <a:cubicBezTo>
                  <a:pt x="4897" y="7556"/>
                  <a:pt x="4862" y="7530"/>
                  <a:pt x="4822" y="7530"/>
                </a:cubicBezTo>
                <a:cubicBezTo>
                  <a:pt x="4808" y="7530"/>
                  <a:pt x="4793" y="7533"/>
                  <a:pt x="4778" y="7541"/>
                </a:cubicBezTo>
                <a:cubicBezTo>
                  <a:pt x="4778" y="7541"/>
                  <a:pt x="4764" y="7555"/>
                  <a:pt x="4750" y="7555"/>
                </a:cubicBezTo>
                <a:cubicBezTo>
                  <a:pt x="4750" y="7555"/>
                  <a:pt x="4736" y="7569"/>
                  <a:pt x="4736" y="7569"/>
                </a:cubicBezTo>
                <a:cubicBezTo>
                  <a:pt x="4527" y="7261"/>
                  <a:pt x="4010" y="6521"/>
                  <a:pt x="3926" y="6423"/>
                </a:cubicBezTo>
                <a:cubicBezTo>
                  <a:pt x="3563" y="5976"/>
                  <a:pt x="3200" y="5543"/>
                  <a:pt x="2822" y="5110"/>
                </a:cubicBezTo>
                <a:cubicBezTo>
                  <a:pt x="2110" y="4314"/>
                  <a:pt x="1342" y="3546"/>
                  <a:pt x="545" y="2833"/>
                </a:cubicBezTo>
                <a:cubicBezTo>
                  <a:pt x="531" y="2805"/>
                  <a:pt x="517" y="2777"/>
                  <a:pt x="490" y="2763"/>
                </a:cubicBezTo>
                <a:cubicBezTo>
                  <a:pt x="490" y="2749"/>
                  <a:pt x="503" y="2749"/>
                  <a:pt x="503" y="2735"/>
                </a:cubicBezTo>
                <a:close/>
                <a:moveTo>
                  <a:pt x="14668" y="3140"/>
                </a:moveTo>
                <a:cubicBezTo>
                  <a:pt x="15478" y="3168"/>
                  <a:pt x="16288" y="3196"/>
                  <a:pt x="17085" y="3224"/>
                </a:cubicBezTo>
                <a:cubicBezTo>
                  <a:pt x="18314" y="4467"/>
                  <a:pt x="19445" y="5808"/>
                  <a:pt x="20675" y="7052"/>
                </a:cubicBezTo>
                <a:cubicBezTo>
                  <a:pt x="20675" y="7052"/>
                  <a:pt x="20675" y="7052"/>
                  <a:pt x="20675" y="7066"/>
                </a:cubicBezTo>
                <a:cubicBezTo>
                  <a:pt x="20395" y="7303"/>
                  <a:pt x="20102" y="7541"/>
                  <a:pt x="19837" y="7778"/>
                </a:cubicBezTo>
                <a:cubicBezTo>
                  <a:pt x="19753" y="7848"/>
                  <a:pt x="19669" y="7932"/>
                  <a:pt x="19585" y="8002"/>
                </a:cubicBezTo>
                <a:cubicBezTo>
                  <a:pt x="18174" y="6186"/>
                  <a:pt x="16512" y="4537"/>
                  <a:pt x="14668" y="3140"/>
                </a:cubicBezTo>
                <a:close/>
                <a:moveTo>
                  <a:pt x="12782" y="3085"/>
                </a:moveTo>
                <a:cubicBezTo>
                  <a:pt x="13341" y="3099"/>
                  <a:pt x="13914" y="3126"/>
                  <a:pt x="14472" y="3140"/>
                </a:cubicBezTo>
                <a:cubicBezTo>
                  <a:pt x="15394" y="3895"/>
                  <a:pt x="16274" y="4691"/>
                  <a:pt x="17113" y="5543"/>
                </a:cubicBezTo>
                <a:cubicBezTo>
                  <a:pt x="17546" y="5976"/>
                  <a:pt x="17951" y="6409"/>
                  <a:pt x="18356" y="6870"/>
                </a:cubicBezTo>
                <a:cubicBezTo>
                  <a:pt x="18510" y="7066"/>
                  <a:pt x="18677" y="7261"/>
                  <a:pt x="18845" y="7457"/>
                </a:cubicBezTo>
                <a:cubicBezTo>
                  <a:pt x="18859" y="7485"/>
                  <a:pt x="19236" y="7876"/>
                  <a:pt x="19459" y="8044"/>
                </a:cubicBezTo>
                <a:cubicBezTo>
                  <a:pt x="19445" y="8057"/>
                  <a:pt x="19445" y="8071"/>
                  <a:pt x="19445" y="8085"/>
                </a:cubicBezTo>
                <a:cubicBezTo>
                  <a:pt x="19431" y="8113"/>
                  <a:pt x="19431" y="8127"/>
                  <a:pt x="19431" y="8155"/>
                </a:cubicBezTo>
                <a:cubicBezTo>
                  <a:pt x="19040" y="8491"/>
                  <a:pt x="18649" y="8840"/>
                  <a:pt x="18272" y="9189"/>
                </a:cubicBezTo>
                <a:cubicBezTo>
                  <a:pt x="18272" y="9175"/>
                  <a:pt x="18272" y="9161"/>
                  <a:pt x="18258" y="9147"/>
                </a:cubicBezTo>
                <a:cubicBezTo>
                  <a:pt x="17881" y="8532"/>
                  <a:pt x="17420" y="7960"/>
                  <a:pt x="16945" y="7401"/>
                </a:cubicBezTo>
                <a:cubicBezTo>
                  <a:pt x="16945" y="7387"/>
                  <a:pt x="16945" y="7373"/>
                  <a:pt x="16945" y="7359"/>
                </a:cubicBezTo>
                <a:cubicBezTo>
                  <a:pt x="16945" y="7275"/>
                  <a:pt x="16861" y="7247"/>
                  <a:pt x="16805" y="7247"/>
                </a:cubicBezTo>
                <a:cubicBezTo>
                  <a:pt x="16442" y="6828"/>
                  <a:pt x="16065" y="6423"/>
                  <a:pt x="15688" y="6018"/>
                </a:cubicBezTo>
                <a:cubicBezTo>
                  <a:pt x="14766" y="4998"/>
                  <a:pt x="13802" y="4006"/>
                  <a:pt x="12782" y="3085"/>
                </a:cubicBezTo>
                <a:close/>
                <a:moveTo>
                  <a:pt x="16945" y="7932"/>
                </a:moveTo>
                <a:lnTo>
                  <a:pt x="16945" y="7932"/>
                </a:lnTo>
                <a:cubicBezTo>
                  <a:pt x="17322" y="8393"/>
                  <a:pt x="17699" y="8840"/>
                  <a:pt x="18104" y="9259"/>
                </a:cubicBezTo>
                <a:cubicBezTo>
                  <a:pt x="18118" y="9287"/>
                  <a:pt x="18132" y="9287"/>
                  <a:pt x="18160" y="9287"/>
                </a:cubicBezTo>
                <a:cubicBezTo>
                  <a:pt x="17713" y="9692"/>
                  <a:pt x="17280" y="10111"/>
                  <a:pt x="16875" y="10544"/>
                </a:cubicBezTo>
                <a:cubicBezTo>
                  <a:pt x="16987" y="9720"/>
                  <a:pt x="16973" y="8798"/>
                  <a:pt x="16945" y="7932"/>
                </a:cubicBezTo>
                <a:close/>
                <a:moveTo>
                  <a:pt x="17314" y="0"/>
                </a:moveTo>
                <a:cubicBezTo>
                  <a:pt x="17182" y="0"/>
                  <a:pt x="17100" y="162"/>
                  <a:pt x="17169" y="277"/>
                </a:cubicBezTo>
                <a:cubicBezTo>
                  <a:pt x="17155" y="291"/>
                  <a:pt x="17141" y="305"/>
                  <a:pt x="17141" y="333"/>
                </a:cubicBezTo>
                <a:cubicBezTo>
                  <a:pt x="17071" y="710"/>
                  <a:pt x="17099" y="1101"/>
                  <a:pt x="17099" y="1492"/>
                </a:cubicBezTo>
                <a:cubicBezTo>
                  <a:pt x="17113" y="1632"/>
                  <a:pt x="17224" y="2735"/>
                  <a:pt x="17099" y="2791"/>
                </a:cubicBezTo>
                <a:cubicBezTo>
                  <a:pt x="17057" y="2805"/>
                  <a:pt x="17029" y="2833"/>
                  <a:pt x="17015" y="2861"/>
                </a:cubicBezTo>
                <a:cubicBezTo>
                  <a:pt x="14179" y="2735"/>
                  <a:pt x="11329" y="2652"/>
                  <a:pt x="8494" y="2582"/>
                </a:cubicBezTo>
                <a:cubicBezTo>
                  <a:pt x="7111" y="2540"/>
                  <a:pt x="5728" y="2512"/>
                  <a:pt x="4345" y="2484"/>
                </a:cubicBezTo>
                <a:cubicBezTo>
                  <a:pt x="3647" y="2470"/>
                  <a:pt x="2962" y="2456"/>
                  <a:pt x="2264" y="2442"/>
                </a:cubicBezTo>
                <a:cubicBezTo>
                  <a:pt x="1927" y="2434"/>
                  <a:pt x="1577" y="2408"/>
                  <a:pt x="1229" y="2408"/>
                </a:cubicBezTo>
                <a:cubicBezTo>
                  <a:pt x="970" y="2408"/>
                  <a:pt x="712" y="2422"/>
                  <a:pt x="462" y="2470"/>
                </a:cubicBezTo>
                <a:cubicBezTo>
                  <a:pt x="462" y="2456"/>
                  <a:pt x="448" y="2428"/>
                  <a:pt x="420" y="2400"/>
                </a:cubicBezTo>
                <a:cubicBezTo>
                  <a:pt x="399" y="2380"/>
                  <a:pt x="376" y="2371"/>
                  <a:pt x="354" y="2371"/>
                </a:cubicBezTo>
                <a:cubicBezTo>
                  <a:pt x="301" y="2371"/>
                  <a:pt x="252" y="2421"/>
                  <a:pt x="252" y="2470"/>
                </a:cubicBezTo>
                <a:cubicBezTo>
                  <a:pt x="252" y="2498"/>
                  <a:pt x="252" y="2512"/>
                  <a:pt x="252" y="2526"/>
                </a:cubicBezTo>
                <a:cubicBezTo>
                  <a:pt x="224" y="2540"/>
                  <a:pt x="210" y="2540"/>
                  <a:pt x="182" y="2554"/>
                </a:cubicBezTo>
                <a:cubicBezTo>
                  <a:pt x="126" y="2568"/>
                  <a:pt x="126" y="2624"/>
                  <a:pt x="182" y="2652"/>
                </a:cubicBezTo>
                <a:cubicBezTo>
                  <a:pt x="238" y="2665"/>
                  <a:pt x="294" y="2679"/>
                  <a:pt x="350" y="2693"/>
                </a:cubicBezTo>
                <a:cubicBezTo>
                  <a:pt x="336" y="2707"/>
                  <a:pt x="322" y="2721"/>
                  <a:pt x="322" y="2749"/>
                </a:cubicBezTo>
                <a:cubicBezTo>
                  <a:pt x="266" y="2763"/>
                  <a:pt x="210" y="2819"/>
                  <a:pt x="196" y="2903"/>
                </a:cubicBezTo>
                <a:cubicBezTo>
                  <a:pt x="1" y="4384"/>
                  <a:pt x="1" y="5948"/>
                  <a:pt x="15" y="7443"/>
                </a:cubicBezTo>
                <a:cubicBezTo>
                  <a:pt x="15" y="7541"/>
                  <a:pt x="79" y="7585"/>
                  <a:pt x="151" y="7585"/>
                </a:cubicBezTo>
                <a:cubicBezTo>
                  <a:pt x="162" y="7585"/>
                  <a:pt x="172" y="7584"/>
                  <a:pt x="182" y="7583"/>
                </a:cubicBezTo>
                <a:lnTo>
                  <a:pt x="182" y="7583"/>
                </a:lnTo>
                <a:cubicBezTo>
                  <a:pt x="140" y="7638"/>
                  <a:pt x="154" y="7750"/>
                  <a:pt x="252" y="7778"/>
                </a:cubicBezTo>
                <a:cubicBezTo>
                  <a:pt x="1467" y="8085"/>
                  <a:pt x="2822" y="8057"/>
                  <a:pt x="4080" y="8085"/>
                </a:cubicBezTo>
                <a:cubicBezTo>
                  <a:pt x="4481" y="8093"/>
                  <a:pt x="4883" y="8097"/>
                  <a:pt x="5285" y="8097"/>
                </a:cubicBezTo>
                <a:cubicBezTo>
                  <a:pt x="6322" y="8097"/>
                  <a:pt x="7359" y="8074"/>
                  <a:pt x="8396" y="8044"/>
                </a:cubicBezTo>
                <a:cubicBezTo>
                  <a:pt x="11134" y="7960"/>
                  <a:pt x="13928" y="7946"/>
                  <a:pt x="16666" y="7680"/>
                </a:cubicBezTo>
                <a:lnTo>
                  <a:pt x="16666" y="7680"/>
                </a:lnTo>
                <a:cubicBezTo>
                  <a:pt x="16512" y="8630"/>
                  <a:pt x="16400" y="9720"/>
                  <a:pt x="16582" y="10628"/>
                </a:cubicBezTo>
                <a:cubicBezTo>
                  <a:pt x="16592" y="10689"/>
                  <a:pt x="16655" y="10728"/>
                  <a:pt x="16715" y="10728"/>
                </a:cubicBezTo>
                <a:cubicBezTo>
                  <a:pt x="16737" y="10728"/>
                  <a:pt x="16759" y="10723"/>
                  <a:pt x="16777" y="10712"/>
                </a:cubicBezTo>
                <a:cubicBezTo>
                  <a:pt x="16787" y="10772"/>
                  <a:pt x="16834" y="10818"/>
                  <a:pt x="16885" y="10818"/>
                </a:cubicBezTo>
                <a:cubicBezTo>
                  <a:pt x="16905" y="10818"/>
                  <a:pt x="16926" y="10811"/>
                  <a:pt x="16945" y="10795"/>
                </a:cubicBezTo>
                <a:cubicBezTo>
                  <a:pt x="18258" y="9832"/>
                  <a:pt x="19431" y="8686"/>
                  <a:pt x="20647" y="7610"/>
                </a:cubicBezTo>
                <a:cubicBezTo>
                  <a:pt x="21331" y="6982"/>
                  <a:pt x="22016" y="6367"/>
                  <a:pt x="22700" y="5753"/>
                </a:cubicBezTo>
                <a:cubicBezTo>
                  <a:pt x="22994" y="5501"/>
                  <a:pt x="23608" y="5166"/>
                  <a:pt x="23678" y="4761"/>
                </a:cubicBezTo>
                <a:cubicBezTo>
                  <a:pt x="23734" y="4426"/>
                  <a:pt x="23399" y="4230"/>
                  <a:pt x="23189" y="4048"/>
                </a:cubicBezTo>
                <a:cubicBezTo>
                  <a:pt x="22602" y="3559"/>
                  <a:pt x="22002" y="3099"/>
                  <a:pt x="21387" y="2652"/>
                </a:cubicBezTo>
                <a:cubicBezTo>
                  <a:pt x="20130" y="1716"/>
                  <a:pt x="18817" y="724"/>
                  <a:pt x="17406" y="25"/>
                </a:cubicBezTo>
                <a:cubicBezTo>
                  <a:pt x="17374" y="8"/>
                  <a:pt x="17342" y="0"/>
                  <a:pt x="17314"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5"/>
          <p:cNvSpPr/>
          <p:nvPr/>
        </p:nvSpPr>
        <p:spPr>
          <a:xfrm rot="-636525">
            <a:off x="1322364" y="3083314"/>
            <a:ext cx="396247" cy="438497"/>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rot="-636525">
            <a:off x="5391047" y="3083314"/>
            <a:ext cx="396247" cy="438497"/>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rot="-10126046" flipH="1">
            <a:off x="3356288" y="2007223"/>
            <a:ext cx="397080" cy="463994"/>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rot="-10126046" flipH="1">
            <a:off x="7424963" y="2007223"/>
            <a:ext cx="397080" cy="463994"/>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txBox="1"/>
          <p:nvPr/>
        </p:nvSpPr>
        <p:spPr>
          <a:xfrm>
            <a:off x="621547" y="3448350"/>
            <a:ext cx="1797900" cy="8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600" dirty="0">
                <a:solidFill>
                  <a:srgbClr val="1A4477"/>
                </a:solidFill>
                <a:latin typeface="Quicksand Medium"/>
                <a:ea typeface="Quicksand Medium"/>
                <a:cs typeface="Quicksand Medium"/>
                <a:sym typeface="Quicksand Medium"/>
              </a:rPr>
              <a:t>Guider collaboration</a:t>
            </a:r>
            <a:endParaRPr sz="1600" dirty="0">
              <a:solidFill>
                <a:srgbClr val="1A4477"/>
              </a:solidFill>
              <a:latin typeface="Quicksand Medium"/>
              <a:ea typeface="Quicksand Medium"/>
              <a:cs typeface="Quicksand Medium"/>
              <a:sym typeface="Quicksand Medium"/>
            </a:endParaRPr>
          </a:p>
        </p:txBody>
      </p:sp>
    </p:spTree>
  </p:cSld>
  <p:clrMapOvr>
    <a:masterClrMapping/>
  </p:clrMapOvr>
  <mc:AlternateContent xmlns:mc="http://schemas.openxmlformats.org/markup-compatibility/2006">
    <mc:Choice xmlns:p14="http://schemas.microsoft.com/office/powerpoint/2010/main" Requires="p14">
      <p:transition spd="slow" p14:dur="900" advTm="52133">
        <p14:warp dir="in"/>
      </p:transition>
    </mc:Choice>
    <mc:Fallback>
      <p:transition spd="slow" advTm="5213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76" name="Google Shape;676;p45"/>
          <p:cNvSpPr/>
          <p:nvPr/>
        </p:nvSpPr>
        <p:spPr>
          <a:xfrm>
            <a:off x="837998" y="820450"/>
            <a:ext cx="2010709" cy="160402"/>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5"/>
          <p:cNvSpPr txBox="1">
            <a:spLocks noGrp="1"/>
          </p:cNvSpPr>
          <p:nvPr>
            <p:ph type="title"/>
          </p:nvPr>
        </p:nvSpPr>
        <p:spPr>
          <a:xfrm>
            <a:off x="809443" y="478674"/>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Limitations</a:t>
            </a:r>
          </a:p>
        </p:txBody>
      </p:sp>
      <p:sp>
        <p:nvSpPr>
          <p:cNvPr id="678" name="Google Shape;678;p45"/>
          <p:cNvSpPr txBox="1"/>
          <p:nvPr/>
        </p:nvSpPr>
        <p:spPr>
          <a:xfrm>
            <a:off x="1561514" y="1135550"/>
            <a:ext cx="7343335" cy="400795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US" sz="1600" dirty="0">
                <a:solidFill>
                  <a:srgbClr val="1A4477"/>
                </a:solidFill>
                <a:latin typeface="Quicksand Medium"/>
                <a:ea typeface="Quicksand Medium"/>
                <a:cs typeface="Quicksand Medium"/>
                <a:sym typeface="Quicksand Medium"/>
              </a:rPr>
              <a:t>The website lacks a secure payment gateway which makes it impossible to conduct online payments for admission fees or any other form of payments.</a:t>
            </a:r>
          </a:p>
          <a:p>
            <a:pPr marL="0" lvl="0" indent="0" rtl="0">
              <a:lnSpc>
                <a:spcPct val="100000"/>
              </a:lnSpc>
              <a:spcBef>
                <a:spcPts val="0"/>
              </a:spcBef>
              <a:spcAft>
                <a:spcPts val="0"/>
              </a:spcAft>
              <a:buNone/>
            </a:pPr>
            <a:r>
              <a:rPr lang="en-US" sz="1600" dirty="0">
                <a:solidFill>
                  <a:srgbClr val="1A4477"/>
                </a:solidFill>
                <a:latin typeface="Quicksand Medium"/>
                <a:ea typeface="Quicksand Medium"/>
                <a:cs typeface="Quicksand Medium"/>
                <a:sym typeface="Quicksand Medium"/>
              </a:rPr>
              <a:t>The website cannot accurately track the user's journey throughout the entire site and provide personalized experience accordingly.</a:t>
            </a:r>
          </a:p>
          <a:p>
            <a:pPr marL="0" lvl="0" indent="0" rtl="0">
              <a:lnSpc>
                <a:spcPct val="100000"/>
              </a:lnSpc>
              <a:spcBef>
                <a:spcPts val="0"/>
              </a:spcBef>
              <a:spcAft>
                <a:spcPts val="0"/>
              </a:spcAft>
              <a:buNone/>
            </a:pPr>
            <a:r>
              <a:rPr lang="en-US" sz="1600" dirty="0">
                <a:solidFill>
                  <a:srgbClr val="1A4477"/>
                </a:solidFill>
                <a:latin typeface="Quicksand Medium"/>
                <a:ea typeface="Quicksand Medium"/>
                <a:cs typeface="Quicksand Medium"/>
                <a:sym typeface="Quicksand Medium"/>
              </a:rPr>
              <a:t>The website does not feature a comprehensive online library which can be used by the students, faculty, and staff. </a:t>
            </a:r>
          </a:p>
          <a:p>
            <a:pPr marL="0" lvl="0" indent="0" rtl="0">
              <a:lnSpc>
                <a:spcPct val="100000"/>
              </a:lnSpc>
              <a:spcBef>
                <a:spcPts val="0"/>
              </a:spcBef>
              <a:spcAft>
                <a:spcPts val="0"/>
              </a:spcAft>
              <a:buNone/>
            </a:pPr>
            <a:r>
              <a:rPr lang="en-US" sz="1600" dirty="0">
                <a:solidFill>
                  <a:srgbClr val="1A4477"/>
                </a:solidFill>
                <a:latin typeface="Quicksand Medium"/>
                <a:ea typeface="Quicksand Medium"/>
                <a:cs typeface="Quicksand Medium"/>
                <a:sym typeface="Quicksand Medium"/>
              </a:rPr>
              <a:t>There is no single platform on which all communication between the college faculty, staff, and students occurs in an organized manner.</a:t>
            </a:r>
          </a:p>
          <a:p>
            <a:pPr marL="0" lvl="0" indent="0" rtl="0">
              <a:lnSpc>
                <a:spcPct val="100000"/>
              </a:lnSpc>
              <a:spcBef>
                <a:spcPts val="0"/>
              </a:spcBef>
              <a:spcAft>
                <a:spcPts val="0"/>
              </a:spcAft>
              <a:buNone/>
            </a:pPr>
            <a:r>
              <a:rPr lang="en-US" sz="1600" dirty="0">
                <a:solidFill>
                  <a:srgbClr val="1A4477"/>
                </a:solidFill>
                <a:latin typeface="Quicksand Medium"/>
                <a:ea typeface="Quicksand Medium"/>
                <a:cs typeface="Quicksand Medium"/>
                <a:sym typeface="Quicksand Medium"/>
              </a:rPr>
              <a:t> It is hard to create an interactive dashboard where anyone can visualize relevant college data from different sources like courses offered, classes taken, fee structure etc., in easy understandable way unavailable at this moment.</a:t>
            </a:r>
          </a:p>
        </p:txBody>
      </p:sp>
      <p:sp>
        <p:nvSpPr>
          <p:cNvPr id="683" name="Google Shape;683;p45"/>
          <p:cNvSpPr txBox="1"/>
          <p:nvPr/>
        </p:nvSpPr>
        <p:spPr>
          <a:xfrm>
            <a:off x="6724543" y="1135550"/>
            <a:ext cx="1797900" cy="89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600" dirty="0">
              <a:solidFill>
                <a:srgbClr val="1A4477"/>
              </a:solidFill>
              <a:latin typeface="Quicksand Medium"/>
              <a:ea typeface="Quicksand Medium"/>
              <a:cs typeface="Quicksand Medium"/>
              <a:sym typeface="Quicksand Medium"/>
            </a:endParaRPr>
          </a:p>
        </p:txBody>
      </p:sp>
      <p:sp>
        <p:nvSpPr>
          <p:cNvPr id="684" name="Google Shape;684;p45"/>
          <p:cNvSpPr txBox="1"/>
          <p:nvPr/>
        </p:nvSpPr>
        <p:spPr>
          <a:xfrm>
            <a:off x="7179954" y="2533955"/>
            <a:ext cx="887100" cy="47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dirty="0">
                <a:solidFill>
                  <a:schemeClr val="accent1"/>
                </a:solidFill>
                <a:latin typeface="Sriracha"/>
                <a:ea typeface="Sriracha"/>
                <a:cs typeface="Sriracha"/>
                <a:sym typeface="Sriracha"/>
              </a:rPr>
              <a:t>0</a:t>
            </a:r>
            <a:endParaRPr sz="3500" b="1" dirty="0">
              <a:solidFill>
                <a:schemeClr val="accent1"/>
              </a:solidFill>
              <a:latin typeface="Sriracha"/>
              <a:ea typeface="Sriracha"/>
              <a:cs typeface="Sriracha"/>
              <a:sym typeface="Sriracha"/>
            </a:endParaRPr>
          </a:p>
        </p:txBody>
      </p:sp>
      <p:sp>
        <p:nvSpPr>
          <p:cNvPr id="7" name="Google Shape;687;p45">
            <a:extLst>
              <a:ext uri="{FF2B5EF4-FFF2-40B4-BE49-F238E27FC236}">
                <a16:creationId xmlns:a16="http://schemas.microsoft.com/office/drawing/2014/main" id="{67451122-3ED1-44B1-B5A0-8044ADE5C3A9}"/>
              </a:ext>
            </a:extLst>
          </p:cNvPr>
          <p:cNvSpPr/>
          <p:nvPr/>
        </p:nvSpPr>
        <p:spPr>
          <a:xfrm>
            <a:off x="977242" y="1462238"/>
            <a:ext cx="584272" cy="385499"/>
          </a:xfrm>
          <a:custGeom>
            <a:avLst/>
            <a:gdLst/>
            <a:ahLst/>
            <a:cxnLst/>
            <a:rect l="l" t="t" r="r" b="b"/>
            <a:pathLst>
              <a:path w="23734" h="10818" extrusionOk="0">
                <a:moveTo>
                  <a:pt x="17490" y="514"/>
                </a:moveTo>
                <a:lnTo>
                  <a:pt x="17490" y="514"/>
                </a:lnTo>
                <a:cubicBezTo>
                  <a:pt x="18440" y="1171"/>
                  <a:pt x="19459" y="1771"/>
                  <a:pt x="20409" y="2442"/>
                </a:cubicBezTo>
                <a:cubicBezTo>
                  <a:pt x="20996" y="2861"/>
                  <a:pt x="21583" y="3294"/>
                  <a:pt x="22155" y="3741"/>
                </a:cubicBezTo>
                <a:cubicBezTo>
                  <a:pt x="22393" y="3937"/>
                  <a:pt x="22672" y="4132"/>
                  <a:pt x="22896" y="4342"/>
                </a:cubicBezTo>
                <a:cubicBezTo>
                  <a:pt x="23259" y="4691"/>
                  <a:pt x="23245" y="4621"/>
                  <a:pt x="22924" y="4998"/>
                </a:cubicBezTo>
                <a:cubicBezTo>
                  <a:pt x="22672" y="5292"/>
                  <a:pt x="22393" y="5585"/>
                  <a:pt x="22086" y="5864"/>
                </a:cubicBezTo>
                <a:cubicBezTo>
                  <a:pt x="20675" y="4258"/>
                  <a:pt x="19166" y="2721"/>
                  <a:pt x="17532" y="1324"/>
                </a:cubicBezTo>
                <a:cubicBezTo>
                  <a:pt x="17532" y="1045"/>
                  <a:pt x="17532" y="766"/>
                  <a:pt x="17490" y="514"/>
                </a:cubicBezTo>
                <a:close/>
                <a:moveTo>
                  <a:pt x="17532" y="1506"/>
                </a:moveTo>
                <a:cubicBezTo>
                  <a:pt x="18957" y="2903"/>
                  <a:pt x="20353" y="4328"/>
                  <a:pt x="21694" y="5808"/>
                </a:cubicBezTo>
                <a:cubicBezTo>
                  <a:pt x="21667" y="5850"/>
                  <a:pt x="21667" y="5906"/>
                  <a:pt x="21694" y="5948"/>
                </a:cubicBezTo>
                <a:cubicBezTo>
                  <a:pt x="21764" y="6018"/>
                  <a:pt x="21806" y="6060"/>
                  <a:pt x="21848" y="6074"/>
                </a:cubicBezTo>
                <a:cubicBezTo>
                  <a:pt x="21513" y="6367"/>
                  <a:pt x="21164" y="6661"/>
                  <a:pt x="20828" y="6940"/>
                </a:cubicBezTo>
                <a:lnTo>
                  <a:pt x="20814" y="6940"/>
                </a:lnTo>
                <a:cubicBezTo>
                  <a:pt x="19809" y="5571"/>
                  <a:pt x="18510" y="4328"/>
                  <a:pt x="17252" y="3182"/>
                </a:cubicBezTo>
                <a:cubicBezTo>
                  <a:pt x="17308" y="3126"/>
                  <a:pt x="17322" y="3043"/>
                  <a:pt x="17294" y="2987"/>
                </a:cubicBezTo>
                <a:cubicBezTo>
                  <a:pt x="17476" y="2875"/>
                  <a:pt x="17490" y="2638"/>
                  <a:pt x="17490" y="2400"/>
                </a:cubicBezTo>
                <a:cubicBezTo>
                  <a:pt x="17504" y="2121"/>
                  <a:pt x="17532" y="1813"/>
                  <a:pt x="17532" y="1506"/>
                </a:cubicBezTo>
                <a:close/>
                <a:moveTo>
                  <a:pt x="10827" y="3029"/>
                </a:moveTo>
                <a:lnTo>
                  <a:pt x="10827" y="3029"/>
                </a:lnTo>
                <a:cubicBezTo>
                  <a:pt x="11413" y="3043"/>
                  <a:pt x="12000" y="3057"/>
                  <a:pt x="12587" y="3085"/>
                </a:cubicBezTo>
                <a:cubicBezTo>
                  <a:pt x="13537" y="4062"/>
                  <a:pt x="14500" y="5040"/>
                  <a:pt x="15422" y="6074"/>
                </a:cubicBezTo>
                <a:cubicBezTo>
                  <a:pt x="15772" y="6465"/>
                  <a:pt x="16107" y="6884"/>
                  <a:pt x="16442" y="7303"/>
                </a:cubicBezTo>
                <a:cubicBezTo>
                  <a:pt x="15911" y="7303"/>
                  <a:pt x="15380" y="7303"/>
                  <a:pt x="14864" y="7317"/>
                </a:cubicBezTo>
                <a:cubicBezTo>
                  <a:pt x="14836" y="7303"/>
                  <a:pt x="14808" y="7289"/>
                  <a:pt x="14780" y="7289"/>
                </a:cubicBezTo>
                <a:lnTo>
                  <a:pt x="14766" y="7289"/>
                </a:lnTo>
                <a:cubicBezTo>
                  <a:pt x="14724" y="7233"/>
                  <a:pt x="14682" y="7177"/>
                  <a:pt x="14682" y="7150"/>
                </a:cubicBezTo>
                <a:cubicBezTo>
                  <a:pt x="14612" y="6954"/>
                  <a:pt x="14291" y="6703"/>
                  <a:pt x="14165" y="6549"/>
                </a:cubicBezTo>
                <a:cubicBezTo>
                  <a:pt x="13774" y="6102"/>
                  <a:pt x="13397" y="5655"/>
                  <a:pt x="12992" y="5222"/>
                </a:cubicBezTo>
                <a:cubicBezTo>
                  <a:pt x="12307" y="4467"/>
                  <a:pt x="11581" y="3727"/>
                  <a:pt x="10827" y="3029"/>
                </a:cubicBezTo>
                <a:close/>
                <a:moveTo>
                  <a:pt x="8955" y="2973"/>
                </a:moveTo>
                <a:lnTo>
                  <a:pt x="8955" y="2973"/>
                </a:lnTo>
                <a:cubicBezTo>
                  <a:pt x="9513" y="2987"/>
                  <a:pt x="10072" y="3001"/>
                  <a:pt x="10617" y="3015"/>
                </a:cubicBezTo>
                <a:cubicBezTo>
                  <a:pt x="11511" y="3951"/>
                  <a:pt x="12419" y="4887"/>
                  <a:pt x="13271" y="5850"/>
                </a:cubicBezTo>
                <a:cubicBezTo>
                  <a:pt x="13662" y="6297"/>
                  <a:pt x="14012" y="6926"/>
                  <a:pt x="14445" y="7331"/>
                </a:cubicBezTo>
                <a:cubicBezTo>
                  <a:pt x="13984" y="7359"/>
                  <a:pt x="13537" y="7373"/>
                  <a:pt x="13076" y="7401"/>
                </a:cubicBezTo>
                <a:cubicBezTo>
                  <a:pt x="11818" y="5836"/>
                  <a:pt x="10366" y="4398"/>
                  <a:pt x="8955" y="2973"/>
                </a:cubicBezTo>
                <a:close/>
                <a:moveTo>
                  <a:pt x="7334" y="2931"/>
                </a:moveTo>
                <a:lnTo>
                  <a:pt x="7334" y="2931"/>
                </a:lnTo>
                <a:cubicBezTo>
                  <a:pt x="7711" y="2945"/>
                  <a:pt x="8103" y="2945"/>
                  <a:pt x="8494" y="2959"/>
                </a:cubicBezTo>
                <a:lnTo>
                  <a:pt x="8759" y="2959"/>
                </a:lnTo>
                <a:cubicBezTo>
                  <a:pt x="10128" y="4426"/>
                  <a:pt x="11413" y="5962"/>
                  <a:pt x="12796" y="7415"/>
                </a:cubicBezTo>
                <a:cubicBezTo>
                  <a:pt x="12321" y="7429"/>
                  <a:pt x="11860" y="7457"/>
                  <a:pt x="11385" y="7485"/>
                </a:cubicBezTo>
                <a:cubicBezTo>
                  <a:pt x="10268" y="5822"/>
                  <a:pt x="8787" y="4314"/>
                  <a:pt x="7334" y="2931"/>
                </a:cubicBezTo>
                <a:close/>
                <a:moveTo>
                  <a:pt x="434" y="6130"/>
                </a:moveTo>
                <a:cubicBezTo>
                  <a:pt x="587" y="6395"/>
                  <a:pt x="769" y="6633"/>
                  <a:pt x="937" y="6884"/>
                </a:cubicBezTo>
                <a:cubicBezTo>
                  <a:pt x="1090" y="7080"/>
                  <a:pt x="1230" y="7317"/>
                  <a:pt x="1411" y="7513"/>
                </a:cubicBezTo>
                <a:cubicBezTo>
                  <a:pt x="1223" y="7506"/>
                  <a:pt x="1034" y="7502"/>
                  <a:pt x="847" y="7502"/>
                </a:cubicBezTo>
                <a:cubicBezTo>
                  <a:pt x="661" y="7502"/>
                  <a:pt x="476" y="7506"/>
                  <a:pt x="294" y="7513"/>
                </a:cubicBezTo>
                <a:lnTo>
                  <a:pt x="280" y="7513"/>
                </a:lnTo>
                <a:cubicBezTo>
                  <a:pt x="294" y="7499"/>
                  <a:pt x="294" y="7471"/>
                  <a:pt x="308" y="7443"/>
                </a:cubicBezTo>
                <a:cubicBezTo>
                  <a:pt x="350" y="7010"/>
                  <a:pt x="392" y="6577"/>
                  <a:pt x="434" y="6130"/>
                </a:cubicBezTo>
                <a:close/>
                <a:moveTo>
                  <a:pt x="5602" y="2889"/>
                </a:moveTo>
                <a:lnTo>
                  <a:pt x="5602" y="2889"/>
                </a:lnTo>
                <a:cubicBezTo>
                  <a:pt x="6119" y="2903"/>
                  <a:pt x="6622" y="2917"/>
                  <a:pt x="7139" y="2931"/>
                </a:cubicBezTo>
                <a:cubicBezTo>
                  <a:pt x="8550" y="4398"/>
                  <a:pt x="9807" y="5976"/>
                  <a:pt x="11134" y="7499"/>
                </a:cubicBezTo>
                <a:cubicBezTo>
                  <a:pt x="10771" y="7527"/>
                  <a:pt x="10408" y="7541"/>
                  <a:pt x="10044" y="7569"/>
                </a:cubicBezTo>
                <a:cubicBezTo>
                  <a:pt x="8829" y="5850"/>
                  <a:pt x="7181" y="4286"/>
                  <a:pt x="5602" y="2889"/>
                </a:cubicBezTo>
                <a:close/>
                <a:moveTo>
                  <a:pt x="4163" y="2861"/>
                </a:moveTo>
                <a:cubicBezTo>
                  <a:pt x="4568" y="2861"/>
                  <a:pt x="4974" y="2875"/>
                  <a:pt x="5379" y="2889"/>
                </a:cubicBezTo>
                <a:cubicBezTo>
                  <a:pt x="6161" y="3657"/>
                  <a:pt x="6943" y="4426"/>
                  <a:pt x="7698" y="5222"/>
                </a:cubicBezTo>
                <a:cubicBezTo>
                  <a:pt x="8410" y="5990"/>
                  <a:pt x="9053" y="6814"/>
                  <a:pt x="9765" y="7569"/>
                </a:cubicBezTo>
                <a:cubicBezTo>
                  <a:pt x="9360" y="7597"/>
                  <a:pt x="8969" y="7610"/>
                  <a:pt x="8564" y="7624"/>
                </a:cubicBezTo>
                <a:cubicBezTo>
                  <a:pt x="8480" y="7624"/>
                  <a:pt x="8396" y="7624"/>
                  <a:pt x="8312" y="7638"/>
                </a:cubicBezTo>
                <a:cubicBezTo>
                  <a:pt x="8200" y="7457"/>
                  <a:pt x="8089" y="7247"/>
                  <a:pt x="7963" y="7122"/>
                </a:cubicBezTo>
                <a:cubicBezTo>
                  <a:pt x="7767" y="6898"/>
                  <a:pt x="7572" y="6689"/>
                  <a:pt x="7376" y="6479"/>
                </a:cubicBezTo>
                <a:cubicBezTo>
                  <a:pt x="6985" y="6046"/>
                  <a:pt x="6594" y="5627"/>
                  <a:pt x="6203" y="5194"/>
                </a:cubicBezTo>
                <a:cubicBezTo>
                  <a:pt x="5490" y="4412"/>
                  <a:pt x="4764" y="3629"/>
                  <a:pt x="4038" y="2861"/>
                </a:cubicBezTo>
                <a:close/>
                <a:moveTo>
                  <a:pt x="2194" y="2819"/>
                </a:moveTo>
                <a:cubicBezTo>
                  <a:pt x="2753" y="2833"/>
                  <a:pt x="3311" y="2847"/>
                  <a:pt x="3870" y="2847"/>
                </a:cubicBezTo>
                <a:cubicBezTo>
                  <a:pt x="4708" y="3825"/>
                  <a:pt x="5560" y="4775"/>
                  <a:pt x="6412" y="5725"/>
                </a:cubicBezTo>
                <a:cubicBezTo>
                  <a:pt x="6831" y="6200"/>
                  <a:pt x="7264" y="6675"/>
                  <a:pt x="7684" y="7150"/>
                </a:cubicBezTo>
                <a:cubicBezTo>
                  <a:pt x="7823" y="7303"/>
                  <a:pt x="7949" y="7485"/>
                  <a:pt x="8089" y="7638"/>
                </a:cubicBezTo>
                <a:cubicBezTo>
                  <a:pt x="7614" y="7652"/>
                  <a:pt x="7139" y="7666"/>
                  <a:pt x="6664" y="7666"/>
                </a:cubicBezTo>
                <a:cubicBezTo>
                  <a:pt x="6692" y="7638"/>
                  <a:pt x="6692" y="7583"/>
                  <a:pt x="6650" y="7541"/>
                </a:cubicBezTo>
                <a:cubicBezTo>
                  <a:pt x="5239" y="5920"/>
                  <a:pt x="3716" y="4342"/>
                  <a:pt x="2194" y="2819"/>
                </a:cubicBezTo>
                <a:close/>
                <a:moveTo>
                  <a:pt x="559" y="3001"/>
                </a:moveTo>
                <a:cubicBezTo>
                  <a:pt x="1439" y="3881"/>
                  <a:pt x="2292" y="4775"/>
                  <a:pt x="3088" y="5725"/>
                </a:cubicBezTo>
                <a:cubicBezTo>
                  <a:pt x="3549" y="6269"/>
                  <a:pt x="3982" y="6842"/>
                  <a:pt x="4415" y="7415"/>
                </a:cubicBezTo>
                <a:cubicBezTo>
                  <a:pt x="4485" y="7499"/>
                  <a:pt x="4541" y="7610"/>
                  <a:pt x="4610" y="7680"/>
                </a:cubicBezTo>
                <a:lnTo>
                  <a:pt x="4415" y="7680"/>
                </a:lnTo>
                <a:cubicBezTo>
                  <a:pt x="3507" y="7666"/>
                  <a:pt x="2571" y="7569"/>
                  <a:pt x="1649" y="7527"/>
                </a:cubicBezTo>
                <a:cubicBezTo>
                  <a:pt x="1481" y="7219"/>
                  <a:pt x="1216" y="6954"/>
                  <a:pt x="1006" y="6689"/>
                </a:cubicBezTo>
                <a:cubicBezTo>
                  <a:pt x="825" y="6437"/>
                  <a:pt x="643" y="6172"/>
                  <a:pt x="448" y="5934"/>
                </a:cubicBezTo>
                <a:cubicBezTo>
                  <a:pt x="490" y="5473"/>
                  <a:pt x="517" y="5012"/>
                  <a:pt x="545" y="4565"/>
                </a:cubicBezTo>
                <a:cubicBezTo>
                  <a:pt x="923" y="4970"/>
                  <a:pt x="1216" y="5543"/>
                  <a:pt x="1551" y="5976"/>
                </a:cubicBezTo>
                <a:cubicBezTo>
                  <a:pt x="1956" y="6507"/>
                  <a:pt x="2361" y="7052"/>
                  <a:pt x="2850" y="7513"/>
                </a:cubicBezTo>
                <a:cubicBezTo>
                  <a:pt x="2866" y="7525"/>
                  <a:pt x="2885" y="7531"/>
                  <a:pt x="2903" y="7531"/>
                </a:cubicBezTo>
                <a:cubicBezTo>
                  <a:pt x="2968" y="7531"/>
                  <a:pt x="3033" y="7466"/>
                  <a:pt x="2990" y="7401"/>
                </a:cubicBezTo>
                <a:cubicBezTo>
                  <a:pt x="2557" y="6786"/>
                  <a:pt x="2040" y="6242"/>
                  <a:pt x="1565" y="5655"/>
                </a:cubicBezTo>
                <a:cubicBezTo>
                  <a:pt x="1342" y="5361"/>
                  <a:pt x="1104" y="5068"/>
                  <a:pt x="881" y="4775"/>
                </a:cubicBezTo>
                <a:cubicBezTo>
                  <a:pt x="797" y="4649"/>
                  <a:pt x="699" y="4467"/>
                  <a:pt x="559" y="4370"/>
                </a:cubicBezTo>
                <a:cubicBezTo>
                  <a:pt x="573" y="3909"/>
                  <a:pt x="573" y="3448"/>
                  <a:pt x="559" y="3001"/>
                </a:cubicBezTo>
                <a:close/>
                <a:moveTo>
                  <a:pt x="503" y="2735"/>
                </a:moveTo>
                <a:cubicBezTo>
                  <a:pt x="978" y="2833"/>
                  <a:pt x="1495" y="2805"/>
                  <a:pt x="1998" y="2819"/>
                </a:cubicBezTo>
                <a:cubicBezTo>
                  <a:pt x="3451" y="4467"/>
                  <a:pt x="4932" y="6116"/>
                  <a:pt x="6496" y="7680"/>
                </a:cubicBezTo>
                <a:lnTo>
                  <a:pt x="4932" y="7680"/>
                </a:lnTo>
                <a:cubicBezTo>
                  <a:pt x="4932" y="7666"/>
                  <a:pt x="4946" y="7652"/>
                  <a:pt x="4932" y="7652"/>
                </a:cubicBezTo>
                <a:lnTo>
                  <a:pt x="4918" y="7597"/>
                </a:lnTo>
                <a:cubicBezTo>
                  <a:pt x="4897" y="7556"/>
                  <a:pt x="4862" y="7530"/>
                  <a:pt x="4822" y="7530"/>
                </a:cubicBezTo>
                <a:cubicBezTo>
                  <a:pt x="4808" y="7530"/>
                  <a:pt x="4793" y="7533"/>
                  <a:pt x="4778" y="7541"/>
                </a:cubicBezTo>
                <a:cubicBezTo>
                  <a:pt x="4778" y="7541"/>
                  <a:pt x="4764" y="7555"/>
                  <a:pt x="4750" y="7555"/>
                </a:cubicBezTo>
                <a:cubicBezTo>
                  <a:pt x="4750" y="7555"/>
                  <a:pt x="4736" y="7569"/>
                  <a:pt x="4736" y="7569"/>
                </a:cubicBezTo>
                <a:cubicBezTo>
                  <a:pt x="4527" y="7261"/>
                  <a:pt x="4010" y="6521"/>
                  <a:pt x="3926" y="6423"/>
                </a:cubicBezTo>
                <a:cubicBezTo>
                  <a:pt x="3563" y="5976"/>
                  <a:pt x="3200" y="5543"/>
                  <a:pt x="2822" y="5110"/>
                </a:cubicBezTo>
                <a:cubicBezTo>
                  <a:pt x="2110" y="4314"/>
                  <a:pt x="1342" y="3546"/>
                  <a:pt x="545" y="2833"/>
                </a:cubicBezTo>
                <a:cubicBezTo>
                  <a:pt x="531" y="2805"/>
                  <a:pt x="517" y="2777"/>
                  <a:pt x="490" y="2763"/>
                </a:cubicBezTo>
                <a:cubicBezTo>
                  <a:pt x="490" y="2749"/>
                  <a:pt x="503" y="2749"/>
                  <a:pt x="503" y="2735"/>
                </a:cubicBezTo>
                <a:close/>
                <a:moveTo>
                  <a:pt x="14668" y="3140"/>
                </a:moveTo>
                <a:cubicBezTo>
                  <a:pt x="15478" y="3168"/>
                  <a:pt x="16288" y="3196"/>
                  <a:pt x="17085" y="3224"/>
                </a:cubicBezTo>
                <a:cubicBezTo>
                  <a:pt x="18314" y="4467"/>
                  <a:pt x="19445" y="5808"/>
                  <a:pt x="20675" y="7052"/>
                </a:cubicBezTo>
                <a:cubicBezTo>
                  <a:pt x="20675" y="7052"/>
                  <a:pt x="20675" y="7052"/>
                  <a:pt x="20675" y="7066"/>
                </a:cubicBezTo>
                <a:cubicBezTo>
                  <a:pt x="20395" y="7303"/>
                  <a:pt x="20102" y="7541"/>
                  <a:pt x="19837" y="7778"/>
                </a:cubicBezTo>
                <a:cubicBezTo>
                  <a:pt x="19753" y="7848"/>
                  <a:pt x="19669" y="7932"/>
                  <a:pt x="19585" y="8002"/>
                </a:cubicBezTo>
                <a:cubicBezTo>
                  <a:pt x="18174" y="6186"/>
                  <a:pt x="16512" y="4537"/>
                  <a:pt x="14668" y="3140"/>
                </a:cubicBezTo>
                <a:close/>
                <a:moveTo>
                  <a:pt x="12782" y="3085"/>
                </a:moveTo>
                <a:cubicBezTo>
                  <a:pt x="13341" y="3099"/>
                  <a:pt x="13914" y="3126"/>
                  <a:pt x="14472" y="3140"/>
                </a:cubicBezTo>
                <a:cubicBezTo>
                  <a:pt x="15394" y="3895"/>
                  <a:pt x="16274" y="4691"/>
                  <a:pt x="17113" y="5543"/>
                </a:cubicBezTo>
                <a:cubicBezTo>
                  <a:pt x="17546" y="5976"/>
                  <a:pt x="17951" y="6409"/>
                  <a:pt x="18356" y="6870"/>
                </a:cubicBezTo>
                <a:cubicBezTo>
                  <a:pt x="18510" y="7066"/>
                  <a:pt x="18677" y="7261"/>
                  <a:pt x="18845" y="7457"/>
                </a:cubicBezTo>
                <a:cubicBezTo>
                  <a:pt x="18859" y="7485"/>
                  <a:pt x="19236" y="7876"/>
                  <a:pt x="19459" y="8044"/>
                </a:cubicBezTo>
                <a:cubicBezTo>
                  <a:pt x="19445" y="8057"/>
                  <a:pt x="19445" y="8071"/>
                  <a:pt x="19445" y="8085"/>
                </a:cubicBezTo>
                <a:cubicBezTo>
                  <a:pt x="19431" y="8113"/>
                  <a:pt x="19431" y="8127"/>
                  <a:pt x="19431" y="8155"/>
                </a:cubicBezTo>
                <a:cubicBezTo>
                  <a:pt x="19040" y="8491"/>
                  <a:pt x="18649" y="8840"/>
                  <a:pt x="18272" y="9189"/>
                </a:cubicBezTo>
                <a:cubicBezTo>
                  <a:pt x="18272" y="9175"/>
                  <a:pt x="18272" y="9161"/>
                  <a:pt x="18258" y="9147"/>
                </a:cubicBezTo>
                <a:cubicBezTo>
                  <a:pt x="17881" y="8532"/>
                  <a:pt x="17420" y="7960"/>
                  <a:pt x="16945" y="7401"/>
                </a:cubicBezTo>
                <a:cubicBezTo>
                  <a:pt x="16945" y="7387"/>
                  <a:pt x="16945" y="7373"/>
                  <a:pt x="16945" y="7359"/>
                </a:cubicBezTo>
                <a:cubicBezTo>
                  <a:pt x="16945" y="7275"/>
                  <a:pt x="16861" y="7247"/>
                  <a:pt x="16805" y="7247"/>
                </a:cubicBezTo>
                <a:cubicBezTo>
                  <a:pt x="16442" y="6828"/>
                  <a:pt x="16065" y="6423"/>
                  <a:pt x="15688" y="6018"/>
                </a:cubicBezTo>
                <a:cubicBezTo>
                  <a:pt x="14766" y="4998"/>
                  <a:pt x="13802" y="4006"/>
                  <a:pt x="12782" y="3085"/>
                </a:cubicBezTo>
                <a:close/>
                <a:moveTo>
                  <a:pt x="16945" y="7932"/>
                </a:moveTo>
                <a:lnTo>
                  <a:pt x="16945" y="7932"/>
                </a:lnTo>
                <a:cubicBezTo>
                  <a:pt x="17322" y="8393"/>
                  <a:pt x="17699" y="8840"/>
                  <a:pt x="18104" y="9259"/>
                </a:cubicBezTo>
                <a:cubicBezTo>
                  <a:pt x="18118" y="9287"/>
                  <a:pt x="18132" y="9287"/>
                  <a:pt x="18160" y="9287"/>
                </a:cubicBezTo>
                <a:cubicBezTo>
                  <a:pt x="17713" y="9692"/>
                  <a:pt x="17280" y="10111"/>
                  <a:pt x="16875" y="10544"/>
                </a:cubicBezTo>
                <a:cubicBezTo>
                  <a:pt x="16987" y="9720"/>
                  <a:pt x="16973" y="8798"/>
                  <a:pt x="16945" y="7932"/>
                </a:cubicBezTo>
                <a:close/>
                <a:moveTo>
                  <a:pt x="17314" y="0"/>
                </a:moveTo>
                <a:cubicBezTo>
                  <a:pt x="17182" y="0"/>
                  <a:pt x="17100" y="162"/>
                  <a:pt x="17169" y="277"/>
                </a:cubicBezTo>
                <a:cubicBezTo>
                  <a:pt x="17155" y="291"/>
                  <a:pt x="17141" y="305"/>
                  <a:pt x="17141" y="333"/>
                </a:cubicBezTo>
                <a:cubicBezTo>
                  <a:pt x="17071" y="710"/>
                  <a:pt x="17099" y="1101"/>
                  <a:pt x="17099" y="1492"/>
                </a:cubicBezTo>
                <a:cubicBezTo>
                  <a:pt x="17113" y="1632"/>
                  <a:pt x="17224" y="2735"/>
                  <a:pt x="17099" y="2791"/>
                </a:cubicBezTo>
                <a:cubicBezTo>
                  <a:pt x="17057" y="2805"/>
                  <a:pt x="17029" y="2833"/>
                  <a:pt x="17015" y="2861"/>
                </a:cubicBezTo>
                <a:cubicBezTo>
                  <a:pt x="14179" y="2735"/>
                  <a:pt x="11329" y="2652"/>
                  <a:pt x="8494" y="2582"/>
                </a:cubicBezTo>
                <a:cubicBezTo>
                  <a:pt x="7111" y="2540"/>
                  <a:pt x="5728" y="2512"/>
                  <a:pt x="4345" y="2484"/>
                </a:cubicBezTo>
                <a:cubicBezTo>
                  <a:pt x="3647" y="2470"/>
                  <a:pt x="2962" y="2456"/>
                  <a:pt x="2264" y="2442"/>
                </a:cubicBezTo>
                <a:cubicBezTo>
                  <a:pt x="1927" y="2434"/>
                  <a:pt x="1577" y="2408"/>
                  <a:pt x="1229" y="2408"/>
                </a:cubicBezTo>
                <a:cubicBezTo>
                  <a:pt x="970" y="2408"/>
                  <a:pt x="712" y="2422"/>
                  <a:pt x="462" y="2470"/>
                </a:cubicBezTo>
                <a:cubicBezTo>
                  <a:pt x="462" y="2456"/>
                  <a:pt x="448" y="2428"/>
                  <a:pt x="420" y="2400"/>
                </a:cubicBezTo>
                <a:cubicBezTo>
                  <a:pt x="399" y="2380"/>
                  <a:pt x="376" y="2371"/>
                  <a:pt x="354" y="2371"/>
                </a:cubicBezTo>
                <a:cubicBezTo>
                  <a:pt x="301" y="2371"/>
                  <a:pt x="252" y="2421"/>
                  <a:pt x="252" y="2470"/>
                </a:cubicBezTo>
                <a:cubicBezTo>
                  <a:pt x="252" y="2498"/>
                  <a:pt x="252" y="2512"/>
                  <a:pt x="252" y="2526"/>
                </a:cubicBezTo>
                <a:cubicBezTo>
                  <a:pt x="224" y="2540"/>
                  <a:pt x="210" y="2540"/>
                  <a:pt x="182" y="2554"/>
                </a:cubicBezTo>
                <a:cubicBezTo>
                  <a:pt x="126" y="2568"/>
                  <a:pt x="126" y="2624"/>
                  <a:pt x="182" y="2652"/>
                </a:cubicBezTo>
                <a:cubicBezTo>
                  <a:pt x="238" y="2665"/>
                  <a:pt x="294" y="2679"/>
                  <a:pt x="350" y="2693"/>
                </a:cubicBezTo>
                <a:cubicBezTo>
                  <a:pt x="336" y="2707"/>
                  <a:pt x="322" y="2721"/>
                  <a:pt x="322" y="2749"/>
                </a:cubicBezTo>
                <a:cubicBezTo>
                  <a:pt x="266" y="2763"/>
                  <a:pt x="210" y="2819"/>
                  <a:pt x="196" y="2903"/>
                </a:cubicBezTo>
                <a:cubicBezTo>
                  <a:pt x="1" y="4384"/>
                  <a:pt x="1" y="5948"/>
                  <a:pt x="15" y="7443"/>
                </a:cubicBezTo>
                <a:cubicBezTo>
                  <a:pt x="15" y="7541"/>
                  <a:pt x="79" y="7585"/>
                  <a:pt x="151" y="7585"/>
                </a:cubicBezTo>
                <a:cubicBezTo>
                  <a:pt x="162" y="7585"/>
                  <a:pt x="172" y="7584"/>
                  <a:pt x="182" y="7583"/>
                </a:cubicBezTo>
                <a:lnTo>
                  <a:pt x="182" y="7583"/>
                </a:lnTo>
                <a:cubicBezTo>
                  <a:pt x="140" y="7638"/>
                  <a:pt x="154" y="7750"/>
                  <a:pt x="252" y="7778"/>
                </a:cubicBezTo>
                <a:cubicBezTo>
                  <a:pt x="1467" y="8085"/>
                  <a:pt x="2822" y="8057"/>
                  <a:pt x="4080" y="8085"/>
                </a:cubicBezTo>
                <a:cubicBezTo>
                  <a:pt x="4481" y="8093"/>
                  <a:pt x="4883" y="8097"/>
                  <a:pt x="5285" y="8097"/>
                </a:cubicBezTo>
                <a:cubicBezTo>
                  <a:pt x="6322" y="8097"/>
                  <a:pt x="7359" y="8074"/>
                  <a:pt x="8396" y="8044"/>
                </a:cubicBezTo>
                <a:cubicBezTo>
                  <a:pt x="11134" y="7960"/>
                  <a:pt x="13928" y="7946"/>
                  <a:pt x="16666" y="7680"/>
                </a:cubicBezTo>
                <a:lnTo>
                  <a:pt x="16666" y="7680"/>
                </a:lnTo>
                <a:cubicBezTo>
                  <a:pt x="16512" y="8630"/>
                  <a:pt x="16400" y="9720"/>
                  <a:pt x="16582" y="10628"/>
                </a:cubicBezTo>
                <a:cubicBezTo>
                  <a:pt x="16592" y="10689"/>
                  <a:pt x="16655" y="10728"/>
                  <a:pt x="16715" y="10728"/>
                </a:cubicBezTo>
                <a:cubicBezTo>
                  <a:pt x="16737" y="10728"/>
                  <a:pt x="16759" y="10723"/>
                  <a:pt x="16777" y="10712"/>
                </a:cubicBezTo>
                <a:cubicBezTo>
                  <a:pt x="16787" y="10772"/>
                  <a:pt x="16834" y="10818"/>
                  <a:pt x="16885" y="10818"/>
                </a:cubicBezTo>
                <a:cubicBezTo>
                  <a:pt x="16905" y="10818"/>
                  <a:pt x="16926" y="10811"/>
                  <a:pt x="16945" y="10795"/>
                </a:cubicBezTo>
                <a:cubicBezTo>
                  <a:pt x="18258" y="9832"/>
                  <a:pt x="19431" y="8686"/>
                  <a:pt x="20647" y="7610"/>
                </a:cubicBezTo>
                <a:cubicBezTo>
                  <a:pt x="21331" y="6982"/>
                  <a:pt x="22016" y="6367"/>
                  <a:pt x="22700" y="5753"/>
                </a:cubicBezTo>
                <a:cubicBezTo>
                  <a:pt x="22994" y="5501"/>
                  <a:pt x="23608" y="5166"/>
                  <a:pt x="23678" y="4761"/>
                </a:cubicBezTo>
                <a:cubicBezTo>
                  <a:pt x="23734" y="4426"/>
                  <a:pt x="23399" y="4230"/>
                  <a:pt x="23189" y="4048"/>
                </a:cubicBezTo>
                <a:cubicBezTo>
                  <a:pt x="22602" y="3559"/>
                  <a:pt x="22002" y="3099"/>
                  <a:pt x="21387" y="2652"/>
                </a:cubicBezTo>
                <a:cubicBezTo>
                  <a:pt x="20130" y="1716"/>
                  <a:pt x="18817" y="724"/>
                  <a:pt x="17406" y="25"/>
                </a:cubicBezTo>
                <a:cubicBezTo>
                  <a:pt x="17374" y="8"/>
                  <a:pt x="17342" y="0"/>
                  <a:pt x="17314"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7;p45">
            <a:extLst>
              <a:ext uri="{FF2B5EF4-FFF2-40B4-BE49-F238E27FC236}">
                <a16:creationId xmlns:a16="http://schemas.microsoft.com/office/drawing/2014/main" id="{E3669A16-93AB-E735-C900-69291D04D4D0}"/>
              </a:ext>
            </a:extLst>
          </p:cNvPr>
          <p:cNvSpPr/>
          <p:nvPr/>
        </p:nvSpPr>
        <p:spPr>
          <a:xfrm>
            <a:off x="884728" y="3717758"/>
            <a:ext cx="584272" cy="385499"/>
          </a:xfrm>
          <a:custGeom>
            <a:avLst/>
            <a:gdLst/>
            <a:ahLst/>
            <a:cxnLst/>
            <a:rect l="l" t="t" r="r" b="b"/>
            <a:pathLst>
              <a:path w="23734" h="10818" extrusionOk="0">
                <a:moveTo>
                  <a:pt x="17490" y="514"/>
                </a:moveTo>
                <a:lnTo>
                  <a:pt x="17490" y="514"/>
                </a:lnTo>
                <a:cubicBezTo>
                  <a:pt x="18440" y="1171"/>
                  <a:pt x="19459" y="1771"/>
                  <a:pt x="20409" y="2442"/>
                </a:cubicBezTo>
                <a:cubicBezTo>
                  <a:pt x="20996" y="2861"/>
                  <a:pt x="21583" y="3294"/>
                  <a:pt x="22155" y="3741"/>
                </a:cubicBezTo>
                <a:cubicBezTo>
                  <a:pt x="22393" y="3937"/>
                  <a:pt x="22672" y="4132"/>
                  <a:pt x="22896" y="4342"/>
                </a:cubicBezTo>
                <a:cubicBezTo>
                  <a:pt x="23259" y="4691"/>
                  <a:pt x="23245" y="4621"/>
                  <a:pt x="22924" y="4998"/>
                </a:cubicBezTo>
                <a:cubicBezTo>
                  <a:pt x="22672" y="5292"/>
                  <a:pt x="22393" y="5585"/>
                  <a:pt x="22086" y="5864"/>
                </a:cubicBezTo>
                <a:cubicBezTo>
                  <a:pt x="20675" y="4258"/>
                  <a:pt x="19166" y="2721"/>
                  <a:pt x="17532" y="1324"/>
                </a:cubicBezTo>
                <a:cubicBezTo>
                  <a:pt x="17532" y="1045"/>
                  <a:pt x="17532" y="766"/>
                  <a:pt x="17490" y="514"/>
                </a:cubicBezTo>
                <a:close/>
                <a:moveTo>
                  <a:pt x="17532" y="1506"/>
                </a:moveTo>
                <a:cubicBezTo>
                  <a:pt x="18957" y="2903"/>
                  <a:pt x="20353" y="4328"/>
                  <a:pt x="21694" y="5808"/>
                </a:cubicBezTo>
                <a:cubicBezTo>
                  <a:pt x="21667" y="5850"/>
                  <a:pt x="21667" y="5906"/>
                  <a:pt x="21694" y="5948"/>
                </a:cubicBezTo>
                <a:cubicBezTo>
                  <a:pt x="21764" y="6018"/>
                  <a:pt x="21806" y="6060"/>
                  <a:pt x="21848" y="6074"/>
                </a:cubicBezTo>
                <a:cubicBezTo>
                  <a:pt x="21513" y="6367"/>
                  <a:pt x="21164" y="6661"/>
                  <a:pt x="20828" y="6940"/>
                </a:cubicBezTo>
                <a:lnTo>
                  <a:pt x="20814" y="6940"/>
                </a:lnTo>
                <a:cubicBezTo>
                  <a:pt x="19809" y="5571"/>
                  <a:pt x="18510" y="4328"/>
                  <a:pt x="17252" y="3182"/>
                </a:cubicBezTo>
                <a:cubicBezTo>
                  <a:pt x="17308" y="3126"/>
                  <a:pt x="17322" y="3043"/>
                  <a:pt x="17294" y="2987"/>
                </a:cubicBezTo>
                <a:cubicBezTo>
                  <a:pt x="17476" y="2875"/>
                  <a:pt x="17490" y="2638"/>
                  <a:pt x="17490" y="2400"/>
                </a:cubicBezTo>
                <a:cubicBezTo>
                  <a:pt x="17504" y="2121"/>
                  <a:pt x="17532" y="1813"/>
                  <a:pt x="17532" y="1506"/>
                </a:cubicBezTo>
                <a:close/>
                <a:moveTo>
                  <a:pt x="10827" y="3029"/>
                </a:moveTo>
                <a:lnTo>
                  <a:pt x="10827" y="3029"/>
                </a:lnTo>
                <a:cubicBezTo>
                  <a:pt x="11413" y="3043"/>
                  <a:pt x="12000" y="3057"/>
                  <a:pt x="12587" y="3085"/>
                </a:cubicBezTo>
                <a:cubicBezTo>
                  <a:pt x="13537" y="4062"/>
                  <a:pt x="14500" y="5040"/>
                  <a:pt x="15422" y="6074"/>
                </a:cubicBezTo>
                <a:cubicBezTo>
                  <a:pt x="15772" y="6465"/>
                  <a:pt x="16107" y="6884"/>
                  <a:pt x="16442" y="7303"/>
                </a:cubicBezTo>
                <a:cubicBezTo>
                  <a:pt x="15911" y="7303"/>
                  <a:pt x="15380" y="7303"/>
                  <a:pt x="14864" y="7317"/>
                </a:cubicBezTo>
                <a:cubicBezTo>
                  <a:pt x="14836" y="7303"/>
                  <a:pt x="14808" y="7289"/>
                  <a:pt x="14780" y="7289"/>
                </a:cubicBezTo>
                <a:lnTo>
                  <a:pt x="14766" y="7289"/>
                </a:lnTo>
                <a:cubicBezTo>
                  <a:pt x="14724" y="7233"/>
                  <a:pt x="14682" y="7177"/>
                  <a:pt x="14682" y="7150"/>
                </a:cubicBezTo>
                <a:cubicBezTo>
                  <a:pt x="14612" y="6954"/>
                  <a:pt x="14291" y="6703"/>
                  <a:pt x="14165" y="6549"/>
                </a:cubicBezTo>
                <a:cubicBezTo>
                  <a:pt x="13774" y="6102"/>
                  <a:pt x="13397" y="5655"/>
                  <a:pt x="12992" y="5222"/>
                </a:cubicBezTo>
                <a:cubicBezTo>
                  <a:pt x="12307" y="4467"/>
                  <a:pt x="11581" y="3727"/>
                  <a:pt x="10827" y="3029"/>
                </a:cubicBezTo>
                <a:close/>
                <a:moveTo>
                  <a:pt x="8955" y="2973"/>
                </a:moveTo>
                <a:lnTo>
                  <a:pt x="8955" y="2973"/>
                </a:lnTo>
                <a:cubicBezTo>
                  <a:pt x="9513" y="2987"/>
                  <a:pt x="10072" y="3001"/>
                  <a:pt x="10617" y="3015"/>
                </a:cubicBezTo>
                <a:cubicBezTo>
                  <a:pt x="11511" y="3951"/>
                  <a:pt x="12419" y="4887"/>
                  <a:pt x="13271" y="5850"/>
                </a:cubicBezTo>
                <a:cubicBezTo>
                  <a:pt x="13662" y="6297"/>
                  <a:pt x="14012" y="6926"/>
                  <a:pt x="14445" y="7331"/>
                </a:cubicBezTo>
                <a:cubicBezTo>
                  <a:pt x="13984" y="7359"/>
                  <a:pt x="13537" y="7373"/>
                  <a:pt x="13076" y="7401"/>
                </a:cubicBezTo>
                <a:cubicBezTo>
                  <a:pt x="11818" y="5836"/>
                  <a:pt x="10366" y="4398"/>
                  <a:pt x="8955" y="2973"/>
                </a:cubicBezTo>
                <a:close/>
                <a:moveTo>
                  <a:pt x="7334" y="2931"/>
                </a:moveTo>
                <a:lnTo>
                  <a:pt x="7334" y="2931"/>
                </a:lnTo>
                <a:cubicBezTo>
                  <a:pt x="7711" y="2945"/>
                  <a:pt x="8103" y="2945"/>
                  <a:pt x="8494" y="2959"/>
                </a:cubicBezTo>
                <a:lnTo>
                  <a:pt x="8759" y="2959"/>
                </a:lnTo>
                <a:cubicBezTo>
                  <a:pt x="10128" y="4426"/>
                  <a:pt x="11413" y="5962"/>
                  <a:pt x="12796" y="7415"/>
                </a:cubicBezTo>
                <a:cubicBezTo>
                  <a:pt x="12321" y="7429"/>
                  <a:pt x="11860" y="7457"/>
                  <a:pt x="11385" y="7485"/>
                </a:cubicBezTo>
                <a:cubicBezTo>
                  <a:pt x="10268" y="5822"/>
                  <a:pt x="8787" y="4314"/>
                  <a:pt x="7334" y="2931"/>
                </a:cubicBezTo>
                <a:close/>
                <a:moveTo>
                  <a:pt x="434" y="6130"/>
                </a:moveTo>
                <a:cubicBezTo>
                  <a:pt x="587" y="6395"/>
                  <a:pt x="769" y="6633"/>
                  <a:pt x="937" y="6884"/>
                </a:cubicBezTo>
                <a:cubicBezTo>
                  <a:pt x="1090" y="7080"/>
                  <a:pt x="1230" y="7317"/>
                  <a:pt x="1411" y="7513"/>
                </a:cubicBezTo>
                <a:cubicBezTo>
                  <a:pt x="1223" y="7506"/>
                  <a:pt x="1034" y="7502"/>
                  <a:pt x="847" y="7502"/>
                </a:cubicBezTo>
                <a:cubicBezTo>
                  <a:pt x="661" y="7502"/>
                  <a:pt x="476" y="7506"/>
                  <a:pt x="294" y="7513"/>
                </a:cubicBezTo>
                <a:lnTo>
                  <a:pt x="280" y="7513"/>
                </a:lnTo>
                <a:cubicBezTo>
                  <a:pt x="294" y="7499"/>
                  <a:pt x="294" y="7471"/>
                  <a:pt x="308" y="7443"/>
                </a:cubicBezTo>
                <a:cubicBezTo>
                  <a:pt x="350" y="7010"/>
                  <a:pt x="392" y="6577"/>
                  <a:pt x="434" y="6130"/>
                </a:cubicBezTo>
                <a:close/>
                <a:moveTo>
                  <a:pt x="5602" y="2889"/>
                </a:moveTo>
                <a:lnTo>
                  <a:pt x="5602" y="2889"/>
                </a:lnTo>
                <a:cubicBezTo>
                  <a:pt x="6119" y="2903"/>
                  <a:pt x="6622" y="2917"/>
                  <a:pt x="7139" y="2931"/>
                </a:cubicBezTo>
                <a:cubicBezTo>
                  <a:pt x="8550" y="4398"/>
                  <a:pt x="9807" y="5976"/>
                  <a:pt x="11134" y="7499"/>
                </a:cubicBezTo>
                <a:cubicBezTo>
                  <a:pt x="10771" y="7527"/>
                  <a:pt x="10408" y="7541"/>
                  <a:pt x="10044" y="7569"/>
                </a:cubicBezTo>
                <a:cubicBezTo>
                  <a:pt x="8829" y="5850"/>
                  <a:pt x="7181" y="4286"/>
                  <a:pt x="5602" y="2889"/>
                </a:cubicBezTo>
                <a:close/>
                <a:moveTo>
                  <a:pt x="4163" y="2861"/>
                </a:moveTo>
                <a:cubicBezTo>
                  <a:pt x="4568" y="2861"/>
                  <a:pt x="4974" y="2875"/>
                  <a:pt x="5379" y="2889"/>
                </a:cubicBezTo>
                <a:cubicBezTo>
                  <a:pt x="6161" y="3657"/>
                  <a:pt x="6943" y="4426"/>
                  <a:pt x="7698" y="5222"/>
                </a:cubicBezTo>
                <a:cubicBezTo>
                  <a:pt x="8410" y="5990"/>
                  <a:pt x="9053" y="6814"/>
                  <a:pt x="9765" y="7569"/>
                </a:cubicBezTo>
                <a:cubicBezTo>
                  <a:pt x="9360" y="7597"/>
                  <a:pt x="8969" y="7610"/>
                  <a:pt x="8564" y="7624"/>
                </a:cubicBezTo>
                <a:cubicBezTo>
                  <a:pt x="8480" y="7624"/>
                  <a:pt x="8396" y="7624"/>
                  <a:pt x="8312" y="7638"/>
                </a:cubicBezTo>
                <a:cubicBezTo>
                  <a:pt x="8200" y="7457"/>
                  <a:pt x="8089" y="7247"/>
                  <a:pt x="7963" y="7122"/>
                </a:cubicBezTo>
                <a:cubicBezTo>
                  <a:pt x="7767" y="6898"/>
                  <a:pt x="7572" y="6689"/>
                  <a:pt x="7376" y="6479"/>
                </a:cubicBezTo>
                <a:cubicBezTo>
                  <a:pt x="6985" y="6046"/>
                  <a:pt x="6594" y="5627"/>
                  <a:pt x="6203" y="5194"/>
                </a:cubicBezTo>
                <a:cubicBezTo>
                  <a:pt x="5490" y="4412"/>
                  <a:pt x="4764" y="3629"/>
                  <a:pt x="4038" y="2861"/>
                </a:cubicBezTo>
                <a:close/>
                <a:moveTo>
                  <a:pt x="2194" y="2819"/>
                </a:moveTo>
                <a:cubicBezTo>
                  <a:pt x="2753" y="2833"/>
                  <a:pt x="3311" y="2847"/>
                  <a:pt x="3870" y="2847"/>
                </a:cubicBezTo>
                <a:cubicBezTo>
                  <a:pt x="4708" y="3825"/>
                  <a:pt x="5560" y="4775"/>
                  <a:pt x="6412" y="5725"/>
                </a:cubicBezTo>
                <a:cubicBezTo>
                  <a:pt x="6831" y="6200"/>
                  <a:pt x="7264" y="6675"/>
                  <a:pt x="7684" y="7150"/>
                </a:cubicBezTo>
                <a:cubicBezTo>
                  <a:pt x="7823" y="7303"/>
                  <a:pt x="7949" y="7485"/>
                  <a:pt x="8089" y="7638"/>
                </a:cubicBezTo>
                <a:cubicBezTo>
                  <a:pt x="7614" y="7652"/>
                  <a:pt x="7139" y="7666"/>
                  <a:pt x="6664" y="7666"/>
                </a:cubicBezTo>
                <a:cubicBezTo>
                  <a:pt x="6692" y="7638"/>
                  <a:pt x="6692" y="7583"/>
                  <a:pt x="6650" y="7541"/>
                </a:cubicBezTo>
                <a:cubicBezTo>
                  <a:pt x="5239" y="5920"/>
                  <a:pt x="3716" y="4342"/>
                  <a:pt x="2194" y="2819"/>
                </a:cubicBezTo>
                <a:close/>
                <a:moveTo>
                  <a:pt x="559" y="3001"/>
                </a:moveTo>
                <a:cubicBezTo>
                  <a:pt x="1439" y="3881"/>
                  <a:pt x="2292" y="4775"/>
                  <a:pt x="3088" y="5725"/>
                </a:cubicBezTo>
                <a:cubicBezTo>
                  <a:pt x="3549" y="6269"/>
                  <a:pt x="3982" y="6842"/>
                  <a:pt x="4415" y="7415"/>
                </a:cubicBezTo>
                <a:cubicBezTo>
                  <a:pt x="4485" y="7499"/>
                  <a:pt x="4541" y="7610"/>
                  <a:pt x="4610" y="7680"/>
                </a:cubicBezTo>
                <a:lnTo>
                  <a:pt x="4415" y="7680"/>
                </a:lnTo>
                <a:cubicBezTo>
                  <a:pt x="3507" y="7666"/>
                  <a:pt x="2571" y="7569"/>
                  <a:pt x="1649" y="7527"/>
                </a:cubicBezTo>
                <a:cubicBezTo>
                  <a:pt x="1481" y="7219"/>
                  <a:pt x="1216" y="6954"/>
                  <a:pt x="1006" y="6689"/>
                </a:cubicBezTo>
                <a:cubicBezTo>
                  <a:pt x="825" y="6437"/>
                  <a:pt x="643" y="6172"/>
                  <a:pt x="448" y="5934"/>
                </a:cubicBezTo>
                <a:cubicBezTo>
                  <a:pt x="490" y="5473"/>
                  <a:pt x="517" y="5012"/>
                  <a:pt x="545" y="4565"/>
                </a:cubicBezTo>
                <a:cubicBezTo>
                  <a:pt x="923" y="4970"/>
                  <a:pt x="1216" y="5543"/>
                  <a:pt x="1551" y="5976"/>
                </a:cubicBezTo>
                <a:cubicBezTo>
                  <a:pt x="1956" y="6507"/>
                  <a:pt x="2361" y="7052"/>
                  <a:pt x="2850" y="7513"/>
                </a:cubicBezTo>
                <a:cubicBezTo>
                  <a:pt x="2866" y="7525"/>
                  <a:pt x="2885" y="7531"/>
                  <a:pt x="2903" y="7531"/>
                </a:cubicBezTo>
                <a:cubicBezTo>
                  <a:pt x="2968" y="7531"/>
                  <a:pt x="3033" y="7466"/>
                  <a:pt x="2990" y="7401"/>
                </a:cubicBezTo>
                <a:cubicBezTo>
                  <a:pt x="2557" y="6786"/>
                  <a:pt x="2040" y="6242"/>
                  <a:pt x="1565" y="5655"/>
                </a:cubicBezTo>
                <a:cubicBezTo>
                  <a:pt x="1342" y="5361"/>
                  <a:pt x="1104" y="5068"/>
                  <a:pt x="881" y="4775"/>
                </a:cubicBezTo>
                <a:cubicBezTo>
                  <a:pt x="797" y="4649"/>
                  <a:pt x="699" y="4467"/>
                  <a:pt x="559" y="4370"/>
                </a:cubicBezTo>
                <a:cubicBezTo>
                  <a:pt x="573" y="3909"/>
                  <a:pt x="573" y="3448"/>
                  <a:pt x="559" y="3001"/>
                </a:cubicBezTo>
                <a:close/>
                <a:moveTo>
                  <a:pt x="503" y="2735"/>
                </a:moveTo>
                <a:cubicBezTo>
                  <a:pt x="978" y="2833"/>
                  <a:pt x="1495" y="2805"/>
                  <a:pt x="1998" y="2819"/>
                </a:cubicBezTo>
                <a:cubicBezTo>
                  <a:pt x="3451" y="4467"/>
                  <a:pt x="4932" y="6116"/>
                  <a:pt x="6496" y="7680"/>
                </a:cubicBezTo>
                <a:lnTo>
                  <a:pt x="4932" y="7680"/>
                </a:lnTo>
                <a:cubicBezTo>
                  <a:pt x="4932" y="7666"/>
                  <a:pt x="4946" y="7652"/>
                  <a:pt x="4932" y="7652"/>
                </a:cubicBezTo>
                <a:lnTo>
                  <a:pt x="4918" y="7597"/>
                </a:lnTo>
                <a:cubicBezTo>
                  <a:pt x="4897" y="7556"/>
                  <a:pt x="4862" y="7530"/>
                  <a:pt x="4822" y="7530"/>
                </a:cubicBezTo>
                <a:cubicBezTo>
                  <a:pt x="4808" y="7530"/>
                  <a:pt x="4793" y="7533"/>
                  <a:pt x="4778" y="7541"/>
                </a:cubicBezTo>
                <a:cubicBezTo>
                  <a:pt x="4778" y="7541"/>
                  <a:pt x="4764" y="7555"/>
                  <a:pt x="4750" y="7555"/>
                </a:cubicBezTo>
                <a:cubicBezTo>
                  <a:pt x="4750" y="7555"/>
                  <a:pt x="4736" y="7569"/>
                  <a:pt x="4736" y="7569"/>
                </a:cubicBezTo>
                <a:cubicBezTo>
                  <a:pt x="4527" y="7261"/>
                  <a:pt x="4010" y="6521"/>
                  <a:pt x="3926" y="6423"/>
                </a:cubicBezTo>
                <a:cubicBezTo>
                  <a:pt x="3563" y="5976"/>
                  <a:pt x="3200" y="5543"/>
                  <a:pt x="2822" y="5110"/>
                </a:cubicBezTo>
                <a:cubicBezTo>
                  <a:pt x="2110" y="4314"/>
                  <a:pt x="1342" y="3546"/>
                  <a:pt x="545" y="2833"/>
                </a:cubicBezTo>
                <a:cubicBezTo>
                  <a:pt x="531" y="2805"/>
                  <a:pt x="517" y="2777"/>
                  <a:pt x="490" y="2763"/>
                </a:cubicBezTo>
                <a:cubicBezTo>
                  <a:pt x="490" y="2749"/>
                  <a:pt x="503" y="2749"/>
                  <a:pt x="503" y="2735"/>
                </a:cubicBezTo>
                <a:close/>
                <a:moveTo>
                  <a:pt x="14668" y="3140"/>
                </a:moveTo>
                <a:cubicBezTo>
                  <a:pt x="15478" y="3168"/>
                  <a:pt x="16288" y="3196"/>
                  <a:pt x="17085" y="3224"/>
                </a:cubicBezTo>
                <a:cubicBezTo>
                  <a:pt x="18314" y="4467"/>
                  <a:pt x="19445" y="5808"/>
                  <a:pt x="20675" y="7052"/>
                </a:cubicBezTo>
                <a:cubicBezTo>
                  <a:pt x="20675" y="7052"/>
                  <a:pt x="20675" y="7052"/>
                  <a:pt x="20675" y="7066"/>
                </a:cubicBezTo>
                <a:cubicBezTo>
                  <a:pt x="20395" y="7303"/>
                  <a:pt x="20102" y="7541"/>
                  <a:pt x="19837" y="7778"/>
                </a:cubicBezTo>
                <a:cubicBezTo>
                  <a:pt x="19753" y="7848"/>
                  <a:pt x="19669" y="7932"/>
                  <a:pt x="19585" y="8002"/>
                </a:cubicBezTo>
                <a:cubicBezTo>
                  <a:pt x="18174" y="6186"/>
                  <a:pt x="16512" y="4537"/>
                  <a:pt x="14668" y="3140"/>
                </a:cubicBezTo>
                <a:close/>
                <a:moveTo>
                  <a:pt x="12782" y="3085"/>
                </a:moveTo>
                <a:cubicBezTo>
                  <a:pt x="13341" y="3099"/>
                  <a:pt x="13914" y="3126"/>
                  <a:pt x="14472" y="3140"/>
                </a:cubicBezTo>
                <a:cubicBezTo>
                  <a:pt x="15394" y="3895"/>
                  <a:pt x="16274" y="4691"/>
                  <a:pt x="17113" y="5543"/>
                </a:cubicBezTo>
                <a:cubicBezTo>
                  <a:pt x="17546" y="5976"/>
                  <a:pt x="17951" y="6409"/>
                  <a:pt x="18356" y="6870"/>
                </a:cubicBezTo>
                <a:cubicBezTo>
                  <a:pt x="18510" y="7066"/>
                  <a:pt x="18677" y="7261"/>
                  <a:pt x="18845" y="7457"/>
                </a:cubicBezTo>
                <a:cubicBezTo>
                  <a:pt x="18859" y="7485"/>
                  <a:pt x="19236" y="7876"/>
                  <a:pt x="19459" y="8044"/>
                </a:cubicBezTo>
                <a:cubicBezTo>
                  <a:pt x="19445" y="8057"/>
                  <a:pt x="19445" y="8071"/>
                  <a:pt x="19445" y="8085"/>
                </a:cubicBezTo>
                <a:cubicBezTo>
                  <a:pt x="19431" y="8113"/>
                  <a:pt x="19431" y="8127"/>
                  <a:pt x="19431" y="8155"/>
                </a:cubicBezTo>
                <a:cubicBezTo>
                  <a:pt x="19040" y="8491"/>
                  <a:pt x="18649" y="8840"/>
                  <a:pt x="18272" y="9189"/>
                </a:cubicBezTo>
                <a:cubicBezTo>
                  <a:pt x="18272" y="9175"/>
                  <a:pt x="18272" y="9161"/>
                  <a:pt x="18258" y="9147"/>
                </a:cubicBezTo>
                <a:cubicBezTo>
                  <a:pt x="17881" y="8532"/>
                  <a:pt x="17420" y="7960"/>
                  <a:pt x="16945" y="7401"/>
                </a:cubicBezTo>
                <a:cubicBezTo>
                  <a:pt x="16945" y="7387"/>
                  <a:pt x="16945" y="7373"/>
                  <a:pt x="16945" y="7359"/>
                </a:cubicBezTo>
                <a:cubicBezTo>
                  <a:pt x="16945" y="7275"/>
                  <a:pt x="16861" y="7247"/>
                  <a:pt x="16805" y="7247"/>
                </a:cubicBezTo>
                <a:cubicBezTo>
                  <a:pt x="16442" y="6828"/>
                  <a:pt x="16065" y="6423"/>
                  <a:pt x="15688" y="6018"/>
                </a:cubicBezTo>
                <a:cubicBezTo>
                  <a:pt x="14766" y="4998"/>
                  <a:pt x="13802" y="4006"/>
                  <a:pt x="12782" y="3085"/>
                </a:cubicBezTo>
                <a:close/>
                <a:moveTo>
                  <a:pt x="16945" y="7932"/>
                </a:moveTo>
                <a:lnTo>
                  <a:pt x="16945" y="7932"/>
                </a:lnTo>
                <a:cubicBezTo>
                  <a:pt x="17322" y="8393"/>
                  <a:pt x="17699" y="8840"/>
                  <a:pt x="18104" y="9259"/>
                </a:cubicBezTo>
                <a:cubicBezTo>
                  <a:pt x="18118" y="9287"/>
                  <a:pt x="18132" y="9287"/>
                  <a:pt x="18160" y="9287"/>
                </a:cubicBezTo>
                <a:cubicBezTo>
                  <a:pt x="17713" y="9692"/>
                  <a:pt x="17280" y="10111"/>
                  <a:pt x="16875" y="10544"/>
                </a:cubicBezTo>
                <a:cubicBezTo>
                  <a:pt x="16987" y="9720"/>
                  <a:pt x="16973" y="8798"/>
                  <a:pt x="16945" y="7932"/>
                </a:cubicBezTo>
                <a:close/>
                <a:moveTo>
                  <a:pt x="17314" y="0"/>
                </a:moveTo>
                <a:cubicBezTo>
                  <a:pt x="17182" y="0"/>
                  <a:pt x="17100" y="162"/>
                  <a:pt x="17169" y="277"/>
                </a:cubicBezTo>
                <a:cubicBezTo>
                  <a:pt x="17155" y="291"/>
                  <a:pt x="17141" y="305"/>
                  <a:pt x="17141" y="333"/>
                </a:cubicBezTo>
                <a:cubicBezTo>
                  <a:pt x="17071" y="710"/>
                  <a:pt x="17099" y="1101"/>
                  <a:pt x="17099" y="1492"/>
                </a:cubicBezTo>
                <a:cubicBezTo>
                  <a:pt x="17113" y="1632"/>
                  <a:pt x="17224" y="2735"/>
                  <a:pt x="17099" y="2791"/>
                </a:cubicBezTo>
                <a:cubicBezTo>
                  <a:pt x="17057" y="2805"/>
                  <a:pt x="17029" y="2833"/>
                  <a:pt x="17015" y="2861"/>
                </a:cubicBezTo>
                <a:cubicBezTo>
                  <a:pt x="14179" y="2735"/>
                  <a:pt x="11329" y="2652"/>
                  <a:pt x="8494" y="2582"/>
                </a:cubicBezTo>
                <a:cubicBezTo>
                  <a:pt x="7111" y="2540"/>
                  <a:pt x="5728" y="2512"/>
                  <a:pt x="4345" y="2484"/>
                </a:cubicBezTo>
                <a:cubicBezTo>
                  <a:pt x="3647" y="2470"/>
                  <a:pt x="2962" y="2456"/>
                  <a:pt x="2264" y="2442"/>
                </a:cubicBezTo>
                <a:cubicBezTo>
                  <a:pt x="1927" y="2434"/>
                  <a:pt x="1577" y="2408"/>
                  <a:pt x="1229" y="2408"/>
                </a:cubicBezTo>
                <a:cubicBezTo>
                  <a:pt x="970" y="2408"/>
                  <a:pt x="712" y="2422"/>
                  <a:pt x="462" y="2470"/>
                </a:cubicBezTo>
                <a:cubicBezTo>
                  <a:pt x="462" y="2456"/>
                  <a:pt x="448" y="2428"/>
                  <a:pt x="420" y="2400"/>
                </a:cubicBezTo>
                <a:cubicBezTo>
                  <a:pt x="399" y="2380"/>
                  <a:pt x="376" y="2371"/>
                  <a:pt x="354" y="2371"/>
                </a:cubicBezTo>
                <a:cubicBezTo>
                  <a:pt x="301" y="2371"/>
                  <a:pt x="252" y="2421"/>
                  <a:pt x="252" y="2470"/>
                </a:cubicBezTo>
                <a:cubicBezTo>
                  <a:pt x="252" y="2498"/>
                  <a:pt x="252" y="2512"/>
                  <a:pt x="252" y="2526"/>
                </a:cubicBezTo>
                <a:cubicBezTo>
                  <a:pt x="224" y="2540"/>
                  <a:pt x="210" y="2540"/>
                  <a:pt x="182" y="2554"/>
                </a:cubicBezTo>
                <a:cubicBezTo>
                  <a:pt x="126" y="2568"/>
                  <a:pt x="126" y="2624"/>
                  <a:pt x="182" y="2652"/>
                </a:cubicBezTo>
                <a:cubicBezTo>
                  <a:pt x="238" y="2665"/>
                  <a:pt x="294" y="2679"/>
                  <a:pt x="350" y="2693"/>
                </a:cubicBezTo>
                <a:cubicBezTo>
                  <a:pt x="336" y="2707"/>
                  <a:pt x="322" y="2721"/>
                  <a:pt x="322" y="2749"/>
                </a:cubicBezTo>
                <a:cubicBezTo>
                  <a:pt x="266" y="2763"/>
                  <a:pt x="210" y="2819"/>
                  <a:pt x="196" y="2903"/>
                </a:cubicBezTo>
                <a:cubicBezTo>
                  <a:pt x="1" y="4384"/>
                  <a:pt x="1" y="5948"/>
                  <a:pt x="15" y="7443"/>
                </a:cubicBezTo>
                <a:cubicBezTo>
                  <a:pt x="15" y="7541"/>
                  <a:pt x="79" y="7585"/>
                  <a:pt x="151" y="7585"/>
                </a:cubicBezTo>
                <a:cubicBezTo>
                  <a:pt x="162" y="7585"/>
                  <a:pt x="172" y="7584"/>
                  <a:pt x="182" y="7583"/>
                </a:cubicBezTo>
                <a:lnTo>
                  <a:pt x="182" y="7583"/>
                </a:lnTo>
                <a:cubicBezTo>
                  <a:pt x="140" y="7638"/>
                  <a:pt x="154" y="7750"/>
                  <a:pt x="252" y="7778"/>
                </a:cubicBezTo>
                <a:cubicBezTo>
                  <a:pt x="1467" y="8085"/>
                  <a:pt x="2822" y="8057"/>
                  <a:pt x="4080" y="8085"/>
                </a:cubicBezTo>
                <a:cubicBezTo>
                  <a:pt x="4481" y="8093"/>
                  <a:pt x="4883" y="8097"/>
                  <a:pt x="5285" y="8097"/>
                </a:cubicBezTo>
                <a:cubicBezTo>
                  <a:pt x="6322" y="8097"/>
                  <a:pt x="7359" y="8074"/>
                  <a:pt x="8396" y="8044"/>
                </a:cubicBezTo>
                <a:cubicBezTo>
                  <a:pt x="11134" y="7960"/>
                  <a:pt x="13928" y="7946"/>
                  <a:pt x="16666" y="7680"/>
                </a:cubicBezTo>
                <a:lnTo>
                  <a:pt x="16666" y="7680"/>
                </a:lnTo>
                <a:cubicBezTo>
                  <a:pt x="16512" y="8630"/>
                  <a:pt x="16400" y="9720"/>
                  <a:pt x="16582" y="10628"/>
                </a:cubicBezTo>
                <a:cubicBezTo>
                  <a:pt x="16592" y="10689"/>
                  <a:pt x="16655" y="10728"/>
                  <a:pt x="16715" y="10728"/>
                </a:cubicBezTo>
                <a:cubicBezTo>
                  <a:pt x="16737" y="10728"/>
                  <a:pt x="16759" y="10723"/>
                  <a:pt x="16777" y="10712"/>
                </a:cubicBezTo>
                <a:cubicBezTo>
                  <a:pt x="16787" y="10772"/>
                  <a:pt x="16834" y="10818"/>
                  <a:pt x="16885" y="10818"/>
                </a:cubicBezTo>
                <a:cubicBezTo>
                  <a:pt x="16905" y="10818"/>
                  <a:pt x="16926" y="10811"/>
                  <a:pt x="16945" y="10795"/>
                </a:cubicBezTo>
                <a:cubicBezTo>
                  <a:pt x="18258" y="9832"/>
                  <a:pt x="19431" y="8686"/>
                  <a:pt x="20647" y="7610"/>
                </a:cubicBezTo>
                <a:cubicBezTo>
                  <a:pt x="21331" y="6982"/>
                  <a:pt x="22016" y="6367"/>
                  <a:pt x="22700" y="5753"/>
                </a:cubicBezTo>
                <a:cubicBezTo>
                  <a:pt x="22994" y="5501"/>
                  <a:pt x="23608" y="5166"/>
                  <a:pt x="23678" y="4761"/>
                </a:cubicBezTo>
                <a:cubicBezTo>
                  <a:pt x="23734" y="4426"/>
                  <a:pt x="23399" y="4230"/>
                  <a:pt x="23189" y="4048"/>
                </a:cubicBezTo>
                <a:cubicBezTo>
                  <a:pt x="22602" y="3559"/>
                  <a:pt x="22002" y="3099"/>
                  <a:pt x="21387" y="2652"/>
                </a:cubicBezTo>
                <a:cubicBezTo>
                  <a:pt x="20130" y="1716"/>
                  <a:pt x="18817" y="724"/>
                  <a:pt x="17406" y="25"/>
                </a:cubicBezTo>
                <a:cubicBezTo>
                  <a:pt x="17374" y="8"/>
                  <a:pt x="17342" y="0"/>
                  <a:pt x="17314"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604;p44">
            <a:extLst>
              <a:ext uri="{FF2B5EF4-FFF2-40B4-BE49-F238E27FC236}">
                <a16:creationId xmlns:a16="http://schemas.microsoft.com/office/drawing/2014/main" id="{9DA8D0F3-5EF4-7B30-E23D-F42077C418B5}"/>
              </a:ext>
            </a:extLst>
          </p:cNvPr>
          <p:cNvGrpSpPr/>
          <p:nvPr/>
        </p:nvGrpSpPr>
        <p:grpSpPr>
          <a:xfrm rot="-5400000">
            <a:off x="1037688" y="2626955"/>
            <a:ext cx="283143" cy="579482"/>
            <a:chOff x="10867700" y="3270950"/>
            <a:chExt cx="195150" cy="464850"/>
          </a:xfrm>
        </p:grpSpPr>
        <p:sp>
          <p:nvSpPr>
            <p:cNvPr id="10" name="Google Shape;605;p44">
              <a:extLst>
                <a:ext uri="{FF2B5EF4-FFF2-40B4-BE49-F238E27FC236}">
                  <a16:creationId xmlns:a16="http://schemas.microsoft.com/office/drawing/2014/main" id="{BCECEFE8-86D2-5396-6C57-AED0F2CAD61B}"/>
                </a:ext>
              </a:extLst>
            </p:cNvPr>
            <p:cNvSpPr/>
            <p:nvPr/>
          </p:nvSpPr>
          <p:spPr>
            <a:xfrm>
              <a:off x="10907875" y="3602075"/>
              <a:ext cx="75075" cy="132325"/>
            </a:xfrm>
            <a:custGeom>
              <a:avLst/>
              <a:gdLst/>
              <a:ahLst/>
              <a:cxnLst/>
              <a:rect l="l" t="t" r="r" b="b"/>
              <a:pathLst>
                <a:path w="3003" h="5293" extrusionOk="0">
                  <a:moveTo>
                    <a:pt x="130" y="0"/>
                  </a:moveTo>
                  <a:cubicBezTo>
                    <a:pt x="79" y="0"/>
                    <a:pt x="0" y="63"/>
                    <a:pt x="19" y="110"/>
                  </a:cubicBezTo>
                  <a:cubicBezTo>
                    <a:pt x="19" y="110"/>
                    <a:pt x="221" y="503"/>
                    <a:pt x="495" y="1027"/>
                  </a:cubicBezTo>
                  <a:cubicBezTo>
                    <a:pt x="567" y="1158"/>
                    <a:pt x="638" y="1300"/>
                    <a:pt x="710" y="1443"/>
                  </a:cubicBezTo>
                  <a:cubicBezTo>
                    <a:pt x="781" y="1586"/>
                    <a:pt x="853" y="1729"/>
                    <a:pt x="936" y="1884"/>
                  </a:cubicBezTo>
                  <a:cubicBezTo>
                    <a:pt x="1079" y="2170"/>
                    <a:pt x="1222" y="2467"/>
                    <a:pt x="1364" y="2717"/>
                  </a:cubicBezTo>
                  <a:cubicBezTo>
                    <a:pt x="1495" y="2979"/>
                    <a:pt x="1650" y="3265"/>
                    <a:pt x="1817" y="3551"/>
                  </a:cubicBezTo>
                  <a:cubicBezTo>
                    <a:pt x="1972" y="3848"/>
                    <a:pt x="2138" y="4134"/>
                    <a:pt x="2293" y="4384"/>
                  </a:cubicBezTo>
                  <a:cubicBezTo>
                    <a:pt x="2603" y="4896"/>
                    <a:pt x="2829" y="5277"/>
                    <a:pt x="2829" y="5277"/>
                  </a:cubicBezTo>
                  <a:cubicBezTo>
                    <a:pt x="2837" y="5288"/>
                    <a:pt x="2851" y="5293"/>
                    <a:pt x="2867" y="5293"/>
                  </a:cubicBezTo>
                  <a:cubicBezTo>
                    <a:pt x="2921" y="5293"/>
                    <a:pt x="3002" y="5240"/>
                    <a:pt x="2984" y="5194"/>
                  </a:cubicBezTo>
                  <a:cubicBezTo>
                    <a:pt x="2984" y="5194"/>
                    <a:pt x="2174" y="3598"/>
                    <a:pt x="1662" y="2562"/>
                  </a:cubicBezTo>
                  <a:cubicBezTo>
                    <a:pt x="1519" y="2312"/>
                    <a:pt x="1364" y="2027"/>
                    <a:pt x="1198" y="1729"/>
                  </a:cubicBezTo>
                  <a:cubicBezTo>
                    <a:pt x="1114" y="1586"/>
                    <a:pt x="1043" y="1443"/>
                    <a:pt x="960" y="1300"/>
                  </a:cubicBezTo>
                  <a:cubicBezTo>
                    <a:pt x="876" y="1169"/>
                    <a:pt x="793" y="1027"/>
                    <a:pt x="710" y="907"/>
                  </a:cubicBezTo>
                  <a:cubicBezTo>
                    <a:pt x="400" y="396"/>
                    <a:pt x="162" y="15"/>
                    <a:pt x="162" y="15"/>
                  </a:cubicBezTo>
                  <a:cubicBezTo>
                    <a:pt x="155" y="5"/>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6;p44">
              <a:extLst>
                <a:ext uri="{FF2B5EF4-FFF2-40B4-BE49-F238E27FC236}">
                  <a16:creationId xmlns:a16="http://schemas.microsoft.com/office/drawing/2014/main" id="{9C4F1ACA-AEFC-8C1A-0A01-CE8F32EC8A6C}"/>
                </a:ext>
              </a:extLst>
            </p:cNvPr>
            <p:cNvSpPr/>
            <p:nvPr/>
          </p:nvSpPr>
          <p:spPr>
            <a:xfrm>
              <a:off x="10980500" y="3598725"/>
              <a:ext cx="81375" cy="134225"/>
            </a:xfrm>
            <a:custGeom>
              <a:avLst/>
              <a:gdLst/>
              <a:ahLst/>
              <a:cxnLst/>
              <a:rect l="l" t="t" r="r" b="b"/>
              <a:pathLst>
                <a:path w="3255" h="5369" extrusionOk="0">
                  <a:moveTo>
                    <a:pt x="3128" y="0"/>
                  </a:moveTo>
                  <a:cubicBezTo>
                    <a:pt x="3109" y="0"/>
                    <a:pt x="3091" y="5"/>
                    <a:pt x="3079" y="18"/>
                  </a:cubicBezTo>
                  <a:cubicBezTo>
                    <a:pt x="3079" y="18"/>
                    <a:pt x="3067" y="53"/>
                    <a:pt x="3043" y="101"/>
                  </a:cubicBezTo>
                  <a:cubicBezTo>
                    <a:pt x="3031" y="149"/>
                    <a:pt x="2996" y="208"/>
                    <a:pt x="2948" y="291"/>
                  </a:cubicBezTo>
                  <a:cubicBezTo>
                    <a:pt x="2865" y="458"/>
                    <a:pt x="2710" y="684"/>
                    <a:pt x="2555" y="946"/>
                  </a:cubicBezTo>
                  <a:cubicBezTo>
                    <a:pt x="2234" y="1470"/>
                    <a:pt x="1841" y="2125"/>
                    <a:pt x="1543" y="2637"/>
                  </a:cubicBezTo>
                  <a:cubicBezTo>
                    <a:pt x="1400" y="2899"/>
                    <a:pt x="1234" y="3197"/>
                    <a:pt x="1067" y="3494"/>
                  </a:cubicBezTo>
                  <a:cubicBezTo>
                    <a:pt x="900" y="3816"/>
                    <a:pt x="781" y="4137"/>
                    <a:pt x="638" y="4399"/>
                  </a:cubicBezTo>
                  <a:cubicBezTo>
                    <a:pt x="507" y="4673"/>
                    <a:pt x="376" y="4887"/>
                    <a:pt x="245" y="5018"/>
                  </a:cubicBezTo>
                  <a:cubicBezTo>
                    <a:pt x="186" y="5090"/>
                    <a:pt x="138" y="5137"/>
                    <a:pt x="103" y="5173"/>
                  </a:cubicBezTo>
                  <a:cubicBezTo>
                    <a:pt x="55" y="5197"/>
                    <a:pt x="43" y="5209"/>
                    <a:pt x="43" y="5209"/>
                  </a:cubicBezTo>
                  <a:cubicBezTo>
                    <a:pt x="0" y="5241"/>
                    <a:pt x="53" y="5369"/>
                    <a:pt x="108" y="5369"/>
                  </a:cubicBezTo>
                  <a:cubicBezTo>
                    <a:pt x="114" y="5369"/>
                    <a:pt x="120" y="5367"/>
                    <a:pt x="126" y="5363"/>
                  </a:cubicBezTo>
                  <a:cubicBezTo>
                    <a:pt x="126" y="5363"/>
                    <a:pt x="162" y="5340"/>
                    <a:pt x="210" y="5316"/>
                  </a:cubicBezTo>
                  <a:cubicBezTo>
                    <a:pt x="257" y="5280"/>
                    <a:pt x="317" y="5232"/>
                    <a:pt x="388" y="5161"/>
                  </a:cubicBezTo>
                  <a:cubicBezTo>
                    <a:pt x="543" y="5018"/>
                    <a:pt x="710" y="4792"/>
                    <a:pt x="865" y="4518"/>
                  </a:cubicBezTo>
                  <a:cubicBezTo>
                    <a:pt x="1019" y="4244"/>
                    <a:pt x="1174" y="3935"/>
                    <a:pt x="1341" y="3649"/>
                  </a:cubicBezTo>
                  <a:cubicBezTo>
                    <a:pt x="1507" y="3351"/>
                    <a:pt x="1686" y="3066"/>
                    <a:pt x="1829" y="2804"/>
                  </a:cubicBezTo>
                  <a:cubicBezTo>
                    <a:pt x="2127" y="2292"/>
                    <a:pt x="2484" y="1613"/>
                    <a:pt x="2770" y="1065"/>
                  </a:cubicBezTo>
                  <a:cubicBezTo>
                    <a:pt x="2912" y="791"/>
                    <a:pt x="3043" y="565"/>
                    <a:pt x="3127" y="387"/>
                  </a:cubicBezTo>
                  <a:cubicBezTo>
                    <a:pt x="3162" y="291"/>
                    <a:pt x="3198" y="220"/>
                    <a:pt x="3210" y="160"/>
                  </a:cubicBezTo>
                  <a:cubicBezTo>
                    <a:pt x="3234" y="113"/>
                    <a:pt x="3246" y="89"/>
                    <a:pt x="3246" y="89"/>
                  </a:cubicBezTo>
                  <a:cubicBezTo>
                    <a:pt x="3255" y="45"/>
                    <a:pt x="3184"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7;p44">
              <a:extLst>
                <a:ext uri="{FF2B5EF4-FFF2-40B4-BE49-F238E27FC236}">
                  <a16:creationId xmlns:a16="http://schemas.microsoft.com/office/drawing/2014/main" id="{DD4C5D7C-E947-7148-0CD7-1389F8906736}"/>
                </a:ext>
              </a:extLst>
            </p:cNvPr>
            <p:cNvSpPr/>
            <p:nvPr/>
          </p:nvSpPr>
          <p:spPr>
            <a:xfrm>
              <a:off x="11020250" y="3597375"/>
              <a:ext cx="42600" cy="8350"/>
            </a:xfrm>
            <a:custGeom>
              <a:avLst/>
              <a:gdLst/>
              <a:ahLst/>
              <a:cxnLst/>
              <a:rect l="l" t="t" r="r" b="b"/>
              <a:pathLst>
                <a:path w="1704" h="334" extrusionOk="0">
                  <a:moveTo>
                    <a:pt x="846" y="0"/>
                  </a:moveTo>
                  <a:cubicBezTo>
                    <a:pt x="525" y="0"/>
                    <a:pt x="25" y="60"/>
                    <a:pt x="25" y="60"/>
                  </a:cubicBezTo>
                  <a:cubicBezTo>
                    <a:pt x="1" y="72"/>
                    <a:pt x="1" y="214"/>
                    <a:pt x="13" y="238"/>
                  </a:cubicBezTo>
                  <a:cubicBezTo>
                    <a:pt x="13" y="238"/>
                    <a:pt x="525" y="322"/>
                    <a:pt x="846" y="333"/>
                  </a:cubicBezTo>
                  <a:cubicBezTo>
                    <a:pt x="1180" y="333"/>
                    <a:pt x="1680" y="238"/>
                    <a:pt x="1680" y="238"/>
                  </a:cubicBezTo>
                  <a:cubicBezTo>
                    <a:pt x="1703" y="238"/>
                    <a:pt x="1692" y="72"/>
                    <a:pt x="1668" y="72"/>
                  </a:cubicBezTo>
                  <a:cubicBezTo>
                    <a:pt x="1668" y="72"/>
                    <a:pt x="1168"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8;p44">
              <a:extLst>
                <a:ext uri="{FF2B5EF4-FFF2-40B4-BE49-F238E27FC236}">
                  <a16:creationId xmlns:a16="http://schemas.microsoft.com/office/drawing/2014/main" id="{6CA20BCC-0B4B-D862-585E-0357805471D8}"/>
                </a:ext>
              </a:extLst>
            </p:cNvPr>
            <p:cNvSpPr/>
            <p:nvPr/>
          </p:nvSpPr>
          <p:spPr>
            <a:xfrm>
              <a:off x="10909825" y="3598250"/>
              <a:ext cx="36925" cy="8975"/>
            </a:xfrm>
            <a:custGeom>
              <a:avLst/>
              <a:gdLst/>
              <a:ahLst/>
              <a:cxnLst/>
              <a:rect l="l" t="t" r="r" b="b"/>
              <a:pathLst>
                <a:path w="1477" h="359" extrusionOk="0">
                  <a:moveTo>
                    <a:pt x="1406" y="1"/>
                  </a:moveTo>
                  <a:cubicBezTo>
                    <a:pt x="1406" y="1"/>
                    <a:pt x="1382" y="1"/>
                    <a:pt x="1334" y="13"/>
                  </a:cubicBezTo>
                  <a:cubicBezTo>
                    <a:pt x="1298" y="13"/>
                    <a:pt x="1239" y="25"/>
                    <a:pt x="1167" y="25"/>
                  </a:cubicBezTo>
                  <a:cubicBezTo>
                    <a:pt x="1124" y="29"/>
                    <a:pt x="1076" y="30"/>
                    <a:pt x="1027" y="30"/>
                  </a:cubicBezTo>
                  <a:cubicBezTo>
                    <a:pt x="928" y="30"/>
                    <a:pt x="822" y="25"/>
                    <a:pt x="727" y="25"/>
                  </a:cubicBezTo>
                  <a:cubicBezTo>
                    <a:pt x="596" y="25"/>
                    <a:pt x="417" y="48"/>
                    <a:pt x="274" y="72"/>
                  </a:cubicBezTo>
                  <a:cubicBezTo>
                    <a:pt x="132" y="84"/>
                    <a:pt x="13" y="108"/>
                    <a:pt x="13" y="108"/>
                  </a:cubicBezTo>
                  <a:cubicBezTo>
                    <a:pt x="1" y="120"/>
                    <a:pt x="13" y="287"/>
                    <a:pt x="24" y="287"/>
                  </a:cubicBezTo>
                  <a:cubicBezTo>
                    <a:pt x="24" y="287"/>
                    <a:pt x="132" y="298"/>
                    <a:pt x="274" y="322"/>
                  </a:cubicBezTo>
                  <a:cubicBezTo>
                    <a:pt x="417" y="334"/>
                    <a:pt x="596" y="358"/>
                    <a:pt x="739" y="358"/>
                  </a:cubicBezTo>
                  <a:cubicBezTo>
                    <a:pt x="882" y="346"/>
                    <a:pt x="1072" y="322"/>
                    <a:pt x="1215" y="275"/>
                  </a:cubicBezTo>
                  <a:cubicBezTo>
                    <a:pt x="1286" y="251"/>
                    <a:pt x="1358" y="215"/>
                    <a:pt x="1394" y="191"/>
                  </a:cubicBezTo>
                  <a:cubicBezTo>
                    <a:pt x="1441" y="168"/>
                    <a:pt x="1465" y="156"/>
                    <a:pt x="1465" y="156"/>
                  </a:cubicBezTo>
                  <a:cubicBezTo>
                    <a:pt x="1477" y="144"/>
                    <a:pt x="1429" y="13"/>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9;p44">
              <a:extLst>
                <a:ext uri="{FF2B5EF4-FFF2-40B4-BE49-F238E27FC236}">
                  <a16:creationId xmlns:a16="http://schemas.microsoft.com/office/drawing/2014/main" id="{FF17684D-FC58-4989-328A-EB3602DB099A}"/>
                </a:ext>
              </a:extLst>
            </p:cNvPr>
            <p:cNvSpPr/>
            <p:nvPr/>
          </p:nvSpPr>
          <p:spPr>
            <a:xfrm>
              <a:off x="11022350" y="3276725"/>
              <a:ext cx="27700" cy="325350"/>
            </a:xfrm>
            <a:custGeom>
              <a:avLst/>
              <a:gdLst/>
              <a:ahLst/>
              <a:cxnLst/>
              <a:rect l="l" t="t" r="r" b="b"/>
              <a:pathLst>
                <a:path w="1108" h="13014" extrusionOk="0">
                  <a:moveTo>
                    <a:pt x="1027" y="0"/>
                  </a:moveTo>
                  <a:cubicBezTo>
                    <a:pt x="985" y="0"/>
                    <a:pt x="941" y="33"/>
                    <a:pt x="929" y="98"/>
                  </a:cubicBezTo>
                  <a:cubicBezTo>
                    <a:pt x="929" y="98"/>
                    <a:pt x="857" y="1075"/>
                    <a:pt x="762" y="2361"/>
                  </a:cubicBezTo>
                  <a:cubicBezTo>
                    <a:pt x="703" y="3003"/>
                    <a:pt x="679" y="3730"/>
                    <a:pt x="655" y="4444"/>
                  </a:cubicBezTo>
                  <a:cubicBezTo>
                    <a:pt x="643" y="4813"/>
                    <a:pt x="607" y="5158"/>
                    <a:pt x="584" y="5516"/>
                  </a:cubicBezTo>
                  <a:cubicBezTo>
                    <a:pt x="560" y="5861"/>
                    <a:pt x="536" y="6194"/>
                    <a:pt x="512" y="6504"/>
                  </a:cubicBezTo>
                  <a:cubicBezTo>
                    <a:pt x="465" y="7135"/>
                    <a:pt x="405" y="7849"/>
                    <a:pt x="345" y="8564"/>
                  </a:cubicBezTo>
                  <a:cubicBezTo>
                    <a:pt x="322" y="8921"/>
                    <a:pt x="286" y="9278"/>
                    <a:pt x="262" y="9635"/>
                  </a:cubicBezTo>
                  <a:cubicBezTo>
                    <a:pt x="250" y="9814"/>
                    <a:pt x="238" y="9981"/>
                    <a:pt x="226" y="10147"/>
                  </a:cubicBezTo>
                  <a:cubicBezTo>
                    <a:pt x="203" y="10314"/>
                    <a:pt x="191" y="10481"/>
                    <a:pt x="179" y="10635"/>
                  </a:cubicBezTo>
                  <a:cubicBezTo>
                    <a:pt x="95" y="11278"/>
                    <a:pt x="24" y="11850"/>
                    <a:pt x="0" y="12255"/>
                  </a:cubicBezTo>
                  <a:cubicBezTo>
                    <a:pt x="0" y="12469"/>
                    <a:pt x="0" y="12636"/>
                    <a:pt x="0" y="12743"/>
                  </a:cubicBezTo>
                  <a:lnTo>
                    <a:pt x="24" y="12921"/>
                  </a:lnTo>
                  <a:cubicBezTo>
                    <a:pt x="29" y="12985"/>
                    <a:pt x="65" y="13013"/>
                    <a:pt x="103" y="13013"/>
                  </a:cubicBezTo>
                  <a:cubicBezTo>
                    <a:pt x="149" y="13013"/>
                    <a:pt x="197" y="12970"/>
                    <a:pt x="191" y="12898"/>
                  </a:cubicBezTo>
                  <a:cubicBezTo>
                    <a:pt x="191" y="12898"/>
                    <a:pt x="191" y="12838"/>
                    <a:pt x="179" y="12743"/>
                  </a:cubicBezTo>
                  <a:cubicBezTo>
                    <a:pt x="179" y="12624"/>
                    <a:pt x="191" y="12469"/>
                    <a:pt x="203" y="12267"/>
                  </a:cubicBezTo>
                  <a:cubicBezTo>
                    <a:pt x="226" y="11874"/>
                    <a:pt x="322" y="11314"/>
                    <a:pt x="417" y="10671"/>
                  </a:cubicBezTo>
                  <a:cubicBezTo>
                    <a:pt x="441" y="10516"/>
                    <a:pt x="465" y="10350"/>
                    <a:pt x="488" y="10171"/>
                  </a:cubicBezTo>
                  <a:cubicBezTo>
                    <a:pt x="512" y="10004"/>
                    <a:pt x="524" y="9826"/>
                    <a:pt x="536" y="9659"/>
                  </a:cubicBezTo>
                  <a:cubicBezTo>
                    <a:pt x="584" y="9302"/>
                    <a:pt x="619" y="8945"/>
                    <a:pt x="655" y="8587"/>
                  </a:cubicBezTo>
                  <a:cubicBezTo>
                    <a:pt x="738" y="7873"/>
                    <a:pt x="786" y="7159"/>
                    <a:pt x="846" y="6528"/>
                  </a:cubicBezTo>
                  <a:cubicBezTo>
                    <a:pt x="869" y="6218"/>
                    <a:pt x="881" y="5873"/>
                    <a:pt x="905" y="5528"/>
                  </a:cubicBezTo>
                  <a:cubicBezTo>
                    <a:pt x="929" y="5182"/>
                    <a:pt x="953" y="4825"/>
                    <a:pt x="953" y="4456"/>
                  </a:cubicBezTo>
                  <a:cubicBezTo>
                    <a:pt x="976" y="3742"/>
                    <a:pt x="976" y="3015"/>
                    <a:pt x="1012" y="2372"/>
                  </a:cubicBezTo>
                  <a:cubicBezTo>
                    <a:pt x="1060" y="1075"/>
                    <a:pt x="1107" y="98"/>
                    <a:pt x="1107" y="98"/>
                  </a:cubicBezTo>
                  <a:cubicBezTo>
                    <a:pt x="1107" y="33"/>
                    <a:pt x="106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0;p44">
              <a:extLst>
                <a:ext uri="{FF2B5EF4-FFF2-40B4-BE49-F238E27FC236}">
                  <a16:creationId xmlns:a16="http://schemas.microsoft.com/office/drawing/2014/main" id="{9CB85DB8-9135-41A2-F5E2-EA0490B926A3}"/>
                </a:ext>
              </a:extLst>
            </p:cNvPr>
            <p:cNvSpPr/>
            <p:nvPr/>
          </p:nvSpPr>
          <p:spPr>
            <a:xfrm>
              <a:off x="10902975" y="3270950"/>
              <a:ext cx="42750" cy="330675"/>
            </a:xfrm>
            <a:custGeom>
              <a:avLst/>
              <a:gdLst/>
              <a:ahLst/>
              <a:cxnLst/>
              <a:rect l="l" t="t" r="r" b="b"/>
              <a:pathLst>
                <a:path w="1710" h="13227" extrusionOk="0">
                  <a:moveTo>
                    <a:pt x="83" y="0"/>
                  </a:moveTo>
                  <a:cubicBezTo>
                    <a:pt x="41" y="0"/>
                    <a:pt x="1" y="39"/>
                    <a:pt x="1" y="115"/>
                  </a:cubicBezTo>
                  <a:cubicBezTo>
                    <a:pt x="1" y="115"/>
                    <a:pt x="25" y="365"/>
                    <a:pt x="60" y="770"/>
                  </a:cubicBezTo>
                  <a:cubicBezTo>
                    <a:pt x="72" y="877"/>
                    <a:pt x="84" y="984"/>
                    <a:pt x="96" y="1115"/>
                  </a:cubicBezTo>
                  <a:cubicBezTo>
                    <a:pt x="108" y="1175"/>
                    <a:pt x="120" y="1234"/>
                    <a:pt x="120" y="1306"/>
                  </a:cubicBezTo>
                  <a:cubicBezTo>
                    <a:pt x="132" y="1365"/>
                    <a:pt x="144" y="1437"/>
                    <a:pt x="156" y="1508"/>
                  </a:cubicBezTo>
                  <a:cubicBezTo>
                    <a:pt x="167" y="1580"/>
                    <a:pt x="179" y="1651"/>
                    <a:pt x="191" y="1722"/>
                  </a:cubicBezTo>
                  <a:cubicBezTo>
                    <a:pt x="203" y="1794"/>
                    <a:pt x="215" y="1865"/>
                    <a:pt x="215" y="1937"/>
                  </a:cubicBezTo>
                  <a:cubicBezTo>
                    <a:pt x="239" y="2091"/>
                    <a:pt x="263" y="2246"/>
                    <a:pt x="287" y="2413"/>
                  </a:cubicBezTo>
                  <a:cubicBezTo>
                    <a:pt x="441" y="3723"/>
                    <a:pt x="691" y="5342"/>
                    <a:pt x="858" y="6616"/>
                  </a:cubicBezTo>
                  <a:cubicBezTo>
                    <a:pt x="906" y="6925"/>
                    <a:pt x="941" y="7271"/>
                    <a:pt x="977" y="7616"/>
                  </a:cubicBezTo>
                  <a:cubicBezTo>
                    <a:pt x="1013" y="7973"/>
                    <a:pt x="1049" y="8330"/>
                    <a:pt x="1096" y="8699"/>
                  </a:cubicBezTo>
                  <a:cubicBezTo>
                    <a:pt x="1120" y="9069"/>
                    <a:pt x="1156" y="9438"/>
                    <a:pt x="1179" y="9783"/>
                  </a:cubicBezTo>
                  <a:cubicBezTo>
                    <a:pt x="1203" y="10152"/>
                    <a:pt x="1227" y="10497"/>
                    <a:pt x="1251" y="10831"/>
                  </a:cubicBezTo>
                  <a:cubicBezTo>
                    <a:pt x="1275" y="11152"/>
                    <a:pt x="1310" y="11462"/>
                    <a:pt x="1334" y="11747"/>
                  </a:cubicBezTo>
                  <a:cubicBezTo>
                    <a:pt x="1346" y="11878"/>
                    <a:pt x="1358" y="12009"/>
                    <a:pt x="1370" y="12140"/>
                  </a:cubicBezTo>
                  <a:cubicBezTo>
                    <a:pt x="1394" y="12259"/>
                    <a:pt x="1406" y="12378"/>
                    <a:pt x="1430" y="12474"/>
                  </a:cubicBezTo>
                  <a:cubicBezTo>
                    <a:pt x="1489" y="12890"/>
                    <a:pt x="1525" y="13140"/>
                    <a:pt x="1525" y="13140"/>
                  </a:cubicBezTo>
                  <a:cubicBezTo>
                    <a:pt x="1535" y="13199"/>
                    <a:pt x="1574" y="13226"/>
                    <a:pt x="1613" y="13226"/>
                  </a:cubicBezTo>
                  <a:cubicBezTo>
                    <a:pt x="1662" y="13226"/>
                    <a:pt x="1710" y="13184"/>
                    <a:pt x="1703" y="13105"/>
                  </a:cubicBezTo>
                  <a:cubicBezTo>
                    <a:pt x="1703" y="13105"/>
                    <a:pt x="1668" y="12855"/>
                    <a:pt x="1620" y="12450"/>
                  </a:cubicBezTo>
                  <a:cubicBezTo>
                    <a:pt x="1608" y="12355"/>
                    <a:pt x="1596" y="12236"/>
                    <a:pt x="1584" y="12117"/>
                  </a:cubicBezTo>
                  <a:cubicBezTo>
                    <a:pt x="1572" y="11997"/>
                    <a:pt x="1560" y="11866"/>
                    <a:pt x="1549" y="11724"/>
                  </a:cubicBezTo>
                  <a:cubicBezTo>
                    <a:pt x="1537" y="11450"/>
                    <a:pt x="1513" y="11140"/>
                    <a:pt x="1501" y="10807"/>
                  </a:cubicBezTo>
                  <a:cubicBezTo>
                    <a:pt x="1489" y="10485"/>
                    <a:pt x="1477" y="10128"/>
                    <a:pt x="1453" y="9771"/>
                  </a:cubicBezTo>
                  <a:cubicBezTo>
                    <a:pt x="1441" y="9414"/>
                    <a:pt x="1418" y="9045"/>
                    <a:pt x="1394" y="8676"/>
                  </a:cubicBezTo>
                  <a:cubicBezTo>
                    <a:pt x="1370" y="8307"/>
                    <a:pt x="1334" y="7937"/>
                    <a:pt x="1299" y="7592"/>
                  </a:cubicBezTo>
                  <a:cubicBezTo>
                    <a:pt x="1263" y="7235"/>
                    <a:pt x="1239" y="6890"/>
                    <a:pt x="1191" y="6568"/>
                  </a:cubicBezTo>
                  <a:cubicBezTo>
                    <a:pt x="1025" y="5294"/>
                    <a:pt x="727" y="3675"/>
                    <a:pt x="537" y="2377"/>
                  </a:cubicBezTo>
                  <a:cubicBezTo>
                    <a:pt x="501" y="2211"/>
                    <a:pt x="477" y="2056"/>
                    <a:pt x="453" y="1901"/>
                  </a:cubicBezTo>
                  <a:cubicBezTo>
                    <a:pt x="441" y="1830"/>
                    <a:pt x="429" y="1746"/>
                    <a:pt x="417" y="1675"/>
                  </a:cubicBezTo>
                  <a:cubicBezTo>
                    <a:pt x="406" y="1603"/>
                    <a:pt x="394" y="1532"/>
                    <a:pt x="370" y="1472"/>
                  </a:cubicBezTo>
                  <a:cubicBezTo>
                    <a:pt x="358" y="1401"/>
                    <a:pt x="346" y="1329"/>
                    <a:pt x="334" y="1270"/>
                  </a:cubicBezTo>
                  <a:cubicBezTo>
                    <a:pt x="322" y="1210"/>
                    <a:pt x="322" y="1139"/>
                    <a:pt x="310" y="1079"/>
                  </a:cubicBezTo>
                  <a:cubicBezTo>
                    <a:pt x="287" y="960"/>
                    <a:pt x="275" y="853"/>
                    <a:pt x="263" y="746"/>
                  </a:cubicBezTo>
                  <a:cubicBezTo>
                    <a:pt x="203" y="341"/>
                    <a:pt x="167" y="91"/>
                    <a:pt x="167" y="91"/>
                  </a:cubicBezTo>
                  <a:cubicBezTo>
                    <a:pt x="156" y="30"/>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1;p44">
              <a:extLst>
                <a:ext uri="{FF2B5EF4-FFF2-40B4-BE49-F238E27FC236}">
                  <a16:creationId xmlns:a16="http://schemas.microsoft.com/office/drawing/2014/main" id="{156576E5-5AE9-D155-5670-CDF1B063A2F0}"/>
                </a:ext>
              </a:extLst>
            </p:cNvPr>
            <p:cNvSpPr/>
            <p:nvPr/>
          </p:nvSpPr>
          <p:spPr>
            <a:xfrm>
              <a:off x="10980400" y="3276700"/>
              <a:ext cx="70200" cy="69200"/>
            </a:xfrm>
            <a:custGeom>
              <a:avLst/>
              <a:gdLst/>
              <a:ahLst/>
              <a:cxnLst/>
              <a:rect l="l" t="t" r="r" b="b"/>
              <a:pathLst>
                <a:path w="2808" h="2768" extrusionOk="0">
                  <a:moveTo>
                    <a:pt x="2687" y="1"/>
                  </a:moveTo>
                  <a:cubicBezTo>
                    <a:pt x="2683" y="1"/>
                    <a:pt x="2680" y="2"/>
                    <a:pt x="2678" y="4"/>
                  </a:cubicBezTo>
                  <a:cubicBezTo>
                    <a:pt x="2678" y="4"/>
                    <a:pt x="2452" y="183"/>
                    <a:pt x="2154" y="421"/>
                  </a:cubicBezTo>
                  <a:cubicBezTo>
                    <a:pt x="1869" y="671"/>
                    <a:pt x="1523" y="992"/>
                    <a:pt x="1261" y="1254"/>
                  </a:cubicBezTo>
                  <a:cubicBezTo>
                    <a:pt x="1011" y="1516"/>
                    <a:pt x="702" y="1861"/>
                    <a:pt x="452" y="2147"/>
                  </a:cubicBezTo>
                  <a:cubicBezTo>
                    <a:pt x="321" y="2290"/>
                    <a:pt x="214" y="2409"/>
                    <a:pt x="130" y="2504"/>
                  </a:cubicBezTo>
                  <a:cubicBezTo>
                    <a:pt x="59" y="2600"/>
                    <a:pt x="11" y="2647"/>
                    <a:pt x="11" y="2647"/>
                  </a:cubicBezTo>
                  <a:cubicBezTo>
                    <a:pt x="0" y="2681"/>
                    <a:pt x="94" y="2767"/>
                    <a:pt x="135" y="2767"/>
                  </a:cubicBezTo>
                  <a:cubicBezTo>
                    <a:pt x="138" y="2767"/>
                    <a:pt x="140" y="2767"/>
                    <a:pt x="142" y="2766"/>
                  </a:cubicBezTo>
                  <a:cubicBezTo>
                    <a:pt x="142" y="2766"/>
                    <a:pt x="190" y="2719"/>
                    <a:pt x="273" y="2635"/>
                  </a:cubicBezTo>
                  <a:cubicBezTo>
                    <a:pt x="368" y="2552"/>
                    <a:pt x="488" y="2445"/>
                    <a:pt x="630" y="2326"/>
                  </a:cubicBezTo>
                  <a:cubicBezTo>
                    <a:pt x="904" y="2064"/>
                    <a:pt x="1250" y="1742"/>
                    <a:pt x="1500" y="1480"/>
                  </a:cubicBezTo>
                  <a:cubicBezTo>
                    <a:pt x="1762" y="1219"/>
                    <a:pt x="2071" y="873"/>
                    <a:pt x="2333" y="611"/>
                  </a:cubicBezTo>
                  <a:cubicBezTo>
                    <a:pt x="2595" y="337"/>
                    <a:pt x="2785" y="135"/>
                    <a:pt x="2785" y="135"/>
                  </a:cubicBezTo>
                  <a:cubicBezTo>
                    <a:pt x="2807" y="103"/>
                    <a:pt x="2720" y="1"/>
                    <a:pt x="2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2;p44">
              <a:extLst>
                <a:ext uri="{FF2B5EF4-FFF2-40B4-BE49-F238E27FC236}">
                  <a16:creationId xmlns:a16="http://schemas.microsoft.com/office/drawing/2014/main" id="{19B04301-B325-29A2-74FB-400E7BD95468}"/>
                </a:ext>
              </a:extLst>
            </p:cNvPr>
            <p:cNvSpPr/>
            <p:nvPr/>
          </p:nvSpPr>
          <p:spPr>
            <a:xfrm>
              <a:off x="10904800" y="3273700"/>
              <a:ext cx="81175" cy="71975"/>
            </a:xfrm>
            <a:custGeom>
              <a:avLst/>
              <a:gdLst/>
              <a:ahLst/>
              <a:cxnLst/>
              <a:rect l="l" t="t" r="r" b="b"/>
              <a:pathLst>
                <a:path w="3247" h="2879" extrusionOk="0">
                  <a:moveTo>
                    <a:pt x="126" y="1"/>
                  </a:moveTo>
                  <a:cubicBezTo>
                    <a:pt x="82" y="1"/>
                    <a:pt x="1" y="70"/>
                    <a:pt x="11" y="112"/>
                  </a:cubicBezTo>
                  <a:cubicBezTo>
                    <a:pt x="11" y="112"/>
                    <a:pt x="59" y="172"/>
                    <a:pt x="142" y="279"/>
                  </a:cubicBezTo>
                  <a:cubicBezTo>
                    <a:pt x="190" y="327"/>
                    <a:pt x="237" y="386"/>
                    <a:pt x="297" y="457"/>
                  </a:cubicBezTo>
                  <a:cubicBezTo>
                    <a:pt x="356" y="529"/>
                    <a:pt x="428" y="600"/>
                    <a:pt x="499" y="672"/>
                  </a:cubicBezTo>
                  <a:cubicBezTo>
                    <a:pt x="797" y="981"/>
                    <a:pt x="1202" y="1315"/>
                    <a:pt x="1511" y="1565"/>
                  </a:cubicBezTo>
                  <a:cubicBezTo>
                    <a:pt x="1833" y="1827"/>
                    <a:pt x="2249" y="2124"/>
                    <a:pt x="2559" y="2386"/>
                  </a:cubicBezTo>
                  <a:cubicBezTo>
                    <a:pt x="2642" y="2458"/>
                    <a:pt x="2714" y="2517"/>
                    <a:pt x="2785" y="2577"/>
                  </a:cubicBezTo>
                  <a:cubicBezTo>
                    <a:pt x="2845" y="2636"/>
                    <a:pt x="2892" y="2684"/>
                    <a:pt x="2940" y="2732"/>
                  </a:cubicBezTo>
                  <a:cubicBezTo>
                    <a:pt x="3035" y="2827"/>
                    <a:pt x="3095" y="2874"/>
                    <a:pt x="3095" y="2874"/>
                  </a:cubicBezTo>
                  <a:cubicBezTo>
                    <a:pt x="3097" y="2877"/>
                    <a:pt x="3101" y="2878"/>
                    <a:pt x="3106" y="2878"/>
                  </a:cubicBezTo>
                  <a:cubicBezTo>
                    <a:pt x="3145" y="2878"/>
                    <a:pt x="3247" y="2799"/>
                    <a:pt x="3226" y="2767"/>
                  </a:cubicBezTo>
                  <a:cubicBezTo>
                    <a:pt x="3226" y="2767"/>
                    <a:pt x="3178" y="2708"/>
                    <a:pt x="3095" y="2601"/>
                  </a:cubicBezTo>
                  <a:cubicBezTo>
                    <a:pt x="3047" y="2553"/>
                    <a:pt x="3000" y="2482"/>
                    <a:pt x="2940" y="2422"/>
                  </a:cubicBezTo>
                  <a:cubicBezTo>
                    <a:pt x="2881" y="2351"/>
                    <a:pt x="2809" y="2279"/>
                    <a:pt x="2738" y="2208"/>
                  </a:cubicBezTo>
                  <a:cubicBezTo>
                    <a:pt x="2440" y="1898"/>
                    <a:pt x="2035" y="1565"/>
                    <a:pt x="1726" y="1303"/>
                  </a:cubicBezTo>
                  <a:cubicBezTo>
                    <a:pt x="1404" y="1053"/>
                    <a:pt x="976" y="755"/>
                    <a:pt x="678" y="493"/>
                  </a:cubicBezTo>
                  <a:cubicBezTo>
                    <a:pt x="595" y="422"/>
                    <a:pt x="523" y="362"/>
                    <a:pt x="452" y="303"/>
                  </a:cubicBezTo>
                  <a:cubicBezTo>
                    <a:pt x="392" y="243"/>
                    <a:pt x="333" y="196"/>
                    <a:pt x="297" y="148"/>
                  </a:cubicBezTo>
                  <a:cubicBezTo>
                    <a:pt x="202" y="53"/>
                    <a:pt x="142" y="5"/>
                    <a:pt x="142" y="5"/>
                  </a:cubicBezTo>
                  <a:cubicBezTo>
                    <a:pt x="138" y="2"/>
                    <a:pt x="13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3;p44">
              <a:extLst>
                <a:ext uri="{FF2B5EF4-FFF2-40B4-BE49-F238E27FC236}">
                  <a16:creationId xmlns:a16="http://schemas.microsoft.com/office/drawing/2014/main" id="{9903A5F8-C11D-D29A-4FBD-1CE6B35F8661}"/>
                </a:ext>
              </a:extLst>
            </p:cNvPr>
            <p:cNvSpPr/>
            <p:nvPr/>
          </p:nvSpPr>
          <p:spPr>
            <a:xfrm>
              <a:off x="10869050" y="3272925"/>
              <a:ext cx="36050" cy="16100"/>
            </a:xfrm>
            <a:custGeom>
              <a:avLst/>
              <a:gdLst/>
              <a:ahLst/>
              <a:cxnLst/>
              <a:rect l="l" t="t" r="r" b="b"/>
              <a:pathLst>
                <a:path w="1442" h="644" extrusionOk="0">
                  <a:moveTo>
                    <a:pt x="1334" y="0"/>
                  </a:moveTo>
                  <a:cubicBezTo>
                    <a:pt x="1334" y="0"/>
                    <a:pt x="1310" y="12"/>
                    <a:pt x="1263" y="36"/>
                  </a:cubicBezTo>
                  <a:cubicBezTo>
                    <a:pt x="1227" y="48"/>
                    <a:pt x="1167" y="72"/>
                    <a:pt x="1108" y="96"/>
                  </a:cubicBezTo>
                  <a:cubicBezTo>
                    <a:pt x="977" y="131"/>
                    <a:pt x="810" y="167"/>
                    <a:pt x="679" y="203"/>
                  </a:cubicBezTo>
                  <a:cubicBezTo>
                    <a:pt x="548" y="250"/>
                    <a:pt x="381" y="310"/>
                    <a:pt x="239" y="369"/>
                  </a:cubicBezTo>
                  <a:cubicBezTo>
                    <a:pt x="108" y="429"/>
                    <a:pt x="12" y="488"/>
                    <a:pt x="12" y="488"/>
                  </a:cubicBezTo>
                  <a:cubicBezTo>
                    <a:pt x="0" y="500"/>
                    <a:pt x="48" y="643"/>
                    <a:pt x="60" y="643"/>
                  </a:cubicBezTo>
                  <a:cubicBezTo>
                    <a:pt x="60" y="643"/>
                    <a:pt x="167" y="631"/>
                    <a:pt x="310" y="619"/>
                  </a:cubicBezTo>
                  <a:cubicBezTo>
                    <a:pt x="453" y="596"/>
                    <a:pt x="631" y="572"/>
                    <a:pt x="774" y="524"/>
                  </a:cubicBezTo>
                  <a:cubicBezTo>
                    <a:pt x="917" y="488"/>
                    <a:pt x="1084" y="405"/>
                    <a:pt x="1215" y="322"/>
                  </a:cubicBezTo>
                  <a:cubicBezTo>
                    <a:pt x="1286" y="274"/>
                    <a:pt x="1334" y="238"/>
                    <a:pt x="1382" y="191"/>
                  </a:cubicBezTo>
                  <a:cubicBezTo>
                    <a:pt x="1417" y="167"/>
                    <a:pt x="1429" y="143"/>
                    <a:pt x="1429" y="143"/>
                  </a:cubicBezTo>
                  <a:cubicBezTo>
                    <a:pt x="1441" y="131"/>
                    <a:pt x="1346"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4;p44">
              <a:extLst>
                <a:ext uri="{FF2B5EF4-FFF2-40B4-BE49-F238E27FC236}">
                  <a16:creationId xmlns:a16="http://schemas.microsoft.com/office/drawing/2014/main" id="{5761973C-2FC7-A47A-B4F1-BE0DBD675148}"/>
                </a:ext>
              </a:extLst>
            </p:cNvPr>
            <p:cNvSpPr/>
            <p:nvPr/>
          </p:nvSpPr>
          <p:spPr>
            <a:xfrm>
              <a:off x="10933650" y="3703625"/>
              <a:ext cx="49725" cy="32175"/>
            </a:xfrm>
            <a:custGeom>
              <a:avLst/>
              <a:gdLst/>
              <a:ahLst/>
              <a:cxnLst/>
              <a:rect l="l" t="t" r="r" b="b"/>
              <a:pathLst>
                <a:path w="1989" h="1287" extrusionOk="0">
                  <a:moveTo>
                    <a:pt x="95" y="1"/>
                  </a:moveTo>
                  <a:cubicBezTo>
                    <a:pt x="72" y="1"/>
                    <a:pt x="0" y="120"/>
                    <a:pt x="12" y="144"/>
                  </a:cubicBezTo>
                  <a:cubicBezTo>
                    <a:pt x="12" y="144"/>
                    <a:pt x="143" y="251"/>
                    <a:pt x="310" y="394"/>
                  </a:cubicBezTo>
                  <a:cubicBezTo>
                    <a:pt x="476" y="536"/>
                    <a:pt x="691" y="715"/>
                    <a:pt x="881" y="846"/>
                  </a:cubicBezTo>
                  <a:cubicBezTo>
                    <a:pt x="1060" y="965"/>
                    <a:pt x="1310" y="1108"/>
                    <a:pt x="1524" y="1191"/>
                  </a:cubicBezTo>
                  <a:cubicBezTo>
                    <a:pt x="1643" y="1239"/>
                    <a:pt x="1738" y="1263"/>
                    <a:pt x="1822" y="1275"/>
                  </a:cubicBezTo>
                  <a:cubicBezTo>
                    <a:pt x="1857" y="1287"/>
                    <a:pt x="1893" y="1287"/>
                    <a:pt x="1905" y="1287"/>
                  </a:cubicBezTo>
                  <a:lnTo>
                    <a:pt x="1941" y="1287"/>
                  </a:lnTo>
                  <a:cubicBezTo>
                    <a:pt x="1965" y="1287"/>
                    <a:pt x="1988" y="1132"/>
                    <a:pt x="1965" y="1120"/>
                  </a:cubicBezTo>
                  <a:cubicBezTo>
                    <a:pt x="1965" y="1120"/>
                    <a:pt x="1822" y="1084"/>
                    <a:pt x="1643" y="965"/>
                  </a:cubicBezTo>
                  <a:cubicBezTo>
                    <a:pt x="1453" y="858"/>
                    <a:pt x="1238" y="691"/>
                    <a:pt x="1072" y="572"/>
                  </a:cubicBezTo>
                  <a:cubicBezTo>
                    <a:pt x="893" y="441"/>
                    <a:pt x="655" y="298"/>
                    <a:pt x="453" y="179"/>
                  </a:cubicBezTo>
                  <a:cubicBezTo>
                    <a:pt x="262" y="72"/>
                    <a:pt x="95"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5;p44">
              <a:extLst>
                <a:ext uri="{FF2B5EF4-FFF2-40B4-BE49-F238E27FC236}">
                  <a16:creationId xmlns:a16="http://schemas.microsoft.com/office/drawing/2014/main" id="{EAC75E75-C4BC-1D49-037D-A28ADB82F387}"/>
                </a:ext>
              </a:extLst>
            </p:cNvPr>
            <p:cNvSpPr/>
            <p:nvPr/>
          </p:nvSpPr>
          <p:spPr>
            <a:xfrm>
              <a:off x="10885725" y="3594400"/>
              <a:ext cx="31875" cy="19950"/>
            </a:xfrm>
            <a:custGeom>
              <a:avLst/>
              <a:gdLst/>
              <a:ahLst/>
              <a:cxnLst/>
              <a:rect l="l" t="t" r="r" b="b"/>
              <a:pathLst>
                <a:path w="1275" h="798" extrusionOk="0">
                  <a:moveTo>
                    <a:pt x="107" y="0"/>
                  </a:moveTo>
                  <a:cubicBezTo>
                    <a:pt x="95" y="0"/>
                    <a:pt x="0" y="119"/>
                    <a:pt x="0" y="143"/>
                  </a:cubicBezTo>
                  <a:cubicBezTo>
                    <a:pt x="0" y="143"/>
                    <a:pt x="84" y="214"/>
                    <a:pt x="179" y="310"/>
                  </a:cubicBezTo>
                  <a:cubicBezTo>
                    <a:pt x="286" y="405"/>
                    <a:pt x="429" y="500"/>
                    <a:pt x="548" y="572"/>
                  </a:cubicBezTo>
                  <a:cubicBezTo>
                    <a:pt x="786" y="691"/>
                    <a:pt x="1191" y="798"/>
                    <a:pt x="1191" y="798"/>
                  </a:cubicBezTo>
                  <a:cubicBezTo>
                    <a:pt x="1203" y="798"/>
                    <a:pt x="1274" y="655"/>
                    <a:pt x="1262" y="643"/>
                  </a:cubicBezTo>
                  <a:cubicBezTo>
                    <a:pt x="1262" y="643"/>
                    <a:pt x="929" y="393"/>
                    <a:pt x="703" y="274"/>
                  </a:cubicBezTo>
                  <a:cubicBezTo>
                    <a:pt x="596" y="214"/>
                    <a:pt x="441" y="155"/>
                    <a:pt x="322" y="95"/>
                  </a:cubicBezTo>
                  <a:cubicBezTo>
                    <a:pt x="203" y="48"/>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6;p44">
              <a:extLst>
                <a:ext uri="{FF2B5EF4-FFF2-40B4-BE49-F238E27FC236}">
                  <a16:creationId xmlns:a16="http://schemas.microsoft.com/office/drawing/2014/main" id="{CDCD7636-9CBD-5C81-7E6D-FF60FF012260}"/>
                </a:ext>
              </a:extLst>
            </p:cNvPr>
            <p:cNvSpPr/>
            <p:nvPr/>
          </p:nvSpPr>
          <p:spPr>
            <a:xfrm>
              <a:off x="10885475" y="3595375"/>
              <a:ext cx="51075" cy="109950"/>
            </a:xfrm>
            <a:custGeom>
              <a:avLst/>
              <a:gdLst/>
              <a:ahLst/>
              <a:cxnLst/>
              <a:rect l="l" t="t" r="r" b="b"/>
              <a:pathLst>
                <a:path w="2043" h="4398" extrusionOk="0">
                  <a:moveTo>
                    <a:pt x="129" y="0"/>
                  </a:moveTo>
                  <a:cubicBezTo>
                    <a:pt x="81" y="0"/>
                    <a:pt x="0" y="64"/>
                    <a:pt x="10" y="104"/>
                  </a:cubicBezTo>
                  <a:cubicBezTo>
                    <a:pt x="10" y="104"/>
                    <a:pt x="46" y="187"/>
                    <a:pt x="117" y="306"/>
                  </a:cubicBezTo>
                  <a:cubicBezTo>
                    <a:pt x="153" y="378"/>
                    <a:pt x="189" y="449"/>
                    <a:pt x="236" y="544"/>
                  </a:cubicBezTo>
                  <a:cubicBezTo>
                    <a:pt x="284" y="628"/>
                    <a:pt x="332" y="735"/>
                    <a:pt x="379" y="830"/>
                  </a:cubicBezTo>
                  <a:cubicBezTo>
                    <a:pt x="594" y="1259"/>
                    <a:pt x="808" y="1795"/>
                    <a:pt x="998" y="2211"/>
                  </a:cubicBezTo>
                  <a:cubicBezTo>
                    <a:pt x="1165" y="2640"/>
                    <a:pt x="1403" y="3176"/>
                    <a:pt x="1570" y="3616"/>
                  </a:cubicBezTo>
                  <a:cubicBezTo>
                    <a:pt x="1665" y="3831"/>
                    <a:pt x="1737" y="4021"/>
                    <a:pt x="1784" y="4164"/>
                  </a:cubicBezTo>
                  <a:cubicBezTo>
                    <a:pt x="1844" y="4295"/>
                    <a:pt x="1868" y="4378"/>
                    <a:pt x="1868" y="4378"/>
                  </a:cubicBezTo>
                  <a:cubicBezTo>
                    <a:pt x="1875" y="4392"/>
                    <a:pt x="1893" y="4398"/>
                    <a:pt x="1915" y="4398"/>
                  </a:cubicBezTo>
                  <a:cubicBezTo>
                    <a:pt x="1968" y="4398"/>
                    <a:pt x="2043" y="4364"/>
                    <a:pt x="2034" y="4331"/>
                  </a:cubicBezTo>
                  <a:cubicBezTo>
                    <a:pt x="2034" y="4331"/>
                    <a:pt x="2010" y="4247"/>
                    <a:pt x="1975" y="4104"/>
                  </a:cubicBezTo>
                  <a:cubicBezTo>
                    <a:pt x="1939" y="3962"/>
                    <a:pt x="1879" y="3759"/>
                    <a:pt x="1808" y="3533"/>
                  </a:cubicBezTo>
                  <a:cubicBezTo>
                    <a:pt x="1677" y="3069"/>
                    <a:pt x="1475" y="2509"/>
                    <a:pt x="1296" y="2080"/>
                  </a:cubicBezTo>
                  <a:cubicBezTo>
                    <a:pt x="1117" y="1664"/>
                    <a:pt x="856" y="1128"/>
                    <a:pt x="606" y="711"/>
                  </a:cubicBezTo>
                  <a:cubicBezTo>
                    <a:pt x="546" y="616"/>
                    <a:pt x="486" y="521"/>
                    <a:pt x="439" y="437"/>
                  </a:cubicBezTo>
                  <a:cubicBezTo>
                    <a:pt x="379" y="342"/>
                    <a:pt x="332" y="271"/>
                    <a:pt x="284" y="211"/>
                  </a:cubicBezTo>
                  <a:cubicBezTo>
                    <a:pt x="201" y="80"/>
                    <a:pt x="153" y="9"/>
                    <a:pt x="153" y="9"/>
                  </a:cubicBezTo>
                  <a:cubicBezTo>
                    <a:pt x="147" y="3"/>
                    <a:pt x="13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7;p44">
              <a:extLst>
                <a:ext uri="{FF2B5EF4-FFF2-40B4-BE49-F238E27FC236}">
                  <a16:creationId xmlns:a16="http://schemas.microsoft.com/office/drawing/2014/main" id="{054E3D69-E0D2-6F23-D4BF-8A3834E0DC80}"/>
                </a:ext>
              </a:extLst>
            </p:cNvPr>
            <p:cNvSpPr/>
            <p:nvPr/>
          </p:nvSpPr>
          <p:spPr>
            <a:xfrm>
              <a:off x="10867700" y="3287200"/>
              <a:ext cx="62450" cy="300000"/>
            </a:xfrm>
            <a:custGeom>
              <a:avLst/>
              <a:gdLst/>
              <a:ahLst/>
              <a:cxnLst/>
              <a:rect l="l" t="t" r="r" b="b"/>
              <a:pathLst>
                <a:path w="2498" h="12000" extrusionOk="0">
                  <a:moveTo>
                    <a:pt x="83" y="1"/>
                  </a:moveTo>
                  <a:cubicBezTo>
                    <a:pt x="40" y="1"/>
                    <a:pt x="1" y="34"/>
                    <a:pt x="7" y="96"/>
                  </a:cubicBezTo>
                  <a:cubicBezTo>
                    <a:pt x="7" y="96"/>
                    <a:pt x="7" y="156"/>
                    <a:pt x="19" y="263"/>
                  </a:cubicBezTo>
                  <a:cubicBezTo>
                    <a:pt x="31" y="370"/>
                    <a:pt x="43" y="525"/>
                    <a:pt x="78" y="715"/>
                  </a:cubicBezTo>
                  <a:cubicBezTo>
                    <a:pt x="138" y="1096"/>
                    <a:pt x="245" y="1620"/>
                    <a:pt x="388" y="2215"/>
                  </a:cubicBezTo>
                  <a:cubicBezTo>
                    <a:pt x="531" y="2799"/>
                    <a:pt x="697" y="3454"/>
                    <a:pt x="793" y="4120"/>
                  </a:cubicBezTo>
                  <a:cubicBezTo>
                    <a:pt x="876" y="4787"/>
                    <a:pt x="959" y="5454"/>
                    <a:pt x="1031" y="6037"/>
                  </a:cubicBezTo>
                  <a:cubicBezTo>
                    <a:pt x="1162" y="7216"/>
                    <a:pt x="1447" y="8704"/>
                    <a:pt x="1674" y="9895"/>
                  </a:cubicBezTo>
                  <a:cubicBezTo>
                    <a:pt x="1698" y="10050"/>
                    <a:pt x="1721" y="10193"/>
                    <a:pt x="1757" y="10335"/>
                  </a:cubicBezTo>
                  <a:cubicBezTo>
                    <a:pt x="1793" y="10466"/>
                    <a:pt x="1840" y="10597"/>
                    <a:pt x="1876" y="10728"/>
                  </a:cubicBezTo>
                  <a:cubicBezTo>
                    <a:pt x="1959" y="10966"/>
                    <a:pt x="2043" y="11193"/>
                    <a:pt x="2102" y="11359"/>
                  </a:cubicBezTo>
                  <a:cubicBezTo>
                    <a:pt x="2174" y="11538"/>
                    <a:pt x="2233" y="11681"/>
                    <a:pt x="2269" y="11788"/>
                  </a:cubicBezTo>
                  <a:cubicBezTo>
                    <a:pt x="2305" y="11883"/>
                    <a:pt x="2317" y="11931"/>
                    <a:pt x="2317" y="11931"/>
                  </a:cubicBezTo>
                  <a:cubicBezTo>
                    <a:pt x="2336" y="11979"/>
                    <a:pt x="2371" y="12000"/>
                    <a:pt x="2404" y="12000"/>
                  </a:cubicBezTo>
                  <a:cubicBezTo>
                    <a:pt x="2452" y="12000"/>
                    <a:pt x="2498" y="11954"/>
                    <a:pt x="2483" y="11883"/>
                  </a:cubicBezTo>
                  <a:cubicBezTo>
                    <a:pt x="2483" y="11883"/>
                    <a:pt x="2460" y="11824"/>
                    <a:pt x="2436" y="11728"/>
                  </a:cubicBezTo>
                  <a:cubicBezTo>
                    <a:pt x="2400" y="11621"/>
                    <a:pt x="2352" y="11478"/>
                    <a:pt x="2293" y="11300"/>
                  </a:cubicBezTo>
                  <a:cubicBezTo>
                    <a:pt x="2233" y="11121"/>
                    <a:pt x="2162" y="10907"/>
                    <a:pt x="2090" y="10657"/>
                  </a:cubicBezTo>
                  <a:cubicBezTo>
                    <a:pt x="2055" y="10538"/>
                    <a:pt x="2019" y="10407"/>
                    <a:pt x="1983" y="10276"/>
                  </a:cubicBezTo>
                  <a:cubicBezTo>
                    <a:pt x="1959" y="10145"/>
                    <a:pt x="1936" y="9990"/>
                    <a:pt x="1912" y="9847"/>
                  </a:cubicBezTo>
                  <a:cubicBezTo>
                    <a:pt x="1745" y="8645"/>
                    <a:pt x="1495" y="7168"/>
                    <a:pt x="1364" y="5990"/>
                  </a:cubicBezTo>
                  <a:cubicBezTo>
                    <a:pt x="1281" y="5406"/>
                    <a:pt x="1197" y="4751"/>
                    <a:pt x="1090" y="4073"/>
                  </a:cubicBezTo>
                  <a:cubicBezTo>
                    <a:pt x="983" y="3394"/>
                    <a:pt x="793" y="2727"/>
                    <a:pt x="638" y="2144"/>
                  </a:cubicBezTo>
                  <a:cubicBezTo>
                    <a:pt x="471" y="1561"/>
                    <a:pt x="340" y="1049"/>
                    <a:pt x="269" y="679"/>
                  </a:cubicBezTo>
                  <a:cubicBezTo>
                    <a:pt x="233" y="501"/>
                    <a:pt x="221" y="346"/>
                    <a:pt x="197" y="239"/>
                  </a:cubicBezTo>
                  <a:cubicBezTo>
                    <a:pt x="185" y="144"/>
                    <a:pt x="174" y="84"/>
                    <a:pt x="174" y="84"/>
                  </a:cubicBezTo>
                  <a:cubicBezTo>
                    <a:pt x="162" y="28"/>
                    <a:pt x="12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8;p44">
              <a:extLst>
                <a:ext uri="{FF2B5EF4-FFF2-40B4-BE49-F238E27FC236}">
                  <a16:creationId xmlns:a16="http://schemas.microsoft.com/office/drawing/2014/main" id="{3DC8BF06-1DEA-7929-6A8E-3F19A174D0E2}"/>
                </a:ext>
              </a:extLst>
            </p:cNvPr>
            <p:cNvSpPr/>
            <p:nvPr/>
          </p:nvSpPr>
          <p:spPr>
            <a:xfrm>
              <a:off x="10886325" y="3584575"/>
              <a:ext cx="44950" cy="13400"/>
            </a:xfrm>
            <a:custGeom>
              <a:avLst/>
              <a:gdLst/>
              <a:ahLst/>
              <a:cxnLst/>
              <a:rect l="l" t="t" r="r" b="b"/>
              <a:pathLst>
                <a:path w="1798" h="536" extrusionOk="0">
                  <a:moveTo>
                    <a:pt x="1750" y="0"/>
                  </a:moveTo>
                  <a:cubicBezTo>
                    <a:pt x="1750" y="0"/>
                    <a:pt x="1214" y="24"/>
                    <a:pt x="869" y="83"/>
                  </a:cubicBezTo>
                  <a:cubicBezTo>
                    <a:pt x="691" y="119"/>
                    <a:pt x="476" y="179"/>
                    <a:pt x="310" y="250"/>
                  </a:cubicBezTo>
                  <a:cubicBezTo>
                    <a:pt x="131" y="322"/>
                    <a:pt x="12" y="369"/>
                    <a:pt x="12" y="369"/>
                  </a:cubicBezTo>
                  <a:cubicBezTo>
                    <a:pt x="0" y="381"/>
                    <a:pt x="48" y="536"/>
                    <a:pt x="60" y="536"/>
                  </a:cubicBezTo>
                  <a:cubicBezTo>
                    <a:pt x="60" y="536"/>
                    <a:pt x="202" y="524"/>
                    <a:pt x="369" y="488"/>
                  </a:cubicBezTo>
                  <a:cubicBezTo>
                    <a:pt x="536" y="464"/>
                    <a:pt x="762" y="453"/>
                    <a:pt x="929" y="417"/>
                  </a:cubicBezTo>
                  <a:cubicBezTo>
                    <a:pt x="1274" y="345"/>
                    <a:pt x="1786" y="167"/>
                    <a:pt x="1786" y="167"/>
                  </a:cubicBezTo>
                  <a:cubicBezTo>
                    <a:pt x="1798" y="155"/>
                    <a:pt x="1774" y="12"/>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9;p44">
              <a:extLst>
                <a:ext uri="{FF2B5EF4-FFF2-40B4-BE49-F238E27FC236}">
                  <a16:creationId xmlns:a16="http://schemas.microsoft.com/office/drawing/2014/main" id="{4E5F5821-01FC-0737-4483-03F23BC73257}"/>
                </a:ext>
              </a:extLst>
            </p:cNvPr>
            <p:cNvSpPr/>
            <p:nvPr/>
          </p:nvSpPr>
          <p:spPr>
            <a:xfrm>
              <a:off x="10919650" y="3561050"/>
              <a:ext cx="20575" cy="17600"/>
            </a:xfrm>
            <a:custGeom>
              <a:avLst/>
              <a:gdLst/>
              <a:ahLst/>
              <a:cxnLst/>
              <a:rect l="l" t="t" r="r" b="b"/>
              <a:pathLst>
                <a:path w="823" h="704" extrusionOk="0">
                  <a:moveTo>
                    <a:pt x="48" y="1"/>
                  </a:moveTo>
                  <a:cubicBezTo>
                    <a:pt x="36" y="12"/>
                    <a:pt x="1" y="155"/>
                    <a:pt x="1" y="167"/>
                  </a:cubicBezTo>
                  <a:cubicBezTo>
                    <a:pt x="1" y="167"/>
                    <a:pt x="48" y="203"/>
                    <a:pt x="108" y="262"/>
                  </a:cubicBezTo>
                  <a:cubicBezTo>
                    <a:pt x="167" y="322"/>
                    <a:pt x="239" y="417"/>
                    <a:pt x="298" y="477"/>
                  </a:cubicBezTo>
                  <a:cubicBezTo>
                    <a:pt x="370" y="536"/>
                    <a:pt x="477" y="608"/>
                    <a:pt x="584" y="655"/>
                  </a:cubicBezTo>
                  <a:cubicBezTo>
                    <a:pt x="632" y="679"/>
                    <a:pt x="691" y="691"/>
                    <a:pt x="727" y="691"/>
                  </a:cubicBezTo>
                  <a:cubicBezTo>
                    <a:pt x="763" y="703"/>
                    <a:pt x="786" y="703"/>
                    <a:pt x="786" y="703"/>
                  </a:cubicBezTo>
                  <a:cubicBezTo>
                    <a:pt x="798" y="703"/>
                    <a:pt x="822" y="536"/>
                    <a:pt x="822" y="524"/>
                  </a:cubicBezTo>
                  <a:cubicBezTo>
                    <a:pt x="822" y="524"/>
                    <a:pt x="774" y="501"/>
                    <a:pt x="715" y="441"/>
                  </a:cubicBezTo>
                  <a:cubicBezTo>
                    <a:pt x="667" y="382"/>
                    <a:pt x="596" y="286"/>
                    <a:pt x="524" y="227"/>
                  </a:cubicBezTo>
                  <a:cubicBezTo>
                    <a:pt x="453" y="167"/>
                    <a:pt x="346" y="96"/>
                    <a:pt x="239" y="48"/>
                  </a:cubicBezTo>
                  <a:cubicBezTo>
                    <a:pt x="143" y="12"/>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0;p44">
              <a:extLst>
                <a:ext uri="{FF2B5EF4-FFF2-40B4-BE49-F238E27FC236}">
                  <a16:creationId xmlns:a16="http://schemas.microsoft.com/office/drawing/2014/main" id="{5410B73F-2707-07BA-0EB2-67C54BE65693}"/>
                </a:ext>
              </a:extLst>
            </p:cNvPr>
            <p:cNvSpPr/>
            <p:nvPr/>
          </p:nvSpPr>
          <p:spPr>
            <a:xfrm>
              <a:off x="10911900" y="3531575"/>
              <a:ext cx="25050" cy="15800"/>
            </a:xfrm>
            <a:custGeom>
              <a:avLst/>
              <a:gdLst/>
              <a:ahLst/>
              <a:cxnLst/>
              <a:rect l="l" t="t" r="r" b="b"/>
              <a:pathLst>
                <a:path w="1002" h="632" extrusionOk="0">
                  <a:moveTo>
                    <a:pt x="60" y="1"/>
                  </a:moveTo>
                  <a:cubicBezTo>
                    <a:pt x="49" y="1"/>
                    <a:pt x="1" y="144"/>
                    <a:pt x="1" y="156"/>
                  </a:cubicBezTo>
                  <a:cubicBezTo>
                    <a:pt x="1" y="156"/>
                    <a:pt x="60" y="215"/>
                    <a:pt x="144" y="263"/>
                  </a:cubicBezTo>
                  <a:cubicBezTo>
                    <a:pt x="227" y="322"/>
                    <a:pt x="334" y="406"/>
                    <a:pt x="418" y="453"/>
                  </a:cubicBezTo>
                  <a:cubicBezTo>
                    <a:pt x="501" y="501"/>
                    <a:pt x="632" y="549"/>
                    <a:pt x="727" y="584"/>
                  </a:cubicBezTo>
                  <a:cubicBezTo>
                    <a:pt x="834" y="608"/>
                    <a:pt x="918" y="632"/>
                    <a:pt x="918" y="632"/>
                  </a:cubicBezTo>
                  <a:cubicBezTo>
                    <a:pt x="930" y="632"/>
                    <a:pt x="1001" y="477"/>
                    <a:pt x="989" y="477"/>
                  </a:cubicBezTo>
                  <a:cubicBezTo>
                    <a:pt x="989" y="477"/>
                    <a:pt x="930" y="418"/>
                    <a:pt x="846" y="358"/>
                  </a:cubicBezTo>
                  <a:cubicBezTo>
                    <a:pt x="763" y="287"/>
                    <a:pt x="668" y="215"/>
                    <a:pt x="572" y="156"/>
                  </a:cubicBezTo>
                  <a:cubicBezTo>
                    <a:pt x="477" y="108"/>
                    <a:pt x="358" y="60"/>
                    <a:pt x="251" y="37"/>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1;p44">
              <a:extLst>
                <a:ext uri="{FF2B5EF4-FFF2-40B4-BE49-F238E27FC236}">
                  <a16:creationId xmlns:a16="http://schemas.microsoft.com/office/drawing/2014/main" id="{3B6D9297-CE9E-79CB-83E4-A2C059DE8CAB}"/>
                </a:ext>
              </a:extLst>
            </p:cNvPr>
            <p:cNvSpPr/>
            <p:nvPr/>
          </p:nvSpPr>
          <p:spPr>
            <a:xfrm>
              <a:off x="10906250" y="3493775"/>
              <a:ext cx="28600" cy="15200"/>
            </a:xfrm>
            <a:custGeom>
              <a:avLst/>
              <a:gdLst/>
              <a:ahLst/>
              <a:cxnLst/>
              <a:rect l="l" t="t" r="r" b="b"/>
              <a:pathLst>
                <a:path w="1144" h="608" extrusionOk="0">
                  <a:moveTo>
                    <a:pt x="60" y="1"/>
                  </a:moveTo>
                  <a:cubicBezTo>
                    <a:pt x="48" y="13"/>
                    <a:pt x="1" y="156"/>
                    <a:pt x="13" y="167"/>
                  </a:cubicBezTo>
                  <a:cubicBezTo>
                    <a:pt x="13" y="167"/>
                    <a:pt x="84" y="215"/>
                    <a:pt x="179" y="275"/>
                  </a:cubicBezTo>
                  <a:cubicBezTo>
                    <a:pt x="286" y="322"/>
                    <a:pt x="406" y="406"/>
                    <a:pt x="513" y="453"/>
                  </a:cubicBezTo>
                  <a:cubicBezTo>
                    <a:pt x="715" y="537"/>
                    <a:pt x="1060" y="608"/>
                    <a:pt x="1060" y="608"/>
                  </a:cubicBezTo>
                  <a:cubicBezTo>
                    <a:pt x="1072" y="608"/>
                    <a:pt x="1144" y="465"/>
                    <a:pt x="1132" y="453"/>
                  </a:cubicBezTo>
                  <a:cubicBezTo>
                    <a:pt x="1132" y="453"/>
                    <a:pt x="846" y="239"/>
                    <a:pt x="644" y="144"/>
                  </a:cubicBezTo>
                  <a:cubicBezTo>
                    <a:pt x="537" y="96"/>
                    <a:pt x="394" y="60"/>
                    <a:pt x="275" y="36"/>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2;p44">
              <a:extLst>
                <a:ext uri="{FF2B5EF4-FFF2-40B4-BE49-F238E27FC236}">
                  <a16:creationId xmlns:a16="http://schemas.microsoft.com/office/drawing/2014/main" id="{0AA41A75-963F-B227-6E29-AB30D6D72771}"/>
                </a:ext>
              </a:extLst>
            </p:cNvPr>
            <p:cNvSpPr/>
            <p:nvPr/>
          </p:nvSpPr>
          <p:spPr>
            <a:xfrm>
              <a:off x="10905375" y="3464325"/>
              <a:ext cx="25325" cy="8950"/>
            </a:xfrm>
            <a:custGeom>
              <a:avLst/>
              <a:gdLst/>
              <a:ahLst/>
              <a:cxnLst/>
              <a:rect l="l" t="t" r="r" b="b"/>
              <a:pathLst>
                <a:path w="1013" h="358" extrusionOk="0">
                  <a:moveTo>
                    <a:pt x="512" y="0"/>
                  </a:moveTo>
                  <a:cubicBezTo>
                    <a:pt x="405" y="0"/>
                    <a:pt x="286" y="12"/>
                    <a:pt x="191" y="24"/>
                  </a:cubicBezTo>
                  <a:cubicBezTo>
                    <a:pt x="95" y="48"/>
                    <a:pt x="24" y="60"/>
                    <a:pt x="24" y="60"/>
                  </a:cubicBezTo>
                  <a:cubicBezTo>
                    <a:pt x="12" y="60"/>
                    <a:pt x="0" y="202"/>
                    <a:pt x="0" y="226"/>
                  </a:cubicBezTo>
                  <a:cubicBezTo>
                    <a:pt x="0" y="226"/>
                    <a:pt x="83" y="250"/>
                    <a:pt x="179" y="274"/>
                  </a:cubicBezTo>
                  <a:cubicBezTo>
                    <a:pt x="274" y="298"/>
                    <a:pt x="393" y="333"/>
                    <a:pt x="476" y="333"/>
                  </a:cubicBezTo>
                  <a:cubicBezTo>
                    <a:pt x="524" y="339"/>
                    <a:pt x="574" y="339"/>
                    <a:pt x="625" y="339"/>
                  </a:cubicBezTo>
                  <a:cubicBezTo>
                    <a:pt x="676" y="339"/>
                    <a:pt x="726" y="339"/>
                    <a:pt x="774" y="345"/>
                  </a:cubicBezTo>
                  <a:cubicBezTo>
                    <a:pt x="857" y="345"/>
                    <a:pt x="917" y="357"/>
                    <a:pt x="929" y="357"/>
                  </a:cubicBezTo>
                  <a:cubicBezTo>
                    <a:pt x="941" y="357"/>
                    <a:pt x="1012" y="214"/>
                    <a:pt x="1000" y="202"/>
                  </a:cubicBezTo>
                  <a:cubicBezTo>
                    <a:pt x="1000" y="202"/>
                    <a:pt x="941" y="143"/>
                    <a:pt x="833" y="95"/>
                  </a:cubicBezTo>
                  <a:cubicBezTo>
                    <a:pt x="738" y="48"/>
                    <a:pt x="607" y="12"/>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3;p44">
              <a:extLst>
                <a:ext uri="{FF2B5EF4-FFF2-40B4-BE49-F238E27FC236}">
                  <a16:creationId xmlns:a16="http://schemas.microsoft.com/office/drawing/2014/main" id="{61F0BFC8-952D-F820-C4C1-0BDA41CED712}"/>
                </a:ext>
              </a:extLst>
            </p:cNvPr>
            <p:cNvSpPr/>
            <p:nvPr/>
          </p:nvSpPr>
          <p:spPr>
            <a:xfrm>
              <a:off x="10894950" y="3434175"/>
              <a:ext cx="30675" cy="8425"/>
            </a:xfrm>
            <a:custGeom>
              <a:avLst/>
              <a:gdLst/>
              <a:ahLst/>
              <a:cxnLst/>
              <a:rect l="l" t="t" r="r" b="b"/>
              <a:pathLst>
                <a:path w="1227" h="337" extrusionOk="0">
                  <a:moveTo>
                    <a:pt x="555" y="0"/>
                  </a:moveTo>
                  <a:cubicBezTo>
                    <a:pt x="459" y="0"/>
                    <a:pt x="347" y="18"/>
                    <a:pt x="250" y="27"/>
                  </a:cubicBezTo>
                  <a:cubicBezTo>
                    <a:pt x="131" y="27"/>
                    <a:pt x="48" y="39"/>
                    <a:pt x="48" y="39"/>
                  </a:cubicBezTo>
                  <a:cubicBezTo>
                    <a:pt x="36" y="39"/>
                    <a:pt x="0" y="182"/>
                    <a:pt x="12" y="206"/>
                  </a:cubicBezTo>
                  <a:cubicBezTo>
                    <a:pt x="12" y="206"/>
                    <a:pt x="107" y="230"/>
                    <a:pt x="227" y="277"/>
                  </a:cubicBezTo>
                  <a:cubicBezTo>
                    <a:pt x="346" y="313"/>
                    <a:pt x="500" y="325"/>
                    <a:pt x="619" y="337"/>
                  </a:cubicBezTo>
                  <a:cubicBezTo>
                    <a:pt x="858" y="337"/>
                    <a:pt x="1215" y="242"/>
                    <a:pt x="1215" y="242"/>
                  </a:cubicBezTo>
                  <a:cubicBezTo>
                    <a:pt x="1227" y="230"/>
                    <a:pt x="1227" y="63"/>
                    <a:pt x="1215" y="63"/>
                  </a:cubicBezTo>
                  <a:cubicBezTo>
                    <a:pt x="1215" y="63"/>
                    <a:pt x="846" y="3"/>
                    <a:pt x="619" y="3"/>
                  </a:cubicBezTo>
                  <a:cubicBezTo>
                    <a:pt x="599" y="1"/>
                    <a:pt x="577" y="0"/>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24;p44">
              <a:extLst>
                <a:ext uri="{FF2B5EF4-FFF2-40B4-BE49-F238E27FC236}">
                  <a16:creationId xmlns:a16="http://schemas.microsoft.com/office/drawing/2014/main" id="{3FE5A1CE-45D9-8345-9E9A-A0AE2182983B}"/>
                </a:ext>
              </a:extLst>
            </p:cNvPr>
            <p:cNvSpPr/>
            <p:nvPr/>
          </p:nvSpPr>
          <p:spPr>
            <a:xfrm>
              <a:off x="10891375" y="3393175"/>
              <a:ext cx="28900" cy="11325"/>
            </a:xfrm>
            <a:custGeom>
              <a:avLst/>
              <a:gdLst/>
              <a:ahLst/>
              <a:cxnLst/>
              <a:rect l="l" t="t" r="r" b="b"/>
              <a:pathLst>
                <a:path w="1156" h="453" extrusionOk="0">
                  <a:moveTo>
                    <a:pt x="60" y="0"/>
                  </a:moveTo>
                  <a:cubicBezTo>
                    <a:pt x="48" y="12"/>
                    <a:pt x="0" y="143"/>
                    <a:pt x="12" y="167"/>
                  </a:cubicBezTo>
                  <a:cubicBezTo>
                    <a:pt x="12" y="167"/>
                    <a:pt x="84" y="215"/>
                    <a:pt x="191" y="262"/>
                  </a:cubicBezTo>
                  <a:cubicBezTo>
                    <a:pt x="298" y="322"/>
                    <a:pt x="429" y="370"/>
                    <a:pt x="536" y="405"/>
                  </a:cubicBezTo>
                  <a:cubicBezTo>
                    <a:pt x="655" y="429"/>
                    <a:pt x="798" y="453"/>
                    <a:pt x="917" y="453"/>
                  </a:cubicBezTo>
                  <a:cubicBezTo>
                    <a:pt x="1036" y="453"/>
                    <a:pt x="1132" y="441"/>
                    <a:pt x="1132" y="441"/>
                  </a:cubicBezTo>
                  <a:cubicBezTo>
                    <a:pt x="1143" y="441"/>
                    <a:pt x="1155" y="286"/>
                    <a:pt x="1143" y="274"/>
                  </a:cubicBezTo>
                  <a:cubicBezTo>
                    <a:pt x="1143" y="274"/>
                    <a:pt x="1072" y="239"/>
                    <a:pt x="965" y="203"/>
                  </a:cubicBezTo>
                  <a:cubicBezTo>
                    <a:pt x="858" y="167"/>
                    <a:pt x="727" y="108"/>
                    <a:pt x="620" y="84"/>
                  </a:cubicBezTo>
                  <a:cubicBezTo>
                    <a:pt x="524" y="60"/>
                    <a:pt x="381" y="36"/>
                    <a:pt x="262" y="24"/>
                  </a:cubicBezTo>
                  <a:cubicBezTo>
                    <a:pt x="155" y="12"/>
                    <a:pt x="60"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5;p44">
              <a:extLst>
                <a:ext uri="{FF2B5EF4-FFF2-40B4-BE49-F238E27FC236}">
                  <a16:creationId xmlns:a16="http://schemas.microsoft.com/office/drawing/2014/main" id="{1095F4A2-C81D-9ADB-2B2B-39B518EDA87C}"/>
                </a:ext>
              </a:extLst>
            </p:cNvPr>
            <p:cNvSpPr/>
            <p:nvPr/>
          </p:nvSpPr>
          <p:spPr>
            <a:xfrm>
              <a:off x="10883050" y="3359250"/>
              <a:ext cx="33350" cy="11325"/>
            </a:xfrm>
            <a:custGeom>
              <a:avLst/>
              <a:gdLst/>
              <a:ahLst/>
              <a:cxnLst/>
              <a:rect l="l" t="t" r="r" b="b"/>
              <a:pathLst>
                <a:path w="1334" h="453" extrusionOk="0">
                  <a:moveTo>
                    <a:pt x="107" y="0"/>
                  </a:moveTo>
                  <a:cubicBezTo>
                    <a:pt x="95" y="12"/>
                    <a:pt x="0" y="107"/>
                    <a:pt x="0" y="131"/>
                  </a:cubicBezTo>
                  <a:cubicBezTo>
                    <a:pt x="0" y="131"/>
                    <a:pt x="24" y="155"/>
                    <a:pt x="60" y="191"/>
                  </a:cubicBezTo>
                  <a:cubicBezTo>
                    <a:pt x="71" y="203"/>
                    <a:pt x="95" y="226"/>
                    <a:pt x="119" y="238"/>
                  </a:cubicBezTo>
                  <a:cubicBezTo>
                    <a:pt x="155" y="250"/>
                    <a:pt x="179" y="274"/>
                    <a:pt x="214" y="286"/>
                  </a:cubicBezTo>
                  <a:cubicBezTo>
                    <a:pt x="333" y="357"/>
                    <a:pt x="488" y="405"/>
                    <a:pt x="619" y="429"/>
                  </a:cubicBezTo>
                  <a:cubicBezTo>
                    <a:pt x="738" y="453"/>
                    <a:pt x="905" y="453"/>
                    <a:pt x="1024" y="453"/>
                  </a:cubicBezTo>
                  <a:lnTo>
                    <a:pt x="1203" y="453"/>
                  </a:lnTo>
                  <a:cubicBezTo>
                    <a:pt x="1214" y="441"/>
                    <a:pt x="1334" y="334"/>
                    <a:pt x="1310" y="310"/>
                  </a:cubicBezTo>
                  <a:cubicBezTo>
                    <a:pt x="1274" y="262"/>
                    <a:pt x="905" y="143"/>
                    <a:pt x="679" y="95"/>
                  </a:cubicBezTo>
                  <a:cubicBezTo>
                    <a:pt x="560" y="83"/>
                    <a:pt x="405" y="72"/>
                    <a:pt x="298" y="48"/>
                  </a:cubicBezTo>
                  <a:cubicBezTo>
                    <a:pt x="262" y="48"/>
                    <a:pt x="238" y="48"/>
                    <a:pt x="214" y="36"/>
                  </a:cubicBezTo>
                  <a:cubicBezTo>
                    <a:pt x="191" y="36"/>
                    <a:pt x="179" y="24"/>
                    <a:pt x="155" y="24"/>
                  </a:cubicBezTo>
                  <a:cubicBezTo>
                    <a:pt x="131" y="12"/>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26;p44">
              <a:extLst>
                <a:ext uri="{FF2B5EF4-FFF2-40B4-BE49-F238E27FC236}">
                  <a16:creationId xmlns:a16="http://schemas.microsoft.com/office/drawing/2014/main" id="{2FAB3320-A66D-3207-979A-11AB3AE148CE}"/>
                </a:ext>
              </a:extLst>
            </p:cNvPr>
            <p:cNvSpPr/>
            <p:nvPr/>
          </p:nvSpPr>
          <p:spPr>
            <a:xfrm>
              <a:off x="10879175" y="3325300"/>
              <a:ext cx="31875" cy="11000"/>
            </a:xfrm>
            <a:custGeom>
              <a:avLst/>
              <a:gdLst/>
              <a:ahLst/>
              <a:cxnLst/>
              <a:rect l="l" t="t" r="r" b="b"/>
              <a:pathLst>
                <a:path w="1275" h="440" extrusionOk="0">
                  <a:moveTo>
                    <a:pt x="1191" y="1"/>
                  </a:moveTo>
                  <a:cubicBezTo>
                    <a:pt x="1191" y="1"/>
                    <a:pt x="1096" y="13"/>
                    <a:pt x="988" y="37"/>
                  </a:cubicBezTo>
                  <a:cubicBezTo>
                    <a:pt x="929" y="48"/>
                    <a:pt x="858" y="48"/>
                    <a:pt x="786" y="60"/>
                  </a:cubicBezTo>
                  <a:cubicBezTo>
                    <a:pt x="727" y="72"/>
                    <a:pt x="655" y="84"/>
                    <a:pt x="596" y="96"/>
                  </a:cubicBezTo>
                  <a:cubicBezTo>
                    <a:pt x="488" y="108"/>
                    <a:pt x="346" y="156"/>
                    <a:pt x="226" y="179"/>
                  </a:cubicBezTo>
                  <a:cubicBezTo>
                    <a:pt x="96" y="215"/>
                    <a:pt x="12" y="239"/>
                    <a:pt x="12" y="239"/>
                  </a:cubicBezTo>
                  <a:cubicBezTo>
                    <a:pt x="0" y="251"/>
                    <a:pt x="0" y="394"/>
                    <a:pt x="12" y="418"/>
                  </a:cubicBezTo>
                  <a:cubicBezTo>
                    <a:pt x="12" y="418"/>
                    <a:pt x="119" y="429"/>
                    <a:pt x="250" y="429"/>
                  </a:cubicBezTo>
                  <a:cubicBezTo>
                    <a:pt x="287" y="437"/>
                    <a:pt x="329" y="440"/>
                    <a:pt x="372" y="440"/>
                  </a:cubicBezTo>
                  <a:cubicBezTo>
                    <a:pt x="469" y="440"/>
                    <a:pt x="577" y="426"/>
                    <a:pt x="667" y="418"/>
                  </a:cubicBezTo>
                  <a:cubicBezTo>
                    <a:pt x="727" y="406"/>
                    <a:pt x="798" y="382"/>
                    <a:pt x="869" y="358"/>
                  </a:cubicBezTo>
                  <a:cubicBezTo>
                    <a:pt x="941" y="334"/>
                    <a:pt x="1000" y="310"/>
                    <a:pt x="1060" y="275"/>
                  </a:cubicBezTo>
                  <a:cubicBezTo>
                    <a:pt x="1179" y="203"/>
                    <a:pt x="1262" y="156"/>
                    <a:pt x="1262" y="156"/>
                  </a:cubicBezTo>
                  <a:cubicBezTo>
                    <a:pt x="1274" y="144"/>
                    <a:pt x="121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27;p44">
              <a:extLst>
                <a:ext uri="{FF2B5EF4-FFF2-40B4-BE49-F238E27FC236}">
                  <a16:creationId xmlns:a16="http://schemas.microsoft.com/office/drawing/2014/main" id="{561FD405-0933-B407-3DE2-466874A7EDAC}"/>
                </a:ext>
              </a:extLst>
            </p:cNvPr>
            <p:cNvSpPr/>
            <p:nvPr/>
          </p:nvSpPr>
          <p:spPr>
            <a:xfrm>
              <a:off x="10869350" y="3301150"/>
              <a:ext cx="38725" cy="8450"/>
            </a:xfrm>
            <a:custGeom>
              <a:avLst/>
              <a:gdLst/>
              <a:ahLst/>
              <a:cxnLst/>
              <a:rect l="l" t="t" r="r" b="b"/>
              <a:pathLst>
                <a:path w="1549" h="338" extrusionOk="0">
                  <a:moveTo>
                    <a:pt x="847" y="1"/>
                  </a:moveTo>
                  <a:cubicBezTo>
                    <a:pt x="818" y="1"/>
                    <a:pt x="789" y="1"/>
                    <a:pt x="762" y="2"/>
                  </a:cubicBezTo>
                  <a:cubicBezTo>
                    <a:pt x="465" y="26"/>
                    <a:pt x="12" y="121"/>
                    <a:pt x="12" y="121"/>
                  </a:cubicBezTo>
                  <a:cubicBezTo>
                    <a:pt x="0" y="133"/>
                    <a:pt x="0" y="276"/>
                    <a:pt x="24" y="300"/>
                  </a:cubicBezTo>
                  <a:cubicBezTo>
                    <a:pt x="24" y="300"/>
                    <a:pt x="391" y="338"/>
                    <a:pt x="673" y="338"/>
                  </a:cubicBezTo>
                  <a:cubicBezTo>
                    <a:pt x="709" y="338"/>
                    <a:pt x="743" y="337"/>
                    <a:pt x="774" y="336"/>
                  </a:cubicBezTo>
                  <a:cubicBezTo>
                    <a:pt x="1072" y="324"/>
                    <a:pt x="1524" y="217"/>
                    <a:pt x="1524" y="217"/>
                  </a:cubicBezTo>
                  <a:cubicBezTo>
                    <a:pt x="1548" y="217"/>
                    <a:pt x="1536" y="50"/>
                    <a:pt x="1524" y="50"/>
                  </a:cubicBezTo>
                  <a:cubicBezTo>
                    <a:pt x="1524" y="50"/>
                    <a:pt x="1141"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28;p44">
              <a:extLst>
                <a:ext uri="{FF2B5EF4-FFF2-40B4-BE49-F238E27FC236}">
                  <a16:creationId xmlns:a16="http://schemas.microsoft.com/office/drawing/2014/main" id="{AC1EDAE8-6A27-74BB-8536-F5DB0E3B3971}"/>
                </a:ext>
              </a:extLst>
            </p:cNvPr>
            <p:cNvSpPr/>
            <p:nvPr/>
          </p:nvSpPr>
          <p:spPr>
            <a:xfrm>
              <a:off x="10905075" y="3627725"/>
              <a:ext cx="26500" cy="15500"/>
            </a:xfrm>
            <a:custGeom>
              <a:avLst/>
              <a:gdLst/>
              <a:ahLst/>
              <a:cxnLst/>
              <a:rect l="l" t="t" r="r" b="b"/>
              <a:pathLst>
                <a:path w="1060" h="620" extrusionOk="0">
                  <a:moveTo>
                    <a:pt x="48" y="1"/>
                  </a:moveTo>
                  <a:cubicBezTo>
                    <a:pt x="24" y="12"/>
                    <a:pt x="0" y="155"/>
                    <a:pt x="12" y="167"/>
                  </a:cubicBezTo>
                  <a:cubicBezTo>
                    <a:pt x="12" y="167"/>
                    <a:pt x="24" y="179"/>
                    <a:pt x="48" y="203"/>
                  </a:cubicBezTo>
                  <a:cubicBezTo>
                    <a:pt x="72" y="215"/>
                    <a:pt x="107" y="239"/>
                    <a:pt x="155" y="274"/>
                  </a:cubicBezTo>
                  <a:cubicBezTo>
                    <a:pt x="238" y="334"/>
                    <a:pt x="357" y="417"/>
                    <a:pt x="453" y="477"/>
                  </a:cubicBezTo>
                  <a:cubicBezTo>
                    <a:pt x="548" y="524"/>
                    <a:pt x="691" y="572"/>
                    <a:pt x="810" y="596"/>
                  </a:cubicBezTo>
                  <a:cubicBezTo>
                    <a:pt x="869" y="608"/>
                    <a:pt x="917" y="620"/>
                    <a:pt x="965" y="620"/>
                  </a:cubicBezTo>
                  <a:lnTo>
                    <a:pt x="1036" y="620"/>
                  </a:lnTo>
                  <a:cubicBezTo>
                    <a:pt x="1060" y="608"/>
                    <a:pt x="1048" y="453"/>
                    <a:pt x="1036" y="441"/>
                  </a:cubicBezTo>
                  <a:cubicBezTo>
                    <a:pt x="1036" y="441"/>
                    <a:pt x="1036" y="441"/>
                    <a:pt x="1000" y="429"/>
                  </a:cubicBezTo>
                  <a:cubicBezTo>
                    <a:pt x="976" y="417"/>
                    <a:pt x="941" y="393"/>
                    <a:pt x="893" y="358"/>
                  </a:cubicBezTo>
                  <a:cubicBezTo>
                    <a:pt x="810" y="310"/>
                    <a:pt x="703" y="227"/>
                    <a:pt x="607" y="179"/>
                  </a:cubicBezTo>
                  <a:cubicBezTo>
                    <a:pt x="512" y="132"/>
                    <a:pt x="369" y="84"/>
                    <a:pt x="262" y="48"/>
                  </a:cubicBezTo>
                  <a:cubicBezTo>
                    <a:pt x="203" y="36"/>
                    <a:pt x="155" y="24"/>
                    <a:pt x="107" y="12"/>
                  </a:cubicBezTo>
                  <a:cubicBezTo>
                    <a:pt x="72" y="1"/>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29;p44">
              <a:extLst>
                <a:ext uri="{FF2B5EF4-FFF2-40B4-BE49-F238E27FC236}">
                  <a16:creationId xmlns:a16="http://schemas.microsoft.com/office/drawing/2014/main" id="{965AEEE6-DCD5-A315-B343-27B04D30F853}"/>
                </a:ext>
              </a:extLst>
            </p:cNvPr>
            <p:cNvSpPr/>
            <p:nvPr/>
          </p:nvSpPr>
          <p:spPr>
            <a:xfrm>
              <a:off x="10921150" y="3656525"/>
              <a:ext cx="23825" cy="11700"/>
            </a:xfrm>
            <a:custGeom>
              <a:avLst/>
              <a:gdLst/>
              <a:ahLst/>
              <a:cxnLst/>
              <a:rect l="l" t="t" r="r" b="b"/>
              <a:pathLst>
                <a:path w="953" h="468" extrusionOk="0">
                  <a:moveTo>
                    <a:pt x="152" y="0"/>
                  </a:moveTo>
                  <a:cubicBezTo>
                    <a:pt x="73" y="0"/>
                    <a:pt x="12" y="15"/>
                    <a:pt x="12" y="15"/>
                  </a:cubicBezTo>
                  <a:cubicBezTo>
                    <a:pt x="0" y="27"/>
                    <a:pt x="12" y="170"/>
                    <a:pt x="24" y="182"/>
                  </a:cubicBezTo>
                  <a:cubicBezTo>
                    <a:pt x="24" y="194"/>
                    <a:pt x="71" y="206"/>
                    <a:pt x="155" y="253"/>
                  </a:cubicBezTo>
                  <a:cubicBezTo>
                    <a:pt x="226" y="289"/>
                    <a:pt x="333" y="349"/>
                    <a:pt x="417" y="384"/>
                  </a:cubicBezTo>
                  <a:cubicBezTo>
                    <a:pt x="500" y="420"/>
                    <a:pt x="619" y="444"/>
                    <a:pt x="726" y="456"/>
                  </a:cubicBezTo>
                  <a:cubicBezTo>
                    <a:pt x="774" y="468"/>
                    <a:pt x="822" y="468"/>
                    <a:pt x="857" y="468"/>
                  </a:cubicBezTo>
                  <a:lnTo>
                    <a:pt x="917" y="468"/>
                  </a:lnTo>
                  <a:cubicBezTo>
                    <a:pt x="929" y="468"/>
                    <a:pt x="953" y="313"/>
                    <a:pt x="941" y="301"/>
                  </a:cubicBezTo>
                  <a:cubicBezTo>
                    <a:pt x="941" y="301"/>
                    <a:pt x="893" y="277"/>
                    <a:pt x="810" y="218"/>
                  </a:cubicBezTo>
                  <a:cubicBezTo>
                    <a:pt x="726" y="170"/>
                    <a:pt x="631" y="111"/>
                    <a:pt x="536" y="75"/>
                  </a:cubicBezTo>
                  <a:cubicBezTo>
                    <a:pt x="452" y="39"/>
                    <a:pt x="333" y="15"/>
                    <a:pt x="214" y="3"/>
                  </a:cubicBezTo>
                  <a:cubicBezTo>
                    <a:pt x="193" y="1"/>
                    <a:pt x="17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0;p44">
              <a:extLst>
                <a:ext uri="{FF2B5EF4-FFF2-40B4-BE49-F238E27FC236}">
                  <a16:creationId xmlns:a16="http://schemas.microsoft.com/office/drawing/2014/main" id="{CC1689CE-C62D-5611-4799-C9F25873C124}"/>
                </a:ext>
              </a:extLst>
            </p:cNvPr>
            <p:cNvSpPr/>
            <p:nvPr/>
          </p:nvSpPr>
          <p:spPr>
            <a:xfrm>
              <a:off x="10926800" y="3678325"/>
              <a:ext cx="33050" cy="18800"/>
            </a:xfrm>
            <a:custGeom>
              <a:avLst/>
              <a:gdLst/>
              <a:ahLst/>
              <a:cxnLst/>
              <a:rect l="l" t="t" r="r" b="b"/>
              <a:pathLst>
                <a:path w="1322" h="752" extrusionOk="0">
                  <a:moveTo>
                    <a:pt x="60" y="1"/>
                  </a:moveTo>
                  <a:cubicBezTo>
                    <a:pt x="36" y="13"/>
                    <a:pt x="0" y="143"/>
                    <a:pt x="12" y="167"/>
                  </a:cubicBezTo>
                  <a:cubicBezTo>
                    <a:pt x="12" y="167"/>
                    <a:pt x="96" y="215"/>
                    <a:pt x="203" y="286"/>
                  </a:cubicBezTo>
                  <a:cubicBezTo>
                    <a:pt x="322" y="370"/>
                    <a:pt x="465" y="465"/>
                    <a:pt x="584" y="524"/>
                  </a:cubicBezTo>
                  <a:cubicBezTo>
                    <a:pt x="821" y="649"/>
                    <a:pt x="1208" y="752"/>
                    <a:pt x="1288" y="752"/>
                  </a:cubicBezTo>
                  <a:cubicBezTo>
                    <a:pt x="1292" y="752"/>
                    <a:pt x="1296" y="751"/>
                    <a:pt x="1298" y="751"/>
                  </a:cubicBezTo>
                  <a:cubicBezTo>
                    <a:pt x="1322" y="739"/>
                    <a:pt x="1298" y="584"/>
                    <a:pt x="1298" y="572"/>
                  </a:cubicBezTo>
                  <a:cubicBezTo>
                    <a:pt x="1286" y="560"/>
                    <a:pt x="1274" y="560"/>
                    <a:pt x="1262" y="548"/>
                  </a:cubicBezTo>
                  <a:cubicBezTo>
                    <a:pt x="1227" y="536"/>
                    <a:pt x="1179" y="501"/>
                    <a:pt x="1119" y="465"/>
                  </a:cubicBezTo>
                  <a:cubicBezTo>
                    <a:pt x="1012" y="382"/>
                    <a:pt x="858" y="286"/>
                    <a:pt x="738" y="227"/>
                  </a:cubicBezTo>
                  <a:cubicBezTo>
                    <a:pt x="619" y="167"/>
                    <a:pt x="453" y="108"/>
                    <a:pt x="310" y="60"/>
                  </a:cubicBezTo>
                  <a:cubicBezTo>
                    <a:pt x="179" y="24"/>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1;p44">
              <a:extLst>
                <a:ext uri="{FF2B5EF4-FFF2-40B4-BE49-F238E27FC236}">
                  <a16:creationId xmlns:a16="http://schemas.microsoft.com/office/drawing/2014/main" id="{B89539C0-5129-3DC4-2ECA-03EE14F70C20}"/>
                </a:ext>
              </a:extLst>
            </p:cNvPr>
            <p:cNvSpPr/>
            <p:nvPr/>
          </p:nvSpPr>
          <p:spPr>
            <a:xfrm>
              <a:off x="10927675" y="3583975"/>
              <a:ext cx="16700" cy="14600"/>
            </a:xfrm>
            <a:custGeom>
              <a:avLst/>
              <a:gdLst/>
              <a:ahLst/>
              <a:cxnLst/>
              <a:rect l="l" t="t" r="r" b="b"/>
              <a:pathLst>
                <a:path w="668" h="584" extrusionOk="0">
                  <a:moveTo>
                    <a:pt x="13" y="0"/>
                  </a:moveTo>
                  <a:cubicBezTo>
                    <a:pt x="13" y="0"/>
                    <a:pt x="1" y="167"/>
                    <a:pt x="1" y="167"/>
                  </a:cubicBezTo>
                  <a:cubicBezTo>
                    <a:pt x="1" y="167"/>
                    <a:pt x="13" y="179"/>
                    <a:pt x="25" y="191"/>
                  </a:cubicBezTo>
                  <a:cubicBezTo>
                    <a:pt x="37" y="191"/>
                    <a:pt x="49" y="203"/>
                    <a:pt x="61" y="203"/>
                  </a:cubicBezTo>
                  <a:cubicBezTo>
                    <a:pt x="61" y="215"/>
                    <a:pt x="72" y="227"/>
                    <a:pt x="84" y="238"/>
                  </a:cubicBezTo>
                  <a:cubicBezTo>
                    <a:pt x="132" y="274"/>
                    <a:pt x="180" y="346"/>
                    <a:pt x="227" y="381"/>
                  </a:cubicBezTo>
                  <a:cubicBezTo>
                    <a:pt x="322" y="465"/>
                    <a:pt x="537" y="584"/>
                    <a:pt x="537" y="584"/>
                  </a:cubicBezTo>
                  <a:cubicBezTo>
                    <a:pt x="549" y="584"/>
                    <a:pt x="656" y="488"/>
                    <a:pt x="668" y="477"/>
                  </a:cubicBezTo>
                  <a:cubicBezTo>
                    <a:pt x="668" y="477"/>
                    <a:pt x="644" y="417"/>
                    <a:pt x="608" y="346"/>
                  </a:cubicBezTo>
                  <a:cubicBezTo>
                    <a:pt x="561" y="274"/>
                    <a:pt x="513" y="191"/>
                    <a:pt x="453" y="131"/>
                  </a:cubicBezTo>
                  <a:cubicBezTo>
                    <a:pt x="382" y="84"/>
                    <a:pt x="287" y="36"/>
                    <a:pt x="191" y="12"/>
                  </a:cubicBezTo>
                  <a:cubicBezTo>
                    <a:pt x="168" y="0"/>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685;p45">
            <a:extLst>
              <a:ext uri="{FF2B5EF4-FFF2-40B4-BE49-F238E27FC236}">
                <a16:creationId xmlns:a16="http://schemas.microsoft.com/office/drawing/2014/main" id="{FD1AFBE8-0188-E0D0-9360-7FFC4AD9AF20}"/>
              </a:ext>
            </a:extLst>
          </p:cNvPr>
          <p:cNvSpPr/>
          <p:nvPr/>
        </p:nvSpPr>
        <p:spPr>
          <a:xfrm>
            <a:off x="875154" y="2279077"/>
            <a:ext cx="584275" cy="385509"/>
          </a:xfrm>
          <a:custGeom>
            <a:avLst/>
            <a:gdLst/>
            <a:ahLst/>
            <a:cxnLst/>
            <a:rect l="l" t="t" r="r" b="b"/>
            <a:pathLst>
              <a:path w="20312" h="13402" extrusionOk="0">
                <a:moveTo>
                  <a:pt x="12712" y="411"/>
                </a:moveTo>
                <a:lnTo>
                  <a:pt x="12712" y="411"/>
                </a:lnTo>
                <a:cubicBezTo>
                  <a:pt x="12670" y="579"/>
                  <a:pt x="12656" y="746"/>
                  <a:pt x="12642" y="928"/>
                </a:cubicBezTo>
                <a:cubicBezTo>
                  <a:pt x="12279" y="1081"/>
                  <a:pt x="11958" y="1305"/>
                  <a:pt x="11678" y="1570"/>
                </a:cubicBezTo>
                <a:cubicBezTo>
                  <a:pt x="11692" y="1417"/>
                  <a:pt x="11692" y="1277"/>
                  <a:pt x="11692" y="1123"/>
                </a:cubicBezTo>
                <a:cubicBezTo>
                  <a:pt x="12041" y="928"/>
                  <a:pt x="12391" y="676"/>
                  <a:pt x="12712" y="411"/>
                </a:cubicBezTo>
                <a:close/>
                <a:moveTo>
                  <a:pt x="12628" y="1040"/>
                </a:moveTo>
                <a:cubicBezTo>
                  <a:pt x="12614" y="1193"/>
                  <a:pt x="12614" y="1347"/>
                  <a:pt x="12614" y="1500"/>
                </a:cubicBezTo>
                <a:lnTo>
                  <a:pt x="12572" y="1500"/>
                </a:lnTo>
                <a:cubicBezTo>
                  <a:pt x="12223" y="1682"/>
                  <a:pt x="11902" y="1975"/>
                  <a:pt x="11636" y="2255"/>
                </a:cubicBezTo>
                <a:cubicBezTo>
                  <a:pt x="11634" y="2258"/>
                  <a:pt x="11632" y="2261"/>
                  <a:pt x="11630" y="2264"/>
                </a:cubicBezTo>
                <a:lnTo>
                  <a:pt x="11630" y="2264"/>
                </a:lnTo>
                <a:cubicBezTo>
                  <a:pt x="11658" y="2082"/>
                  <a:pt x="11668" y="1893"/>
                  <a:pt x="11678" y="1696"/>
                </a:cubicBezTo>
                <a:cubicBezTo>
                  <a:pt x="11972" y="1431"/>
                  <a:pt x="12279" y="1221"/>
                  <a:pt x="12628" y="1040"/>
                </a:cubicBezTo>
                <a:close/>
                <a:moveTo>
                  <a:pt x="12614" y="1612"/>
                </a:moveTo>
                <a:lnTo>
                  <a:pt x="12614" y="1612"/>
                </a:lnTo>
                <a:cubicBezTo>
                  <a:pt x="12600" y="2017"/>
                  <a:pt x="12628" y="2422"/>
                  <a:pt x="12628" y="2800"/>
                </a:cubicBezTo>
                <a:cubicBezTo>
                  <a:pt x="12293" y="2674"/>
                  <a:pt x="11944" y="2562"/>
                  <a:pt x="11594" y="2450"/>
                </a:cubicBezTo>
                <a:cubicBezTo>
                  <a:pt x="11608" y="2395"/>
                  <a:pt x="11618" y="2338"/>
                  <a:pt x="11627" y="2281"/>
                </a:cubicBezTo>
                <a:lnTo>
                  <a:pt x="11627" y="2281"/>
                </a:lnTo>
                <a:cubicBezTo>
                  <a:pt x="11629" y="2300"/>
                  <a:pt x="11645" y="2318"/>
                  <a:pt x="11661" y="2318"/>
                </a:cubicBezTo>
                <a:cubicBezTo>
                  <a:pt x="11667" y="2318"/>
                  <a:pt x="11673" y="2316"/>
                  <a:pt x="11678" y="2311"/>
                </a:cubicBezTo>
                <a:cubicBezTo>
                  <a:pt x="11986" y="2087"/>
                  <a:pt x="12321" y="1864"/>
                  <a:pt x="12614" y="1612"/>
                </a:cubicBezTo>
                <a:close/>
                <a:moveTo>
                  <a:pt x="1649" y="1137"/>
                </a:moveTo>
                <a:cubicBezTo>
                  <a:pt x="1537" y="2730"/>
                  <a:pt x="1453" y="4322"/>
                  <a:pt x="1383" y="5915"/>
                </a:cubicBezTo>
                <a:cubicBezTo>
                  <a:pt x="1375" y="5907"/>
                  <a:pt x="1362" y="5899"/>
                  <a:pt x="1350" y="5899"/>
                </a:cubicBezTo>
                <a:cubicBezTo>
                  <a:pt x="1342" y="5899"/>
                  <a:pt x="1333" y="5903"/>
                  <a:pt x="1327" y="5915"/>
                </a:cubicBezTo>
                <a:cubicBezTo>
                  <a:pt x="880" y="6711"/>
                  <a:pt x="587" y="7619"/>
                  <a:pt x="349" y="8485"/>
                </a:cubicBezTo>
                <a:cubicBezTo>
                  <a:pt x="363" y="7884"/>
                  <a:pt x="377" y="7284"/>
                  <a:pt x="405" y="6683"/>
                </a:cubicBezTo>
                <a:cubicBezTo>
                  <a:pt x="768" y="5859"/>
                  <a:pt x="1104" y="4993"/>
                  <a:pt x="1313" y="4113"/>
                </a:cubicBezTo>
                <a:cubicBezTo>
                  <a:pt x="1321" y="4080"/>
                  <a:pt x="1292" y="4057"/>
                  <a:pt x="1263" y="4057"/>
                </a:cubicBezTo>
                <a:cubicBezTo>
                  <a:pt x="1242" y="4057"/>
                  <a:pt x="1221" y="4069"/>
                  <a:pt x="1215" y="4099"/>
                </a:cubicBezTo>
                <a:cubicBezTo>
                  <a:pt x="950" y="4895"/>
                  <a:pt x="699" y="5677"/>
                  <a:pt x="405" y="6473"/>
                </a:cubicBezTo>
                <a:cubicBezTo>
                  <a:pt x="419" y="5873"/>
                  <a:pt x="447" y="5272"/>
                  <a:pt x="461" y="4671"/>
                </a:cubicBezTo>
                <a:cubicBezTo>
                  <a:pt x="810" y="3805"/>
                  <a:pt x="1201" y="2967"/>
                  <a:pt x="1537" y="2101"/>
                </a:cubicBezTo>
                <a:cubicBezTo>
                  <a:pt x="1555" y="2064"/>
                  <a:pt x="1518" y="2033"/>
                  <a:pt x="1483" y="2033"/>
                </a:cubicBezTo>
                <a:cubicBezTo>
                  <a:pt x="1465" y="2033"/>
                  <a:pt x="1448" y="2041"/>
                  <a:pt x="1439" y="2059"/>
                </a:cubicBezTo>
                <a:cubicBezTo>
                  <a:pt x="1048" y="2786"/>
                  <a:pt x="741" y="3596"/>
                  <a:pt x="461" y="4406"/>
                </a:cubicBezTo>
                <a:cubicBezTo>
                  <a:pt x="475" y="3777"/>
                  <a:pt x="489" y="3163"/>
                  <a:pt x="503" y="2534"/>
                </a:cubicBezTo>
                <a:cubicBezTo>
                  <a:pt x="517" y="2520"/>
                  <a:pt x="517" y="2520"/>
                  <a:pt x="531" y="2506"/>
                </a:cubicBezTo>
                <a:cubicBezTo>
                  <a:pt x="810" y="2269"/>
                  <a:pt x="1020" y="1934"/>
                  <a:pt x="1257" y="1654"/>
                </a:cubicBezTo>
                <a:cubicBezTo>
                  <a:pt x="1383" y="1487"/>
                  <a:pt x="1523" y="1305"/>
                  <a:pt x="1649" y="1137"/>
                </a:cubicBezTo>
                <a:close/>
                <a:moveTo>
                  <a:pt x="19906" y="6054"/>
                </a:moveTo>
                <a:lnTo>
                  <a:pt x="19906" y="6054"/>
                </a:lnTo>
                <a:cubicBezTo>
                  <a:pt x="19696" y="6627"/>
                  <a:pt x="19515" y="7214"/>
                  <a:pt x="19361" y="7801"/>
                </a:cubicBezTo>
                <a:cubicBezTo>
                  <a:pt x="19361" y="7801"/>
                  <a:pt x="19361" y="7801"/>
                  <a:pt x="19361" y="7814"/>
                </a:cubicBezTo>
                <a:cubicBezTo>
                  <a:pt x="18816" y="8261"/>
                  <a:pt x="18258" y="8695"/>
                  <a:pt x="17699" y="9128"/>
                </a:cubicBezTo>
                <a:cubicBezTo>
                  <a:pt x="18160" y="8401"/>
                  <a:pt x="18635" y="7675"/>
                  <a:pt x="19040" y="6920"/>
                </a:cubicBezTo>
                <a:cubicBezTo>
                  <a:pt x="19040" y="6906"/>
                  <a:pt x="19040" y="6893"/>
                  <a:pt x="19040" y="6879"/>
                </a:cubicBezTo>
                <a:cubicBezTo>
                  <a:pt x="19333" y="6599"/>
                  <a:pt x="19613" y="6334"/>
                  <a:pt x="19906" y="6054"/>
                </a:cubicBezTo>
                <a:close/>
                <a:moveTo>
                  <a:pt x="12307" y="8569"/>
                </a:moveTo>
                <a:cubicBezTo>
                  <a:pt x="12111" y="8890"/>
                  <a:pt x="11874" y="9183"/>
                  <a:pt x="11608" y="9463"/>
                </a:cubicBezTo>
                <a:cubicBezTo>
                  <a:pt x="11594" y="9477"/>
                  <a:pt x="11594" y="9477"/>
                  <a:pt x="11594" y="9477"/>
                </a:cubicBezTo>
                <a:cubicBezTo>
                  <a:pt x="11245" y="9505"/>
                  <a:pt x="10882" y="9533"/>
                  <a:pt x="10519" y="9547"/>
                </a:cubicBezTo>
                <a:cubicBezTo>
                  <a:pt x="10714" y="9239"/>
                  <a:pt x="10952" y="8974"/>
                  <a:pt x="11203" y="8708"/>
                </a:cubicBezTo>
                <a:cubicBezTo>
                  <a:pt x="11566" y="8667"/>
                  <a:pt x="11944" y="8625"/>
                  <a:pt x="12307" y="8569"/>
                </a:cubicBezTo>
                <a:close/>
                <a:moveTo>
                  <a:pt x="10966" y="8722"/>
                </a:moveTo>
                <a:lnTo>
                  <a:pt x="10966" y="8722"/>
                </a:lnTo>
                <a:cubicBezTo>
                  <a:pt x="10728" y="8974"/>
                  <a:pt x="10547" y="9267"/>
                  <a:pt x="10393" y="9561"/>
                </a:cubicBezTo>
                <a:cubicBezTo>
                  <a:pt x="10072" y="9575"/>
                  <a:pt x="9751" y="9603"/>
                  <a:pt x="9429" y="9630"/>
                </a:cubicBezTo>
                <a:cubicBezTo>
                  <a:pt x="9569" y="9323"/>
                  <a:pt x="9764" y="9072"/>
                  <a:pt x="9988" y="8806"/>
                </a:cubicBezTo>
                <a:cubicBezTo>
                  <a:pt x="10309" y="8778"/>
                  <a:pt x="10631" y="8764"/>
                  <a:pt x="10966" y="8722"/>
                </a:cubicBezTo>
                <a:close/>
                <a:moveTo>
                  <a:pt x="9778" y="8820"/>
                </a:moveTo>
                <a:lnTo>
                  <a:pt x="9778" y="8820"/>
                </a:lnTo>
                <a:cubicBezTo>
                  <a:pt x="9569" y="9058"/>
                  <a:pt x="9415" y="9337"/>
                  <a:pt x="9304" y="9630"/>
                </a:cubicBezTo>
                <a:cubicBezTo>
                  <a:pt x="8968" y="9658"/>
                  <a:pt x="8633" y="9686"/>
                  <a:pt x="8298" y="9714"/>
                </a:cubicBezTo>
                <a:cubicBezTo>
                  <a:pt x="8493" y="9449"/>
                  <a:pt x="8689" y="9183"/>
                  <a:pt x="8870" y="8904"/>
                </a:cubicBezTo>
                <a:cubicBezTo>
                  <a:pt x="8870" y="8904"/>
                  <a:pt x="8870" y="8890"/>
                  <a:pt x="8870" y="8890"/>
                </a:cubicBezTo>
                <a:cubicBezTo>
                  <a:pt x="9164" y="8862"/>
                  <a:pt x="9471" y="8848"/>
                  <a:pt x="9778" y="8820"/>
                </a:cubicBezTo>
                <a:close/>
                <a:moveTo>
                  <a:pt x="1383" y="5999"/>
                </a:moveTo>
                <a:lnTo>
                  <a:pt x="1383" y="5999"/>
                </a:lnTo>
                <a:cubicBezTo>
                  <a:pt x="1369" y="6446"/>
                  <a:pt x="1355" y="6893"/>
                  <a:pt x="1327" y="7340"/>
                </a:cubicBezTo>
                <a:cubicBezTo>
                  <a:pt x="978" y="8122"/>
                  <a:pt x="629" y="8918"/>
                  <a:pt x="321" y="9742"/>
                </a:cubicBezTo>
                <a:cubicBezTo>
                  <a:pt x="335" y="9351"/>
                  <a:pt x="335" y="8960"/>
                  <a:pt x="349" y="8583"/>
                </a:cubicBezTo>
                <a:cubicBezTo>
                  <a:pt x="355" y="8589"/>
                  <a:pt x="363" y="8592"/>
                  <a:pt x="372" y="8592"/>
                </a:cubicBezTo>
                <a:cubicBezTo>
                  <a:pt x="384" y="8592"/>
                  <a:pt x="397" y="8585"/>
                  <a:pt x="405" y="8569"/>
                </a:cubicBezTo>
                <a:cubicBezTo>
                  <a:pt x="671" y="7675"/>
                  <a:pt x="1034" y="6851"/>
                  <a:pt x="1383" y="5999"/>
                </a:cubicBezTo>
                <a:close/>
                <a:moveTo>
                  <a:pt x="8745" y="8890"/>
                </a:moveTo>
                <a:lnTo>
                  <a:pt x="8745" y="8890"/>
                </a:lnTo>
                <a:cubicBezTo>
                  <a:pt x="8549" y="9155"/>
                  <a:pt x="8354" y="9435"/>
                  <a:pt x="8172" y="9714"/>
                </a:cubicBezTo>
                <a:cubicBezTo>
                  <a:pt x="7809" y="9742"/>
                  <a:pt x="7460" y="9784"/>
                  <a:pt x="7096" y="9812"/>
                </a:cubicBezTo>
                <a:cubicBezTo>
                  <a:pt x="7306" y="9533"/>
                  <a:pt x="7502" y="9253"/>
                  <a:pt x="7683" y="8960"/>
                </a:cubicBezTo>
                <a:cubicBezTo>
                  <a:pt x="8046" y="8932"/>
                  <a:pt x="8396" y="8918"/>
                  <a:pt x="8745" y="8890"/>
                </a:cubicBezTo>
                <a:close/>
                <a:moveTo>
                  <a:pt x="7543" y="8974"/>
                </a:moveTo>
                <a:lnTo>
                  <a:pt x="7543" y="8974"/>
                </a:lnTo>
                <a:cubicBezTo>
                  <a:pt x="7348" y="9253"/>
                  <a:pt x="7166" y="9547"/>
                  <a:pt x="6985" y="9826"/>
                </a:cubicBezTo>
                <a:cubicBezTo>
                  <a:pt x="6649" y="9868"/>
                  <a:pt x="6314" y="9896"/>
                  <a:pt x="5965" y="9952"/>
                </a:cubicBezTo>
                <a:cubicBezTo>
                  <a:pt x="6147" y="9672"/>
                  <a:pt x="6342" y="9393"/>
                  <a:pt x="6468" y="9114"/>
                </a:cubicBezTo>
                <a:cubicBezTo>
                  <a:pt x="6468" y="9100"/>
                  <a:pt x="6468" y="9086"/>
                  <a:pt x="6468" y="9072"/>
                </a:cubicBezTo>
                <a:cubicBezTo>
                  <a:pt x="6733" y="9044"/>
                  <a:pt x="6999" y="9016"/>
                  <a:pt x="7264" y="9002"/>
                </a:cubicBezTo>
                <a:cubicBezTo>
                  <a:pt x="7362" y="8988"/>
                  <a:pt x="7446" y="8988"/>
                  <a:pt x="7543" y="8974"/>
                </a:cubicBezTo>
                <a:close/>
                <a:moveTo>
                  <a:pt x="12810" y="8485"/>
                </a:moveTo>
                <a:cubicBezTo>
                  <a:pt x="12768" y="8792"/>
                  <a:pt x="12726" y="9100"/>
                  <a:pt x="12698" y="9407"/>
                </a:cubicBezTo>
                <a:lnTo>
                  <a:pt x="12684" y="9407"/>
                </a:lnTo>
                <a:cubicBezTo>
                  <a:pt x="12377" y="9770"/>
                  <a:pt x="12097" y="10175"/>
                  <a:pt x="11818" y="10566"/>
                </a:cubicBezTo>
                <a:cubicBezTo>
                  <a:pt x="11804" y="10287"/>
                  <a:pt x="11790" y="9994"/>
                  <a:pt x="11762" y="9700"/>
                </a:cubicBezTo>
                <a:cubicBezTo>
                  <a:pt x="11804" y="9658"/>
                  <a:pt x="11804" y="9575"/>
                  <a:pt x="11762" y="9519"/>
                </a:cubicBezTo>
                <a:cubicBezTo>
                  <a:pt x="12111" y="9239"/>
                  <a:pt x="12433" y="8890"/>
                  <a:pt x="12670" y="8513"/>
                </a:cubicBezTo>
                <a:cubicBezTo>
                  <a:pt x="12712" y="8499"/>
                  <a:pt x="12754" y="8499"/>
                  <a:pt x="12796" y="8485"/>
                </a:cubicBezTo>
                <a:close/>
                <a:moveTo>
                  <a:pt x="6370" y="9072"/>
                </a:moveTo>
                <a:lnTo>
                  <a:pt x="6370" y="9072"/>
                </a:lnTo>
                <a:cubicBezTo>
                  <a:pt x="6160" y="9337"/>
                  <a:pt x="6007" y="9658"/>
                  <a:pt x="5839" y="9966"/>
                </a:cubicBezTo>
                <a:cubicBezTo>
                  <a:pt x="5546" y="9994"/>
                  <a:pt x="5239" y="10050"/>
                  <a:pt x="4931" y="10091"/>
                </a:cubicBezTo>
                <a:cubicBezTo>
                  <a:pt x="4987" y="10008"/>
                  <a:pt x="5029" y="9924"/>
                  <a:pt x="5071" y="9854"/>
                </a:cubicBezTo>
                <a:cubicBezTo>
                  <a:pt x="5211" y="9672"/>
                  <a:pt x="5364" y="9477"/>
                  <a:pt x="5476" y="9267"/>
                </a:cubicBezTo>
                <a:cubicBezTo>
                  <a:pt x="5498" y="9235"/>
                  <a:pt x="5469" y="9202"/>
                  <a:pt x="5436" y="9202"/>
                </a:cubicBezTo>
                <a:cubicBezTo>
                  <a:pt x="5426" y="9202"/>
                  <a:pt x="5416" y="9205"/>
                  <a:pt x="5406" y="9211"/>
                </a:cubicBezTo>
                <a:cubicBezTo>
                  <a:pt x="5280" y="9365"/>
                  <a:pt x="5183" y="9519"/>
                  <a:pt x="5071" y="9686"/>
                </a:cubicBezTo>
                <a:cubicBezTo>
                  <a:pt x="4987" y="9798"/>
                  <a:pt x="4903" y="9994"/>
                  <a:pt x="4792" y="10119"/>
                </a:cubicBezTo>
                <a:cubicBezTo>
                  <a:pt x="4750" y="10119"/>
                  <a:pt x="4708" y="10133"/>
                  <a:pt x="4666" y="10133"/>
                </a:cubicBezTo>
                <a:lnTo>
                  <a:pt x="4652" y="10133"/>
                </a:lnTo>
                <a:cubicBezTo>
                  <a:pt x="3911" y="10259"/>
                  <a:pt x="3157" y="10413"/>
                  <a:pt x="2431" y="10608"/>
                </a:cubicBezTo>
                <a:cubicBezTo>
                  <a:pt x="2556" y="10161"/>
                  <a:pt x="2780" y="9770"/>
                  <a:pt x="3045" y="9365"/>
                </a:cubicBezTo>
                <a:cubicBezTo>
                  <a:pt x="3353" y="9337"/>
                  <a:pt x="3674" y="9309"/>
                  <a:pt x="3981" y="9281"/>
                </a:cubicBezTo>
                <a:lnTo>
                  <a:pt x="3981" y="9281"/>
                </a:lnTo>
                <a:cubicBezTo>
                  <a:pt x="3758" y="9603"/>
                  <a:pt x="3562" y="9966"/>
                  <a:pt x="3353" y="10301"/>
                </a:cubicBezTo>
                <a:cubicBezTo>
                  <a:pt x="3333" y="10321"/>
                  <a:pt x="3355" y="10340"/>
                  <a:pt x="3375" y="10340"/>
                </a:cubicBezTo>
                <a:cubicBezTo>
                  <a:pt x="3383" y="10340"/>
                  <a:pt x="3391" y="10337"/>
                  <a:pt x="3395" y="10329"/>
                </a:cubicBezTo>
                <a:cubicBezTo>
                  <a:pt x="3632" y="9980"/>
                  <a:pt x="3884" y="9630"/>
                  <a:pt x="4093" y="9267"/>
                </a:cubicBezTo>
                <a:cubicBezTo>
                  <a:pt x="4861" y="9197"/>
                  <a:pt x="5616" y="9142"/>
                  <a:pt x="6370" y="9072"/>
                </a:cubicBezTo>
                <a:close/>
                <a:moveTo>
                  <a:pt x="1327" y="7647"/>
                </a:moveTo>
                <a:lnTo>
                  <a:pt x="1327" y="7647"/>
                </a:lnTo>
                <a:cubicBezTo>
                  <a:pt x="1299" y="8122"/>
                  <a:pt x="1285" y="8583"/>
                  <a:pt x="1257" y="9058"/>
                </a:cubicBezTo>
                <a:cubicBezTo>
                  <a:pt x="950" y="9644"/>
                  <a:pt x="629" y="10231"/>
                  <a:pt x="321" y="10818"/>
                </a:cubicBezTo>
                <a:cubicBezTo>
                  <a:pt x="321" y="10552"/>
                  <a:pt x="321" y="10301"/>
                  <a:pt x="321" y="10036"/>
                </a:cubicBezTo>
                <a:cubicBezTo>
                  <a:pt x="685" y="9267"/>
                  <a:pt x="1020" y="8457"/>
                  <a:pt x="1327" y="7647"/>
                </a:cubicBezTo>
                <a:close/>
                <a:moveTo>
                  <a:pt x="2906" y="9365"/>
                </a:moveTo>
                <a:cubicBezTo>
                  <a:pt x="2598" y="9728"/>
                  <a:pt x="2417" y="10189"/>
                  <a:pt x="2319" y="10636"/>
                </a:cubicBezTo>
                <a:cubicBezTo>
                  <a:pt x="2012" y="10720"/>
                  <a:pt x="1704" y="10818"/>
                  <a:pt x="1397" y="10916"/>
                </a:cubicBezTo>
                <a:cubicBezTo>
                  <a:pt x="1579" y="10371"/>
                  <a:pt x="1844" y="9896"/>
                  <a:pt x="2165" y="9435"/>
                </a:cubicBezTo>
                <a:cubicBezTo>
                  <a:pt x="2417" y="9407"/>
                  <a:pt x="2654" y="9393"/>
                  <a:pt x="2906" y="9365"/>
                </a:cubicBezTo>
                <a:close/>
                <a:moveTo>
                  <a:pt x="2026" y="9449"/>
                </a:moveTo>
                <a:lnTo>
                  <a:pt x="2026" y="9449"/>
                </a:lnTo>
                <a:cubicBezTo>
                  <a:pt x="1704" y="9882"/>
                  <a:pt x="1481" y="10413"/>
                  <a:pt x="1327" y="10930"/>
                </a:cubicBezTo>
                <a:cubicBezTo>
                  <a:pt x="1020" y="11041"/>
                  <a:pt x="713" y="11139"/>
                  <a:pt x="405" y="11265"/>
                </a:cubicBezTo>
                <a:cubicBezTo>
                  <a:pt x="727" y="10664"/>
                  <a:pt x="1034" y="10077"/>
                  <a:pt x="1355" y="9477"/>
                </a:cubicBezTo>
                <a:cubicBezTo>
                  <a:pt x="1375" y="9487"/>
                  <a:pt x="1395" y="9497"/>
                  <a:pt x="1409" y="9497"/>
                </a:cubicBezTo>
                <a:cubicBezTo>
                  <a:pt x="1416" y="9497"/>
                  <a:pt x="1421" y="9495"/>
                  <a:pt x="1425" y="9491"/>
                </a:cubicBezTo>
                <a:cubicBezTo>
                  <a:pt x="1635" y="9477"/>
                  <a:pt x="1830" y="9463"/>
                  <a:pt x="2026" y="9449"/>
                </a:cubicBezTo>
                <a:close/>
                <a:moveTo>
                  <a:pt x="13033" y="439"/>
                </a:moveTo>
                <a:lnTo>
                  <a:pt x="13033" y="439"/>
                </a:lnTo>
                <a:cubicBezTo>
                  <a:pt x="15366" y="2073"/>
                  <a:pt x="17643" y="3777"/>
                  <a:pt x="19822" y="5621"/>
                </a:cubicBezTo>
                <a:cubicBezTo>
                  <a:pt x="17643" y="7675"/>
                  <a:pt x="15296" y="9491"/>
                  <a:pt x="12977" y="11377"/>
                </a:cubicBezTo>
                <a:cubicBezTo>
                  <a:pt x="13061" y="10413"/>
                  <a:pt x="13047" y="9421"/>
                  <a:pt x="13033" y="8471"/>
                </a:cubicBezTo>
                <a:cubicBezTo>
                  <a:pt x="13033" y="8401"/>
                  <a:pt x="12963" y="8359"/>
                  <a:pt x="12908" y="8359"/>
                </a:cubicBezTo>
                <a:cubicBezTo>
                  <a:pt x="12908" y="8275"/>
                  <a:pt x="12852" y="8178"/>
                  <a:pt x="12754" y="8178"/>
                </a:cubicBezTo>
                <a:lnTo>
                  <a:pt x="12684" y="8178"/>
                </a:lnTo>
                <a:cubicBezTo>
                  <a:pt x="12663" y="8171"/>
                  <a:pt x="12642" y="8167"/>
                  <a:pt x="12621" y="8167"/>
                </a:cubicBezTo>
                <a:cubicBezTo>
                  <a:pt x="12600" y="8167"/>
                  <a:pt x="12579" y="8171"/>
                  <a:pt x="12558" y="8178"/>
                </a:cubicBezTo>
                <a:cubicBezTo>
                  <a:pt x="10742" y="8192"/>
                  <a:pt x="8898" y="8485"/>
                  <a:pt x="7096" y="8639"/>
                </a:cubicBezTo>
                <a:cubicBezTo>
                  <a:pt x="5266" y="8792"/>
                  <a:pt x="3437" y="8960"/>
                  <a:pt x="1621" y="9128"/>
                </a:cubicBezTo>
                <a:cubicBezTo>
                  <a:pt x="1732" y="6390"/>
                  <a:pt x="1886" y="3652"/>
                  <a:pt x="1886" y="914"/>
                </a:cubicBezTo>
                <a:cubicBezTo>
                  <a:pt x="3632" y="1473"/>
                  <a:pt x="5546" y="1640"/>
                  <a:pt x="7334" y="2003"/>
                </a:cubicBezTo>
                <a:cubicBezTo>
                  <a:pt x="9052" y="2353"/>
                  <a:pt x="10854" y="2953"/>
                  <a:pt x="12600" y="3093"/>
                </a:cubicBezTo>
                <a:cubicBezTo>
                  <a:pt x="12642" y="3093"/>
                  <a:pt x="12656" y="3079"/>
                  <a:pt x="12684" y="3065"/>
                </a:cubicBezTo>
                <a:cubicBezTo>
                  <a:pt x="12707" y="3083"/>
                  <a:pt x="12735" y="3092"/>
                  <a:pt x="12764" y="3092"/>
                </a:cubicBezTo>
                <a:cubicBezTo>
                  <a:pt x="12824" y="3092"/>
                  <a:pt x="12884" y="3052"/>
                  <a:pt x="12894" y="2967"/>
                </a:cubicBezTo>
                <a:cubicBezTo>
                  <a:pt x="12963" y="2171"/>
                  <a:pt x="13117" y="1249"/>
                  <a:pt x="13033" y="439"/>
                </a:cubicBezTo>
                <a:close/>
                <a:moveTo>
                  <a:pt x="18788" y="7102"/>
                </a:moveTo>
                <a:cubicBezTo>
                  <a:pt x="18300" y="7828"/>
                  <a:pt x="17853" y="8597"/>
                  <a:pt x="17406" y="9351"/>
                </a:cubicBezTo>
                <a:cubicBezTo>
                  <a:pt x="17028" y="9644"/>
                  <a:pt x="16637" y="9938"/>
                  <a:pt x="16246" y="10217"/>
                </a:cubicBezTo>
                <a:cubicBezTo>
                  <a:pt x="16609" y="9644"/>
                  <a:pt x="17000" y="9100"/>
                  <a:pt x="17420" y="8569"/>
                </a:cubicBezTo>
                <a:cubicBezTo>
                  <a:pt x="17452" y="8537"/>
                  <a:pt x="17418" y="8480"/>
                  <a:pt x="17382" y="8480"/>
                </a:cubicBezTo>
                <a:cubicBezTo>
                  <a:pt x="17371" y="8480"/>
                  <a:pt x="17360" y="8486"/>
                  <a:pt x="17350" y="8499"/>
                </a:cubicBezTo>
                <a:cubicBezTo>
                  <a:pt x="16833" y="9072"/>
                  <a:pt x="16400" y="9714"/>
                  <a:pt x="16037" y="10385"/>
                </a:cubicBezTo>
                <a:cubicBezTo>
                  <a:pt x="15562" y="10734"/>
                  <a:pt x="15087" y="11083"/>
                  <a:pt x="14612" y="11418"/>
                </a:cubicBezTo>
                <a:cubicBezTo>
                  <a:pt x="15087" y="10916"/>
                  <a:pt x="15520" y="10357"/>
                  <a:pt x="15841" y="9742"/>
                </a:cubicBezTo>
                <a:cubicBezTo>
                  <a:pt x="15869" y="9700"/>
                  <a:pt x="15827" y="9658"/>
                  <a:pt x="15799" y="9658"/>
                </a:cubicBezTo>
                <a:cubicBezTo>
                  <a:pt x="16819" y="8848"/>
                  <a:pt x="17811" y="7982"/>
                  <a:pt x="18788" y="7102"/>
                </a:cubicBezTo>
                <a:close/>
                <a:moveTo>
                  <a:pt x="15729" y="9714"/>
                </a:moveTo>
                <a:lnTo>
                  <a:pt x="15729" y="9714"/>
                </a:lnTo>
                <a:cubicBezTo>
                  <a:pt x="15282" y="10371"/>
                  <a:pt x="14863" y="11027"/>
                  <a:pt x="14332" y="11628"/>
                </a:cubicBezTo>
                <a:cubicBezTo>
                  <a:pt x="14095" y="11796"/>
                  <a:pt x="13857" y="11977"/>
                  <a:pt x="13620" y="12145"/>
                </a:cubicBezTo>
                <a:cubicBezTo>
                  <a:pt x="13913" y="11684"/>
                  <a:pt x="14207" y="11237"/>
                  <a:pt x="14500" y="10776"/>
                </a:cubicBezTo>
                <a:cubicBezTo>
                  <a:pt x="14537" y="10738"/>
                  <a:pt x="14497" y="10690"/>
                  <a:pt x="14448" y="10690"/>
                </a:cubicBezTo>
                <a:cubicBezTo>
                  <a:pt x="14442" y="10690"/>
                  <a:pt x="14436" y="10691"/>
                  <a:pt x="14430" y="10692"/>
                </a:cubicBezTo>
                <a:cubicBezTo>
                  <a:pt x="14877" y="10371"/>
                  <a:pt x="15310" y="10050"/>
                  <a:pt x="15729" y="9714"/>
                </a:cubicBezTo>
                <a:close/>
                <a:moveTo>
                  <a:pt x="12684" y="9603"/>
                </a:moveTo>
                <a:cubicBezTo>
                  <a:pt x="12628" y="10245"/>
                  <a:pt x="12614" y="10902"/>
                  <a:pt x="12670" y="11516"/>
                </a:cubicBezTo>
                <a:cubicBezTo>
                  <a:pt x="12474" y="11935"/>
                  <a:pt x="12265" y="12326"/>
                  <a:pt x="12000" y="12704"/>
                </a:cubicBezTo>
                <a:cubicBezTo>
                  <a:pt x="11930" y="12312"/>
                  <a:pt x="11888" y="11921"/>
                  <a:pt x="11860" y="11530"/>
                </a:cubicBezTo>
                <a:cubicBezTo>
                  <a:pt x="12097" y="11181"/>
                  <a:pt x="12335" y="10846"/>
                  <a:pt x="12572" y="10510"/>
                </a:cubicBezTo>
                <a:cubicBezTo>
                  <a:pt x="12604" y="10479"/>
                  <a:pt x="12564" y="10440"/>
                  <a:pt x="12531" y="10440"/>
                </a:cubicBezTo>
                <a:cubicBezTo>
                  <a:pt x="12520" y="10440"/>
                  <a:pt x="12509" y="10444"/>
                  <a:pt x="12502" y="10455"/>
                </a:cubicBezTo>
                <a:cubicBezTo>
                  <a:pt x="12265" y="10734"/>
                  <a:pt x="12055" y="11041"/>
                  <a:pt x="11860" y="11363"/>
                </a:cubicBezTo>
                <a:cubicBezTo>
                  <a:pt x="11846" y="11153"/>
                  <a:pt x="11832" y="10957"/>
                  <a:pt x="11818" y="10748"/>
                </a:cubicBezTo>
                <a:cubicBezTo>
                  <a:pt x="12125" y="10371"/>
                  <a:pt x="12419" y="10008"/>
                  <a:pt x="12684" y="9603"/>
                </a:cubicBezTo>
                <a:close/>
                <a:moveTo>
                  <a:pt x="12955" y="0"/>
                </a:moveTo>
                <a:cubicBezTo>
                  <a:pt x="12944" y="0"/>
                  <a:pt x="12933" y="2"/>
                  <a:pt x="12921" y="6"/>
                </a:cubicBezTo>
                <a:cubicBezTo>
                  <a:pt x="12502" y="243"/>
                  <a:pt x="12041" y="495"/>
                  <a:pt x="11650" y="802"/>
                </a:cubicBezTo>
                <a:cubicBezTo>
                  <a:pt x="11636" y="793"/>
                  <a:pt x="11619" y="788"/>
                  <a:pt x="11602" y="788"/>
                </a:cubicBezTo>
                <a:cubicBezTo>
                  <a:pt x="11568" y="788"/>
                  <a:pt x="11534" y="807"/>
                  <a:pt x="11525" y="844"/>
                </a:cubicBezTo>
                <a:cubicBezTo>
                  <a:pt x="11525" y="872"/>
                  <a:pt x="11511" y="900"/>
                  <a:pt x="11511" y="928"/>
                </a:cubicBezTo>
                <a:cubicBezTo>
                  <a:pt x="11497" y="928"/>
                  <a:pt x="11483" y="942"/>
                  <a:pt x="11469" y="956"/>
                </a:cubicBezTo>
                <a:cubicBezTo>
                  <a:pt x="11413" y="1012"/>
                  <a:pt x="11427" y="1081"/>
                  <a:pt x="11469" y="1123"/>
                </a:cubicBezTo>
                <a:cubicBezTo>
                  <a:pt x="11385" y="1528"/>
                  <a:pt x="11301" y="1975"/>
                  <a:pt x="11301" y="2381"/>
                </a:cubicBezTo>
                <a:cubicBezTo>
                  <a:pt x="9918" y="2017"/>
                  <a:pt x="8437" y="1822"/>
                  <a:pt x="7096" y="1556"/>
                </a:cubicBezTo>
                <a:cubicBezTo>
                  <a:pt x="5392" y="1221"/>
                  <a:pt x="3576" y="718"/>
                  <a:pt x="1830" y="690"/>
                </a:cubicBezTo>
                <a:cubicBezTo>
                  <a:pt x="1815" y="685"/>
                  <a:pt x="1799" y="682"/>
                  <a:pt x="1785" y="682"/>
                </a:cubicBezTo>
                <a:cubicBezTo>
                  <a:pt x="1759" y="682"/>
                  <a:pt x="1736" y="692"/>
                  <a:pt x="1718" y="718"/>
                </a:cubicBezTo>
                <a:cubicBezTo>
                  <a:pt x="1467" y="984"/>
                  <a:pt x="1229" y="1277"/>
                  <a:pt x="992" y="1556"/>
                </a:cubicBezTo>
                <a:cubicBezTo>
                  <a:pt x="768" y="1822"/>
                  <a:pt x="517" y="2073"/>
                  <a:pt x="349" y="2367"/>
                </a:cubicBezTo>
                <a:cubicBezTo>
                  <a:pt x="349" y="2367"/>
                  <a:pt x="349" y="2381"/>
                  <a:pt x="349" y="2381"/>
                </a:cubicBezTo>
                <a:cubicBezTo>
                  <a:pt x="321" y="2395"/>
                  <a:pt x="307" y="2422"/>
                  <a:pt x="307" y="2450"/>
                </a:cubicBezTo>
                <a:cubicBezTo>
                  <a:pt x="0" y="5412"/>
                  <a:pt x="0" y="8429"/>
                  <a:pt x="14" y="11404"/>
                </a:cubicBezTo>
                <a:cubicBezTo>
                  <a:pt x="24" y="11493"/>
                  <a:pt x="103" y="11547"/>
                  <a:pt x="178" y="11547"/>
                </a:cubicBezTo>
                <a:cubicBezTo>
                  <a:pt x="210" y="11547"/>
                  <a:pt x="241" y="11537"/>
                  <a:pt x="266" y="11516"/>
                </a:cubicBezTo>
                <a:cubicBezTo>
                  <a:pt x="2179" y="10999"/>
                  <a:pt x="4065" y="10510"/>
                  <a:pt x="6049" y="10287"/>
                </a:cubicBezTo>
                <a:cubicBezTo>
                  <a:pt x="7893" y="10077"/>
                  <a:pt x="9737" y="9980"/>
                  <a:pt x="11580" y="9770"/>
                </a:cubicBezTo>
                <a:lnTo>
                  <a:pt x="11580" y="9770"/>
                </a:lnTo>
                <a:cubicBezTo>
                  <a:pt x="11441" y="10441"/>
                  <a:pt x="11469" y="11167"/>
                  <a:pt x="11566" y="11865"/>
                </a:cubicBezTo>
                <a:cubicBezTo>
                  <a:pt x="11553" y="11893"/>
                  <a:pt x="11539" y="11907"/>
                  <a:pt x="11525" y="11935"/>
                </a:cubicBezTo>
                <a:cubicBezTo>
                  <a:pt x="11504" y="11966"/>
                  <a:pt x="11528" y="11988"/>
                  <a:pt x="11553" y="11988"/>
                </a:cubicBezTo>
                <a:cubicBezTo>
                  <a:pt x="11563" y="11988"/>
                  <a:pt x="11573" y="11985"/>
                  <a:pt x="11580" y="11977"/>
                </a:cubicBezTo>
                <a:cubicBezTo>
                  <a:pt x="11636" y="12354"/>
                  <a:pt x="11706" y="12732"/>
                  <a:pt x="11790" y="13081"/>
                </a:cubicBezTo>
                <a:cubicBezTo>
                  <a:pt x="11799" y="13145"/>
                  <a:pt x="11869" y="13192"/>
                  <a:pt x="11932" y="13192"/>
                </a:cubicBezTo>
                <a:cubicBezTo>
                  <a:pt x="11964" y="13192"/>
                  <a:pt x="11994" y="13179"/>
                  <a:pt x="12014" y="13151"/>
                </a:cubicBezTo>
                <a:cubicBezTo>
                  <a:pt x="12377" y="12690"/>
                  <a:pt x="12684" y="12187"/>
                  <a:pt x="12894" y="11642"/>
                </a:cubicBezTo>
                <a:cubicBezTo>
                  <a:pt x="12921" y="11628"/>
                  <a:pt x="12935" y="11614"/>
                  <a:pt x="12949" y="11586"/>
                </a:cubicBezTo>
                <a:cubicBezTo>
                  <a:pt x="12974" y="11610"/>
                  <a:pt x="12998" y="11625"/>
                  <a:pt x="13025" y="11625"/>
                </a:cubicBezTo>
                <a:cubicBezTo>
                  <a:pt x="13045" y="11625"/>
                  <a:pt x="13066" y="11618"/>
                  <a:pt x="13089" y="11600"/>
                </a:cubicBezTo>
                <a:cubicBezTo>
                  <a:pt x="13536" y="11321"/>
                  <a:pt x="13969" y="11013"/>
                  <a:pt x="14402" y="10706"/>
                </a:cubicBezTo>
                <a:lnTo>
                  <a:pt x="14402" y="10706"/>
                </a:lnTo>
                <a:cubicBezTo>
                  <a:pt x="13997" y="11209"/>
                  <a:pt x="13648" y="11782"/>
                  <a:pt x="13327" y="12354"/>
                </a:cubicBezTo>
                <a:cubicBezTo>
                  <a:pt x="12908" y="12648"/>
                  <a:pt x="12488" y="12941"/>
                  <a:pt x="12083" y="13248"/>
                </a:cubicBezTo>
                <a:cubicBezTo>
                  <a:pt x="12013" y="13295"/>
                  <a:pt x="12051" y="13401"/>
                  <a:pt x="12123" y="13401"/>
                </a:cubicBezTo>
                <a:cubicBezTo>
                  <a:pt x="12136" y="13401"/>
                  <a:pt x="12151" y="13397"/>
                  <a:pt x="12167" y="13388"/>
                </a:cubicBezTo>
                <a:cubicBezTo>
                  <a:pt x="12461" y="13206"/>
                  <a:pt x="12768" y="13025"/>
                  <a:pt x="13075" y="12829"/>
                </a:cubicBezTo>
                <a:cubicBezTo>
                  <a:pt x="13075" y="12864"/>
                  <a:pt x="13102" y="12888"/>
                  <a:pt x="13129" y="12888"/>
                </a:cubicBezTo>
                <a:cubicBezTo>
                  <a:pt x="13145" y="12888"/>
                  <a:pt x="13162" y="12879"/>
                  <a:pt x="13173" y="12857"/>
                </a:cubicBezTo>
                <a:cubicBezTo>
                  <a:pt x="13201" y="12815"/>
                  <a:pt x="13243" y="12759"/>
                  <a:pt x="13271" y="12704"/>
                </a:cubicBezTo>
                <a:cubicBezTo>
                  <a:pt x="15478" y="11307"/>
                  <a:pt x="17573" y="9672"/>
                  <a:pt x="19543" y="7982"/>
                </a:cubicBezTo>
                <a:cubicBezTo>
                  <a:pt x="19613" y="7926"/>
                  <a:pt x="19585" y="7842"/>
                  <a:pt x="19529" y="7801"/>
                </a:cubicBezTo>
                <a:cubicBezTo>
                  <a:pt x="19808" y="7158"/>
                  <a:pt x="20046" y="6473"/>
                  <a:pt x="20255" y="5803"/>
                </a:cubicBezTo>
                <a:cubicBezTo>
                  <a:pt x="20269" y="5775"/>
                  <a:pt x="20269" y="5747"/>
                  <a:pt x="20255" y="5719"/>
                </a:cubicBezTo>
                <a:cubicBezTo>
                  <a:pt x="20311" y="5649"/>
                  <a:pt x="20311" y="5538"/>
                  <a:pt x="20241" y="5482"/>
                </a:cubicBezTo>
                <a:cubicBezTo>
                  <a:pt x="17978" y="3554"/>
                  <a:pt x="15618" y="1724"/>
                  <a:pt x="13145" y="62"/>
                </a:cubicBezTo>
                <a:cubicBezTo>
                  <a:pt x="13103" y="34"/>
                  <a:pt x="13061" y="34"/>
                  <a:pt x="13019" y="34"/>
                </a:cubicBezTo>
                <a:cubicBezTo>
                  <a:pt x="13009" y="13"/>
                  <a:pt x="12984" y="0"/>
                  <a:pt x="12955"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6;p45">
            <a:extLst>
              <a:ext uri="{FF2B5EF4-FFF2-40B4-BE49-F238E27FC236}">
                <a16:creationId xmlns:a16="http://schemas.microsoft.com/office/drawing/2014/main" id="{DEB28047-8358-AB5F-0E79-3A832ED553D2}"/>
              </a:ext>
            </a:extLst>
          </p:cNvPr>
          <p:cNvSpPr/>
          <p:nvPr/>
        </p:nvSpPr>
        <p:spPr>
          <a:xfrm>
            <a:off x="882955" y="3234385"/>
            <a:ext cx="584300" cy="413475"/>
          </a:xfrm>
          <a:custGeom>
            <a:avLst/>
            <a:gdLst/>
            <a:ahLst/>
            <a:cxnLst/>
            <a:rect l="l" t="t" r="r" b="b"/>
            <a:pathLst>
              <a:path w="23372" h="16539" extrusionOk="0">
                <a:moveTo>
                  <a:pt x="951" y="11009"/>
                </a:moveTo>
                <a:cubicBezTo>
                  <a:pt x="1007" y="11148"/>
                  <a:pt x="1105" y="11232"/>
                  <a:pt x="1272" y="11246"/>
                </a:cubicBezTo>
                <a:cubicBezTo>
                  <a:pt x="1258" y="11260"/>
                  <a:pt x="1258" y="11288"/>
                  <a:pt x="1258" y="11316"/>
                </a:cubicBezTo>
                <a:cubicBezTo>
                  <a:pt x="1188" y="11316"/>
                  <a:pt x="1119" y="11316"/>
                  <a:pt x="1049" y="11330"/>
                </a:cubicBezTo>
                <a:cubicBezTo>
                  <a:pt x="1007" y="11330"/>
                  <a:pt x="965" y="11344"/>
                  <a:pt x="937" y="11372"/>
                </a:cubicBezTo>
                <a:cubicBezTo>
                  <a:pt x="951" y="11246"/>
                  <a:pt x="951" y="11134"/>
                  <a:pt x="951" y="11009"/>
                </a:cubicBezTo>
                <a:close/>
                <a:moveTo>
                  <a:pt x="4150" y="12196"/>
                </a:moveTo>
                <a:lnTo>
                  <a:pt x="4150" y="12196"/>
                </a:lnTo>
                <a:cubicBezTo>
                  <a:pt x="4471" y="12224"/>
                  <a:pt x="4792" y="12252"/>
                  <a:pt x="5128" y="12294"/>
                </a:cubicBezTo>
                <a:lnTo>
                  <a:pt x="4918" y="12294"/>
                </a:lnTo>
                <a:cubicBezTo>
                  <a:pt x="4667" y="12252"/>
                  <a:pt x="4401" y="12224"/>
                  <a:pt x="4150" y="12196"/>
                </a:cubicBezTo>
                <a:close/>
                <a:moveTo>
                  <a:pt x="5197" y="12280"/>
                </a:moveTo>
                <a:cubicBezTo>
                  <a:pt x="5239" y="12280"/>
                  <a:pt x="5295" y="12294"/>
                  <a:pt x="5337" y="12294"/>
                </a:cubicBezTo>
                <a:lnTo>
                  <a:pt x="5128" y="12294"/>
                </a:lnTo>
                <a:cubicBezTo>
                  <a:pt x="5142" y="12294"/>
                  <a:pt x="5170" y="12294"/>
                  <a:pt x="5197" y="12280"/>
                </a:cubicBezTo>
                <a:close/>
                <a:moveTo>
                  <a:pt x="15828" y="728"/>
                </a:moveTo>
                <a:cubicBezTo>
                  <a:pt x="17895" y="2949"/>
                  <a:pt x="20228" y="5170"/>
                  <a:pt x="22798" y="6804"/>
                </a:cubicBezTo>
                <a:cubicBezTo>
                  <a:pt x="21471" y="8522"/>
                  <a:pt x="20256" y="10324"/>
                  <a:pt x="18929" y="12028"/>
                </a:cubicBezTo>
                <a:cubicBezTo>
                  <a:pt x="18580" y="12475"/>
                  <a:pt x="18231" y="12909"/>
                  <a:pt x="17881" y="13328"/>
                </a:cubicBezTo>
                <a:cubicBezTo>
                  <a:pt x="17602" y="13691"/>
                  <a:pt x="17309" y="14236"/>
                  <a:pt x="16945" y="14487"/>
                </a:cubicBezTo>
                <a:cubicBezTo>
                  <a:pt x="16828" y="14570"/>
                  <a:pt x="16762" y="14607"/>
                  <a:pt x="16721" y="14607"/>
                </a:cubicBezTo>
                <a:cubicBezTo>
                  <a:pt x="16645" y="14607"/>
                  <a:pt x="16655" y="14482"/>
                  <a:pt x="16582" y="14291"/>
                </a:cubicBezTo>
                <a:cubicBezTo>
                  <a:pt x="16484" y="14054"/>
                  <a:pt x="16484" y="13719"/>
                  <a:pt x="16443" y="13467"/>
                </a:cubicBezTo>
                <a:cubicBezTo>
                  <a:pt x="16359" y="12895"/>
                  <a:pt x="16275" y="12322"/>
                  <a:pt x="16177" y="11735"/>
                </a:cubicBezTo>
                <a:cubicBezTo>
                  <a:pt x="16247" y="11637"/>
                  <a:pt x="16205" y="11456"/>
                  <a:pt x="16023" y="11456"/>
                </a:cubicBezTo>
                <a:cubicBezTo>
                  <a:pt x="15627" y="11447"/>
                  <a:pt x="15231" y="11443"/>
                  <a:pt x="14835" y="11443"/>
                </a:cubicBezTo>
                <a:cubicBezTo>
                  <a:pt x="13127" y="11443"/>
                  <a:pt x="11419" y="11510"/>
                  <a:pt x="9711" y="11510"/>
                </a:cubicBezTo>
                <a:cubicBezTo>
                  <a:pt x="9314" y="11510"/>
                  <a:pt x="8918" y="11507"/>
                  <a:pt x="8522" y="11498"/>
                </a:cubicBezTo>
                <a:cubicBezTo>
                  <a:pt x="7265" y="11470"/>
                  <a:pt x="6022" y="11414"/>
                  <a:pt x="4764" y="11344"/>
                </a:cubicBezTo>
                <a:cubicBezTo>
                  <a:pt x="3934" y="11301"/>
                  <a:pt x="3029" y="11141"/>
                  <a:pt x="2165" y="11141"/>
                </a:cubicBezTo>
                <a:cubicBezTo>
                  <a:pt x="1910" y="11141"/>
                  <a:pt x="1657" y="11155"/>
                  <a:pt x="1412" y="11190"/>
                </a:cubicBezTo>
                <a:cubicBezTo>
                  <a:pt x="1426" y="11162"/>
                  <a:pt x="1426" y="11121"/>
                  <a:pt x="1384" y="11093"/>
                </a:cubicBezTo>
                <a:cubicBezTo>
                  <a:pt x="1063" y="10855"/>
                  <a:pt x="1314" y="9472"/>
                  <a:pt x="1328" y="9109"/>
                </a:cubicBezTo>
                <a:cubicBezTo>
                  <a:pt x="1370" y="8355"/>
                  <a:pt x="1398" y="7614"/>
                  <a:pt x="1426" y="6860"/>
                </a:cubicBezTo>
                <a:cubicBezTo>
                  <a:pt x="1482" y="5435"/>
                  <a:pt x="1538" y="4024"/>
                  <a:pt x="1593" y="2599"/>
                </a:cubicBezTo>
                <a:cubicBezTo>
                  <a:pt x="5178" y="3028"/>
                  <a:pt x="8849" y="3362"/>
                  <a:pt x="12484" y="3362"/>
                </a:cubicBezTo>
                <a:cubicBezTo>
                  <a:pt x="13467" y="3362"/>
                  <a:pt x="14447" y="3337"/>
                  <a:pt x="15423" y="3284"/>
                </a:cubicBezTo>
                <a:cubicBezTo>
                  <a:pt x="15493" y="3270"/>
                  <a:pt x="15548" y="3228"/>
                  <a:pt x="15576" y="3172"/>
                </a:cubicBezTo>
                <a:cubicBezTo>
                  <a:pt x="15646" y="3172"/>
                  <a:pt x="15702" y="3130"/>
                  <a:pt x="15716" y="3046"/>
                </a:cubicBezTo>
                <a:cubicBezTo>
                  <a:pt x="15800" y="2278"/>
                  <a:pt x="15814" y="1496"/>
                  <a:pt x="15828" y="728"/>
                </a:cubicBezTo>
                <a:close/>
                <a:moveTo>
                  <a:pt x="16317" y="15744"/>
                </a:moveTo>
                <a:cubicBezTo>
                  <a:pt x="16359" y="15772"/>
                  <a:pt x="16401" y="15786"/>
                  <a:pt x="16456" y="15800"/>
                </a:cubicBezTo>
                <a:cubicBezTo>
                  <a:pt x="16484" y="15814"/>
                  <a:pt x="16526" y="15814"/>
                  <a:pt x="16554" y="15814"/>
                </a:cubicBezTo>
                <a:cubicBezTo>
                  <a:pt x="16512" y="15870"/>
                  <a:pt x="16456" y="15940"/>
                  <a:pt x="16415" y="15996"/>
                </a:cubicBezTo>
                <a:cubicBezTo>
                  <a:pt x="16373" y="15912"/>
                  <a:pt x="16359" y="15828"/>
                  <a:pt x="16317" y="15744"/>
                </a:cubicBezTo>
                <a:close/>
                <a:moveTo>
                  <a:pt x="15648" y="1"/>
                </a:moveTo>
                <a:cubicBezTo>
                  <a:pt x="15610" y="1"/>
                  <a:pt x="15571" y="11"/>
                  <a:pt x="15535" y="29"/>
                </a:cubicBezTo>
                <a:cubicBezTo>
                  <a:pt x="15521" y="29"/>
                  <a:pt x="15521" y="29"/>
                  <a:pt x="15507" y="43"/>
                </a:cubicBezTo>
                <a:cubicBezTo>
                  <a:pt x="15311" y="155"/>
                  <a:pt x="15115" y="295"/>
                  <a:pt x="14934" y="420"/>
                </a:cubicBezTo>
                <a:cubicBezTo>
                  <a:pt x="14766" y="546"/>
                  <a:pt x="14557" y="658"/>
                  <a:pt x="14459" y="825"/>
                </a:cubicBezTo>
                <a:cubicBezTo>
                  <a:pt x="14417" y="881"/>
                  <a:pt x="14445" y="951"/>
                  <a:pt x="14487" y="1007"/>
                </a:cubicBezTo>
                <a:cubicBezTo>
                  <a:pt x="14487" y="1314"/>
                  <a:pt x="14487" y="1636"/>
                  <a:pt x="14487" y="1943"/>
                </a:cubicBezTo>
                <a:cubicBezTo>
                  <a:pt x="14459" y="2250"/>
                  <a:pt x="14431" y="2558"/>
                  <a:pt x="14417" y="2865"/>
                </a:cubicBezTo>
                <a:cubicBezTo>
                  <a:pt x="10059" y="2795"/>
                  <a:pt x="5742" y="2683"/>
                  <a:pt x="1398" y="2152"/>
                </a:cubicBezTo>
                <a:cubicBezTo>
                  <a:pt x="1370" y="2152"/>
                  <a:pt x="1342" y="2166"/>
                  <a:pt x="1314" y="2180"/>
                </a:cubicBezTo>
                <a:cubicBezTo>
                  <a:pt x="1304" y="2177"/>
                  <a:pt x="1292" y="2175"/>
                  <a:pt x="1281" y="2175"/>
                </a:cubicBezTo>
                <a:cubicBezTo>
                  <a:pt x="1247" y="2175"/>
                  <a:pt x="1213" y="2191"/>
                  <a:pt x="1202" y="2222"/>
                </a:cubicBezTo>
                <a:cubicBezTo>
                  <a:pt x="1035" y="2474"/>
                  <a:pt x="895" y="2753"/>
                  <a:pt x="727" y="3005"/>
                </a:cubicBezTo>
                <a:cubicBezTo>
                  <a:pt x="602" y="3200"/>
                  <a:pt x="434" y="3382"/>
                  <a:pt x="308" y="3577"/>
                </a:cubicBezTo>
                <a:cubicBezTo>
                  <a:pt x="280" y="3591"/>
                  <a:pt x="252" y="3619"/>
                  <a:pt x="252" y="3661"/>
                </a:cubicBezTo>
                <a:cubicBezTo>
                  <a:pt x="252" y="3675"/>
                  <a:pt x="252" y="3675"/>
                  <a:pt x="252" y="3689"/>
                </a:cubicBezTo>
                <a:cubicBezTo>
                  <a:pt x="238" y="3717"/>
                  <a:pt x="224" y="3745"/>
                  <a:pt x="211" y="3773"/>
                </a:cubicBezTo>
                <a:cubicBezTo>
                  <a:pt x="183" y="3829"/>
                  <a:pt x="197" y="3885"/>
                  <a:pt x="224" y="3926"/>
                </a:cubicBezTo>
                <a:cubicBezTo>
                  <a:pt x="113" y="5281"/>
                  <a:pt x="141" y="6664"/>
                  <a:pt x="127" y="8033"/>
                </a:cubicBezTo>
                <a:cubicBezTo>
                  <a:pt x="113" y="9444"/>
                  <a:pt x="1" y="10911"/>
                  <a:pt x="127" y="12308"/>
                </a:cubicBezTo>
                <a:cubicBezTo>
                  <a:pt x="43" y="12420"/>
                  <a:pt x="99" y="12601"/>
                  <a:pt x="252" y="12601"/>
                </a:cubicBezTo>
                <a:cubicBezTo>
                  <a:pt x="266" y="12601"/>
                  <a:pt x="280" y="12601"/>
                  <a:pt x="294" y="12587"/>
                </a:cubicBezTo>
                <a:cubicBezTo>
                  <a:pt x="308" y="12601"/>
                  <a:pt x="308" y="12601"/>
                  <a:pt x="322" y="12601"/>
                </a:cubicBezTo>
                <a:cubicBezTo>
                  <a:pt x="1859" y="12686"/>
                  <a:pt x="3402" y="12699"/>
                  <a:pt x="4943" y="12699"/>
                </a:cubicBezTo>
                <a:cubicBezTo>
                  <a:pt x="5596" y="12699"/>
                  <a:pt x="6250" y="12697"/>
                  <a:pt x="6903" y="12697"/>
                </a:cubicBezTo>
                <a:cubicBezTo>
                  <a:pt x="7242" y="12697"/>
                  <a:pt x="7582" y="12697"/>
                  <a:pt x="7921" y="12699"/>
                </a:cubicBezTo>
                <a:lnTo>
                  <a:pt x="11735" y="12727"/>
                </a:lnTo>
                <a:lnTo>
                  <a:pt x="13467" y="12727"/>
                </a:lnTo>
                <a:cubicBezTo>
                  <a:pt x="13607" y="12727"/>
                  <a:pt x="14613" y="12713"/>
                  <a:pt x="15241" y="12671"/>
                </a:cubicBezTo>
                <a:cubicBezTo>
                  <a:pt x="15325" y="13551"/>
                  <a:pt x="15465" y="14417"/>
                  <a:pt x="15674" y="15269"/>
                </a:cubicBezTo>
                <a:cubicBezTo>
                  <a:pt x="15688" y="15325"/>
                  <a:pt x="15730" y="15353"/>
                  <a:pt x="15758" y="15367"/>
                </a:cubicBezTo>
                <a:cubicBezTo>
                  <a:pt x="15786" y="15521"/>
                  <a:pt x="15814" y="15688"/>
                  <a:pt x="15842" y="15842"/>
                </a:cubicBezTo>
                <a:cubicBezTo>
                  <a:pt x="15870" y="15940"/>
                  <a:pt x="15940" y="15968"/>
                  <a:pt x="16009" y="15968"/>
                </a:cubicBezTo>
                <a:cubicBezTo>
                  <a:pt x="16065" y="16121"/>
                  <a:pt x="16135" y="16289"/>
                  <a:pt x="16205" y="16443"/>
                </a:cubicBezTo>
                <a:cubicBezTo>
                  <a:pt x="16229" y="16507"/>
                  <a:pt x="16294" y="16538"/>
                  <a:pt x="16358" y="16538"/>
                </a:cubicBezTo>
                <a:cubicBezTo>
                  <a:pt x="16407" y="16538"/>
                  <a:pt x="16454" y="16521"/>
                  <a:pt x="16484" y="16485"/>
                </a:cubicBezTo>
                <a:cubicBezTo>
                  <a:pt x="17825" y="14836"/>
                  <a:pt x="19166" y="13174"/>
                  <a:pt x="20507" y="11526"/>
                </a:cubicBezTo>
                <a:cubicBezTo>
                  <a:pt x="21597" y="10185"/>
                  <a:pt x="22882" y="8844"/>
                  <a:pt x="23217" y="7097"/>
                </a:cubicBezTo>
                <a:cubicBezTo>
                  <a:pt x="23231" y="7042"/>
                  <a:pt x="23217" y="7000"/>
                  <a:pt x="23190" y="6958"/>
                </a:cubicBezTo>
                <a:cubicBezTo>
                  <a:pt x="23301" y="6902"/>
                  <a:pt x="23371" y="6748"/>
                  <a:pt x="23259" y="6650"/>
                </a:cubicBezTo>
                <a:cubicBezTo>
                  <a:pt x="21960" y="5603"/>
                  <a:pt x="20605" y="4653"/>
                  <a:pt x="19348" y="3549"/>
                </a:cubicBezTo>
                <a:cubicBezTo>
                  <a:pt x="18105" y="2446"/>
                  <a:pt x="16917" y="1272"/>
                  <a:pt x="15772" y="57"/>
                </a:cubicBezTo>
                <a:cubicBezTo>
                  <a:pt x="15741" y="18"/>
                  <a:pt x="15696" y="1"/>
                  <a:pt x="15648" y="1"/>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177228"/>
      </p:ext>
    </p:extLst>
  </p:cSld>
  <p:clrMapOvr>
    <a:masterClrMapping/>
  </p:clrMapOvr>
  <mc:AlternateContent xmlns:mc="http://schemas.openxmlformats.org/markup-compatibility/2006">
    <mc:Choice xmlns:p14="http://schemas.microsoft.com/office/powerpoint/2010/main" Requires="p14">
      <p:transition spd="slow" p14:dur="2000" advTm="1919"/>
    </mc:Choice>
    <mc:Fallback>
      <p:transition spd="slow" advTm="191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p35"/>
          <p:cNvSpPr/>
          <p:nvPr/>
        </p:nvSpPr>
        <p:spPr>
          <a:xfrm>
            <a:off x="7185175" y="2898725"/>
            <a:ext cx="1191363"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txBox="1">
            <a:spLocks noGrp="1"/>
          </p:cNvSpPr>
          <p:nvPr>
            <p:ph type="title"/>
          </p:nvPr>
        </p:nvSpPr>
        <p:spPr>
          <a:xfrm>
            <a:off x="5445350" y="2571750"/>
            <a:ext cx="2983200" cy="47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Future</a:t>
            </a:r>
            <a:endParaRPr/>
          </a:p>
        </p:txBody>
      </p:sp>
      <p:sp>
        <p:nvSpPr>
          <p:cNvPr id="314" name="Google Shape;314;p35"/>
          <p:cNvSpPr txBox="1">
            <a:spLocks noGrp="1"/>
          </p:cNvSpPr>
          <p:nvPr>
            <p:ph type="subTitle" idx="1"/>
          </p:nvPr>
        </p:nvSpPr>
        <p:spPr>
          <a:xfrm>
            <a:off x="5665988" y="2974639"/>
            <a:ext cx="3698650" cy="1932850"/>
          </a:xfrm>
          <a:prstGeom prst="rect">
            <a:avLst/>
          </a:prstGeom>
        </p:spPr>
        <p:txBody>
          <a:bodyPr spcFirstLastPara="1" wrap="square" lIns="91425" tIns="91425" rIns="91425" bIns="91425" anchor="t" anchorCtr="0">
            <a:noAutofit/>
          </a:bodyPr>
          <a:lstStyle/>
          <a:p>
            <a:pPr marR="665480" algn="ctr"/>
            <a:r>
              <a:rPr lang="en-US" sz="1800" dirty="0">
                <a:effectLst/>
                <a:latin typeface="Times New Roman" panose="02020603050405020304" pitchFamily="18" charset="0"/>
                <a:ea typeface="Times New Roman" panose="02020603050405020304" pitchFamily="18" charset="0"/>
              </a:rPr>
              <a:t>All the record stores in database. The proposed software will also reduce the cumbersome paperwork, manual labor as well as communication cost.</a:t>
            </a:r>
            <a:endParaRPr lang="en-IN" sz="1800" dirty="0">
              <a:effectLst/>
              <a:latin typeface="Times New Roman" panose="02020603050405020304" pitchFamily="18" charset="0"/>
              <a:ea typeface="Times New Roman" panose="02020603050405020304" pitchFamily="18" charset="0"/>
            </a:endParaRPr>
          </a:p>
        </p:txBody>
      </p:sp>
      <p:sp>
        <p:nvSpPr>
          <p:cNvPr id="315" name="Google Shape;315;p35"/>
          <p:cNvSpPr/>
          <p:nvPr/>
        </p:nvSpPr>
        <p:spPr>
          <a:xfrm>
            <a:off x="7714050" y="1489999"/>
            <a:ext cx="620580" cy="829053"/>
          </a:xfrm>
          <a:custGeom>
            <a:avLst/>
            <a:gdLst/>
            <a:ahLst/>
            <a:cxnLst/>
            <a:rect l="l" t="t" r="r" b="b"/>
            <a:pathLst>
              <a:path w="11157" h="14905" extrusionOk="0">
                <a:moveTo>
                  <a:pt x="8085" y="2446"/>
                </a:moveTo>
                <a:cubicBezTo>
                  <a:pt x="8156" y="2506"/>
                  <a:pt x="8228" y="2566"/>
                  <a:pt x="8299" y="2625"/>
                </a:cubicBezTo>
                <a:cubicBezTo>
                  <a:pt x="9061" y="3292"/>
                  <a:pt x="9478" y="4220"/>
                  <a:pt x="9597" y="5209"/>
                </a:cubicBezTo>
                <a:cubicBezTo>
                  <a:pt x="9528" y="5186"/>
                  <a:pt x="9451" y="5165"/>
                  <a:pt x="9377" y="5165"/>
                </a:cubicBezTo>
                <a:cubicBezTo>
                  <a:pt x="9298" y="5165"/>
                  <a:pt x="9224" y="5189"/>
                  <a:pt x="9168" y="5256"/>
                </a:cubicBezTo>
                <a:cubicBezTo>
                  <a:pt x="9121" y="5316"/>
                  <a:pt x="9121" y="5411"/>
                  <a:pt x="9073" y="5471"/>
                </a:cubicBezTo>
                <a:cubicBezTo>
                  <a:pt x="9013" y="5534"/>
                  <a:pt x="8968" y="5558"/>
                  <a:pt x="8934" y="5558"/>
                </a:cubicBezTo>
                <a:cubicBezTo>
                  <a:pt x="8846" y="5558"/>
                  <a:pt x="8832" y="5400"/>
                  <a:pt x="8823" y="5340"/>
                </a:cubicBezTo>
                <a:cubicBezTo>
                  <a:pt x="8811" y="5304"/>
                  <a:pt x="8811" y="5268"/>
                  <a:pt x="8799" y="5232"/>
                </a:cubicBezTo>
                <a:cubicBezTo>
                  <a:pt x="8757" y="5127"/>
                  <a:pt x="8640" y="4975"/>
                  <a:pt x="8514" y="4975"/>
                </a:cubicBezTo>
                <a:cubicBezTo>
                  <a:pt x="8498" y="4975"/>
                  <a:pt x="8482" y="4977"/>
                  <a:pt x="8466" y="4982"/>
                </a:cubicBezTo>
                <a:cubicBezTo>
                  <a:pt x="8406" y="5006"/>
                  <a:pt x="8383" y="5054"/>
                  <a:pt x="8395" y="5102"/>
                </a:cubicBezTo>
                <a:cubicBezTo>
                  <a:pt x="8388" y="5095"/>
                  <a:pt x="8373" y="5088"/>
                  <a:pt x="8359" y="5088"/>
                </a:cubicBezTo>
                <a:cubicBezTo>
                  <a:pt x="8349" y="5088"/>
                  <a:pt x="8340" y="5091"/>
                  <a:pt x="8335" y="5102"/>
                </a:cubicBezTo>
                <a:cubicBezTo>
                  <a:pt x="8275" y="5173"/>
                  <a:pt x="8287" y="5221"/>
                  <a:pt x="8264" y="5304"/>
                </a:cubicBezTo>
                <a:cubicBezTo>
                  <a:pt x="8209" y="5512"/>
                  <a:pt x="8114" y="5644"/>
                  <a:pt x="7952" y="5644"/>
                </a:cubicBezTo>
                <a:cubicBezTo>
                  <a:pt x="7900" y="5644"/>
                  <a:pt x="7842" y="5630"/>
                  <a:pt x="7775" y="5602"/>
                </a:cubicBezTo>
                <a:cubicBezTo>
                  <a:pt x="7644" y="5542"/>
                  <a:pt x="7561" y="5387"/>
                  <a:pt x="7454" y="5292"/>
                </a:cubicBezTo>
                <a:cubicBezTo>
                  <a:pt x="7323" y="5197"/>
                  <a:pt x="7132" y="5113"/>
                  <a:pt x="7073" y="4959"/>
                </a:cubicBezTo>
                <a:cubicBezTo>
                  <a:pt x="7097" y="4947"/>
                  <a:pt x="7121" y="4923"/>
                  <a:pt x="7109" y="4899"/>
                </a:cubicBezTo>
                <a:cubicBezTo>
                  <a:pt x="7025" y="4744"/>
                  <a:pt x="7228" y="4435"/>
                  <a:pt x="7323" y="4328"/>
                </a:cubicBezTo>
                <a:cubicBezTo>
                  <a:pt x="7371" y="4256"/>
                  <a:pt x="7466" y="4220"/>
                  <a:pt x="7513" y="4161"/>
                </a:cubicBezTo>
                <a:cubicBezTo>
                  <a:pt x="7597" y="4066"/>
                  <a:pt x="7633" y="3982"/>
                  <a:pt x="7668" y="3863"/>
                </a:cubicBezTo>
                <a:cubicBezTo>
                  <a:pt x="7704" y="3673"/>
                  <a:pt x="7644" y="3470"/>
                  <a:pt x="7633" y="3280"/>
                </a:cubicBezTo>
                <a:cubicBezTo>
                  <a:pt x="7633" y="2911"/>
                  <a:pt x="7775" y="2625"/>
                  <a:pt x="8085" y="2446"/>
                </a:cubicBezTo>
                <a:close/>
                <a:moveTo>
                  <a:pt x="8042" y="5949"/>
                </a:moveTo>
                <a:cubicBezTo>
                  <a:pt x="8237" y="5949"/>
                  <a:pt x="8444" y="5985"/>
                  <a:pt x="8668" y="6030"/>
                </a:cubicBezTo>
                <a:cubicBezTo>
                  <a:pt x="8841" y="6066"/>
                  <a:pt x="9011" y="6096"/>
                  <a:pt x="9171" y="6096"/>
                </a:cubicBezTo>
                <a:cubicBezTo>
                  <a:pt x="9332" y="6096"/>
                  <a:pt x="9484" y="6066"/>
                  <a:pt x="9621" y="5983"/>
                </a:cubicBezTo>
                <a:lnTo>
                  <a:pt x="9621" y="5983"/>
                </a:lnTo>
                <a:cubicBezTo>
                  <a:pt x="9597" y="6768"/>
                  <a:pt x="9407" y="7542"/>
                  <a:pt x="9061" y="8221"/>
                </a:cubicBezTo>
                <a:cubicBezTo>
                  <a:pt x="8609" y="9078"/>
                  <a:pt x="7930" y="9721"/>
                  <a:pt x="7132" y="10150"/>
                </a:cubicBezTo>
                <a:cubicBezTo>
                  <a:pt x="7132" y="10150"/>
                  <a:pt x="7132" y="10150"/>
                  <a:pt x="7132" y="10138"/>
                </a:cubicBezTo>
                <a:cubicBezTo>
                  <a:pt x="7121" y="9614"/>
                  <a:pt x="7906" y="9257"/>
                  <a:pt x="7752" y="8721"/>
                </a:cubicBezTo>
                <a:cubicBezTo>
                  <a:pt x="7692" y="8542"/>
                  <a:pt x="7585" y="8471"/>
                  <a:pt x="7430" y="8388"/>
                </a:cubicBezTo>
                <a:cubicBezTo>
                  <a:pt x="7299" y="8316"/>
                  <a:pt x="7144" y="8340"/>
                  <a:pt x="7025" y="8245"/>
                </a:cubicBezTo>
                <a:cubicBezTo>
                  <a:pt x="6763" y="8030"/>
                  <a:pt x="6704" y="7697"/>
                  <a:pt x="6740" y="7388"/>
                </a:cubicBezTo>
                <a:cubicBezTo>
                  <a:pt x="6775" y="7018"/>
                  <a:pt x="6918" y="6661"/>
                  <a:pt x="7156" y="6375"/>
                </a:cubicBezTo>
                <a:cubicBezTo>
                  <a:pt x="7431" y="6049"/>
                  <a:pt x="7720" y="5949"/>
                  <a:pt x="8042" y="5949"/>
                </a:cubicBezTo>
                <a:close/>
                <a:moveTo>
                  <a:pt x="4037" y="1387"/>
                </a:moveTo>
                <a:cubicBezTo>
                  <a:pt x="4204" y="1542"/>
                  <a:pt x="4418" y="1589"/>
                  <a:pt x="4632" y="1649"/>
                </a:cubicBezTo>
                <a:cubicBezTo>
                  <a:pt x="4787" y="1708"/>
                  <a:pt x="4942" y="1756"/>
                  <a:pt x="5049" y="1887"/>
                </a:cubicBezTo>
                <a:cubicBezTo>
                  <a:pt x="5299" y="2185"/>
                  <a:pt x="5049" y="2458"/>
                  <a:pt x="4763" y="2566"/>
                </a:cubicBezTo>
                <a:cubicBezTo>
                  <a:pt x="4751" y="2566"/>
                  <a:pt x="4739" y="2577"/>
                  <a:pt x="4739" y="2577"/>
                </a:cubicBezTo>
                <a:cubicBezTo>
                  <a:pt x="4739" y="2577"/>
                  <a:pt x="4727" y="2589"/>
                  <a:pt x="4727" y="2589"/>
                </a:cubicBezTo>
                <a:cubicBezTo>
                  <a:pt x="4346" y="2792"/>
                  <a:pt x="3608" y="2494"/>
                  <a:pt x="3382" y="3006"/>
                </a:cubicBezTo>
                <a:cubicBezTo>
                  <a:pt x="3299" y="3185"/>
                  <a:pt x="3406" y="3268"/>
                  <a:pt x="3442" y="3435"/>
                </a:cubicBezTo>
                <a:cubicBezTo>
                  <a:pt x="3596" y="4042"/>
                  <a:pt x="3072" y="3923"/>
                  <a:pt x="2870" y="4268"/>
                </a:cubicBezTo>
                <a:cubicBezTo>
                  <a:pt x="2846" y="4304"/>
                  <a:pt x="2882" y="4351"/>
                  <a:pt x="2930" y="4351"/>
                </a:cubicBezTo>
                <a:cubicBezTo>
                  <a:pt x="2489" y="4768"/>
                  <a:pt x="1715" y="4542"/>
                  <a:pt x="1275" y="5030"/>
                </a:cubicBezTo>
                <a:cubicBezTo>
                  <a:pt x="1156" y="5173"/>
                  <a:pt x="1084" y="5304"/>
                  <a:pt x="917" y="5423"/>
                </a:cubicBezTo>
                <a:cubicBezTo>
                  <a:pt x="846" y="5459"/>
                  <a:pt x="763" y="5494"/>
                  <a:pt x="715" y="5554"/>
                </a:cubicBezTo>
                <a:cubicBezTo>
                  <a:pt x="596" y="5697"/>
                  <a:pt x="584" y="5840"/>
                  <a:pt x="667" y="5983"/>
                </a:cubicBezTo>
                <a:cubicBezTo>
                  <a:pt x="644" y="6066"/>
                  <a:pt x="691" y="6125"/>
                  <a:pt x="775" y="6197"/>
                </a:cubicBezTo>
                <a:cubicBezTo>
                  <a:pt x="850" y="6250"/>
                  <a:pt x="998" y="6260"/>
                  <a:pt x="1127" y="6260"/>
                </a:cubicBezTo>
                <a:cubicBezTo>
                  <a:pt x="1200" y="6260"/>
                  <a:pt x="1267" y="6256"/>
                  <a:pt x="1310" y="6256"/>
                </a:cubicBezTo>
                <a:cubicBezTo>
                  <a:pt x="1382" y="6256"/>
                  <a:pt x="1453" y="6245"/>
                  <a:pt x="1525" y="6233"/>
                </a:cubicBezTo>
                <a:cubicBezTo>
                  <a:pt x="1679" y="6206"/>
                  <a:pt x="1757" y="6156"/>
                  <a:pt x="1839" y="6156"/>
                </a:cubicBezTo>
                <a:cubicBezTo>
                  <a:pt x="1903" y="6156"/>
                  <a:pt x="1968" y="6186"/>
                  <a:pt x="2072" y="6280"/>
                </a:cubicBezTo>
                <a:cubicBezTo>
                  <a:pt x="2382" y="6554"/>
                  <a:pt x="2108" y="7007"/>
                  <a:pt x="2215" y="7388"/>
                </a:cubicBezTo>
                <a:cubicBezTo>
                  <a:pt x="2275" y="7626"/>
                  <a:pt x="2406" y="7828"/>
                  <a:pt x="2382" y="8078"/>
                </a:cubicBezTo>
                <a:cubicBezTo>
                  <a:pt x="2370" y="8185"/>
                  <a:pt x="2299" y="8280"/>
                  <a:pt x="2287" y="8400"/>
                </a:cubicBezTo>
                <a:cubicBezTo>
                  <a:pt x="2275" y="8614"/>
                  <a:pt x="2358" y="8781"/>
                  <a:pt x="2418" y="8983"/>
                </a:cubicBezTo>
                <a:cubicBezTo>
                  <a:pt x="2418" y="9102"/>
                  <a:pt x="2430" y="9221"/>
                  <a:pt x="2477" y="9328"/>
                </a:cubicBezTo>
                <a:cubicBezTo>
                  <a:pt x="2549" y="9543"/>
                  <a:pt x="2751" y="9662"/>
                  <a:pt x="2834" y="9864"/>
                </a:cubicBezTo>
                <a:cubicBezTo>
                  <a:pt x="2930" y="10066"/>
                  <a:pt x="2811" y="10293"/>
                  <a:pt x="2894" y="10483"/>
                </a:cubicBezTo>
                <a:cubicBezTo>
                  <a:pt x="2930" y="10578"/>
                  <a:pt x="3013" y="10638"/>
                  <a:pt x="3084" y="10697"/>
                </a:cubicBezTo>
                <a:cubicBezTo>
                  <a:pt x="1620" y="10043"/>
                  <a:pt x="525" y="8721"/>
                  <a:pt x="251" y="7090"/>
                </a:cubicBezTo>
                <a:cubicBezTo>
                  <a:pt x="72" y="6090"/>
                  <a:pt x="179" y="5054"/>
                  <a:pt x="525" y="4101"/>
                </a:cubicBezTo>
                <a:cubicBezTo>
                  <a:pt x="917" y="3018"/>
                  <a:pt x="1644" y="2268"/>
                  <a:pt x="2691" y="1792"/>
                </a:cubicBezTo>
                <a:cubicBezTo>
                  <a:pt x="3120" y="1589"/>
                  <a:pt x="3584" y="1458"/>
                  <a:pt x="4037" y="1387"/>
                </a:cubicBezTo>
                <a:close/>
                <a:moveTo>
                  <a:pt x="4828" y="1335"/>
                </a:moveTo>
                <a:cubicBezTo>
                  <a:pt x="5958" y="1335"/>
                  <a:pt x="7070" y="1697"/>
                  <a:pt x="7990" y="2387"/>
                </a:cubicBezTo>
                <a:cubicBezTo>
                  <a:pt x="7502" y="2566"/>
                  <a:pt x="7537" y="3066"/>
                  <a:pt x="7537" y="3530"/>
                </a:cubicBezTo>
                <a:cubicBezTo>
                  <a:pt x="7525" y="3899"/>
                  <a:pt x="7359" y="4078"/>
                  <a:pt x="7121" y="4316"/>
                </a:cubicBezTo>
                <a:cubicBezTo>
                  <a:pt x="7061" y="4375"/>
                  <a:pt x="6990" y="4447"/>
                  <a:pt x="6954" y="4530"/>
                </a:cubicBezTo>
                <a:cubicBezTo>
                  <a:pt x="6894" y="4661"/>
                  <a:pt x="6894" y="4768"/>
                  <a:pt x="6966" y="4863"/>
                </a:cubicBezTo>
                <a:cubicBezTo>
                  <a:pt x="6942" y="4982"/>
                  <a:pt x="7002" y="5102"/>
                  <a:pt x="7085" y="5197"/>
                </a:cubicBezTo>
                <a:cubicBezTo>
                  <a:pt x="7192" y="5292"/>
                  <a:pt x="7323" y="5352"/>
                  <a:pt x="7430" y="5447"/>
                </a:cubicBezTo>
                <a:cubicBezTo>
                  <a:pt x="7513" y="5530"/>
                  <a:pt x="7549" y="5637"/>
                  <a:pt x="7656" y="5685"/>
                </a:cubicBezTo>
                <a:cubicBezTo>
                  <a:pt x="7736" y="5725"/>
                  <a:pt x="7852" y="5750"/>
                  <a:pt x="7964" y="5750"/>
                </a:cubicBezTo>
                <a:cubicBezTo>
                  <a:pt x="8054" y="5750"/>
                  <a:pt x="8141" y="5734"/>
                  <a:pt x="8204" y="5697"/>
                </a:cubicBezTo>
                <a:cubicBezTo>
                  <a:pt x="8418" y="5578"/>
                  <a:pt x="8323" y="5328"/>
                  <a:pt x="8406" y="5137"/>
                </a:cubicBezTo>
                <a:lnTo>
                  <a:pt x="8406" y="5137"/>
                </a:lnTo>
                <a:cubicBezTo>
                  <a:pt x="8406" y="5140"/>
                  <a:pt x="8406" y="5143"/>
                  <a:pt x="8406" y="5149"/>
                </a:cubicBezTo>
                <a:cubicBezTo>
                  <a:pt x="8411" y="5158"/>
                  <a:pt x="8419" y="5162"/>
                  <a:pt x="8427" y="5162"/>
                </a:cubicBezTo>
                <a:cubicBezTo>
                  <a:pt x="8439" y="5162"/>
                  <a:pt x="8450" y="5152"/>
                  <a:pt x="8442" y="5137"/>
                </a:cubicBezTo>
                <a:cubicBezTo>
                  <a:pt x="8470" y="5130"/>
                  <a:pt x="8496" y="5126"/>
                  <a:pt x="8518" y="5126"/>
                </a:cubicBezTo>
                <a:cubicBezTo>
                  <a:pt x="8602" y="5126"/>
                  <a:pt x="8650" y="5177"/>
                  <a:pt x="8668" y="5280"/>
                </a:cubicBezTo>
                <a:cubicBezTo>
                  <a:pt x="8668" y="5316"/>
                  <a:pt x="8680" y="5352"/>
                  <a:pt x="8680" y="5387"/>
                </a:cubicBezTo>
                <a:cubicBezTo>
                  <a:pt x="8692" y="5447"/>
                  <a:pt x="8704" y="5506"/>
                  <a:pt x="8728" y="5566"/>
                </a:cubicBezTo>
                <a:cubicBezTo>
                  <a:pt x="8764" y="5637"/>
                  <a:pt x="8823" y="5709"/>
                  <a:pt x="8918" y="5709"/>
                </a:cubicBezTo>
                <a:cubicBezTo>
                  <a:pt x="8928" y="5710"/>
                  <a:pt x="8938" y="5711"/>
                  <a:pt x="8947" y="5711"/>
                </a:cubicBezTo>
                <a:cubicBezTo>
                  <a:pt x="9028" y="5711"/>
                  <a:pt x="9091" y="5666"/>
                  <a:pt x="9145" y="5602"/>
                </a:cubicBezTo>
                <a:cubicBezTo>
                  <a:pt x="9180" y="5554"/>
                  <a:pt x="9192" y="5506"/>
                  <a:pt x="9216" y="5459"/>
                </a:cubicBezTo>
                <a:cubicBezTo>
                  <a:pt x="9296" y="5352"/>
                  <a:pt x="9384" y="5298"/>
                  <a:pt x="9492" y="5298"/>
                </a:cubicBezTo>
                <a:cubicBezTo>
                  <a:pt x="9529" y="5298"/>
                  <a:pt x="9567" y="5304"/>
                  <a:pt x="9609" y="5316"/>
                </a:cubicBezTo>
                <a:cubicBezTo>
                  <a:pt x="9621" y="5494"/>
                  <a:pt x="9633" y="5685"/>
                  <a:pt x="9621" y="5875"/>
                </a:cubicBezTo>
                <a:cubicBezTo>
                  <a:pt x="9482" y="5938"/>
                  <a:pt x="9341" y="5961"/>
                  <a:pt x="9199" y="5961"/>
                </a:cubicBezTo>
                <a:cubicBezTo>
                  <a:pt x="8808" y="5961"/>
                  <a:pt x="8404" y="5790"/>
                  <a:pt x="8001" y="5790"/>
                </a:cubicBezTo>
                <a:cubicBezTo>
                  <a:pt x="7854" y="5790"/>
                  <a:pt x="7707" y="5813"/>
                  <a:pt x="7561" y="5875"/>
                </a:cubicBezTo>
                <a:cubicBezTo>
                  <a:pt x="7073" y="6090"/>
                  <a:pt x="6763" y="6637"/>
                  <a:pt x="6644" y="7126"/>
                </a:cubicBezTo>
                <a:cubicBezTo>
                  <a:pt x="6549" y="7507"/>
                  <a:pt x="6513" y="7995"/>
                  <a:pt x="6835" y="8292"/>
                </a:cubicBezTo>
                <a:cubicBezTo>
                  <a:pt x="6918" y="8376"/>
                  <a:pt x="7013" y="8376"/>
                  <a:pt x="7097" y="8447"/>
                </a:cubicBezTo>
                <a:cubicBezTo>
                  <a:pt x="7442" y="8519"/>
                  <a:pt x="7537" y="8804"/>
                  <a:pt x="7359" y="9328"/>
                </a:cubicBezTo>
                <a:lnTo>
                  <a:pt x="7240" y="9459"/>
                </a:lnTo>
                <a:cubicBezTo>
                  <a:pt x="7097" y="9709"/>
                  <a:pt x="6966" y="9828"/>
                  <a:pt x="6990" y="10138"/>
                </a:cubicBezTo>
                <a:cubicBezTo>
                  <a:pt x="6990" y="10174"/>
                  <a:pt x="7013" y="10197"/>
                  <a:pt x="7049" y="10209"/>
                </a:cubicBezTo>
                <a:cubicBezTo>
                  <a:pt x="6152" y="10668"/>
                  <a:pt x="5116" y="10882"/>
                  <a:pt x="4089" y="10882"/>
                </a:cubicBezTo>
                <a:cubicBezTo>
                  <a:pt x="3917" y="10882"/>
                  <a:pt x="3744" y="10876"/>
                  <a:pt x="3573" y="10864"/>
                </a:cubicBezTo>
                <a:cubicBezTo>
                  <a:pt x="3566" y="10861"/>
                  <a:pt x="3560" y="10859"/>
                  <a:pt x="3554" y="10859"/>
                </a:cubicBezTo>
                <a:cubicBezTo>
                  <a:pt x="3542" y="10859"/>
                  <a:pt x="3533" y="10868"/>
                  <a:pt x="3525" y="10876"/>
                </a:cubicBezTo>
                <a:cubicBezTo>
                  <a:pt x="3453" y="10852"/>
                  <a:pt x="3394" y="10828"/>
                  <a:pt x="3322" y="10805"/>
                </a:cubicBezTo>
                <a:cubicBezTo>
                  <a:pt x="3322" y="10793"/>
                  <a:pt x="3322" y="10781"/>
                  <a:pt x="3322" y="10781"/>
                </a:cubicBezTo>
                <a:cubicBezTo>
                  <a:pt x="3299" y="10638"/>
                  <a:pt x="3192" y="10614"/>
                  <a:pt x="3120" y="10507"/>
                </a:cubicBezTo>
                <a:cubicBezTo>
                  <a:pt x="3001" y="10340"/>
                  <a:pt x="3108" y="10114"/>
                  <a:pt x="3049" y="9935"/>
                </a:cubicBezTo>
                <a:cubicBezTo>
                  <a:pt x="3013" y="9804"/>
                  <a:pt x="2918" y="9709"/>
                  <a:pt x="2834" y="9602"/>
                </a:cubicBezTo>
                <a:cubicBezTo>
                  <a:pt x="2680" y="9412"/>
                  <a:pt x="2596" y="9245"/>
                  <a:pt x="2549" y="9042"/>
                </a:cubicBezTo>
                <a:cubicBezTo>
                  <a:pt x="2525" y="8721"/>
                  <a:pt x="2441" y="8447"/>
                  <a:pt x="2501" y="8114"/>
                </a:cubicBezTo>
                <a:cubicBezTo>
                  <a:pt x="2537" y="7959"/>
                  <a:pt x="2608" y="7816"/>
                  <a:pt x="2572" y="7661"/>
                </a:cubicBezTo>
                <a:cubicBezTo>
                  <a:pt x="2537" y="7435"/>
                  <a:pt x="2489" y="7542"/>
                  <a:pt x="2418" y="7364"/>
                </a:cubicBezTo>
                <a:cubicBezTo>
                  <a:pt x="2310" y="7126"/>
                  <a:pt x="2334" y="6983"/>
                  <a:pt x="2370" y="6745"/>
                </a:cubicBezTo>
                <a:cubicBezTo>
                  <a:pt x="2394" y="6518"/>
                  <a:pt x="2441" y="6137"/>
                  <a:pt x="2215" y="5983"/>
                </a:cubicBezTo>
                <a:cubicBezTo>
                  <a:pt x="2156" y="5947"/>
                  <a:pt x="2084" y="5935"/>
                  <a:pt x="2025" y="5935"/>
                </a:cubicBezTo>
                <a:cubicBezTo>
                  <a:pt x="2024" y="5935"/>
                  <a:pt x="2023" y="5935"/>
                  <a:pt x="2021" y="5935"/>
                </a:cubicBezTo>
                <a:cubicBezTo>
                  <a:pt x="1966" y="5935"/>
                  <a:pt x="1375" y="6094"/>
                  <a:pt x="1016" y="6094"/>
                </a:cubicBezTo>
                <a:cubicBezTo>
                  <a:pt x="897" y="6094"/>
                  <a:pt x="803" y="6077"/>
                  <a:pt x="763" y="6030"/>
                </a:cubicBezTo>
                <a:cubicBezTo>
                  <a:pt x="775" y="6018"/>
                  <a:pt x="786" y="6006"/>
                  <a:pt x="786" y="5983"/>
                </a:cubicBezTo>
                <a:cubicBezTo>
                  <a:pt x="715" y="5661"/>
                  <a:pt x="1096" y="5518"/>
                  <a:pt x="1263" y="5328"/>
                </a:cubicBezTo>
                <a:cubicBezTo>
                  <a:pt x="1489" y="5066"/>
                  <a:pt x="1668" y="4887"/>
                  <a:pt x="2013" y="4816"/>
                </a:cubicBezTo>
                <a:cubicBezTo>
                  <a:pt x="2441" y="4721"/>
                  <a:pt x="2787" y="4697"/>
                  <a:pt x="3025" y="4304"/>
                </a:cubicBezTo>
                <a:cubicBezTo>
                  <a:pt x="3037" y="4292"/>
                  <a:pt x="3037" y="4292"/>
                  <a:pt x="3037" y="4280"/>
                </a:cubicBezTo>
                <a:cubicBezTo>
                  <a:pt x="3322" y="4101"/>
                  <a:pt x="3680" y="3982"/>
                  <a:pt x="3644" y="3554"/>
                </a:cubicBezTo>
                <a:cubicBezTo>
                  <a:pt x="3632" y="3399"/>
                  <a:pt x="3442" y="3161"/>
                  <a:pt x="3573" y="3018"/>
                </a:cubicBezTo>
                <a:cubicBezTo>
                  <a:pt x="3703" y="2863"/>
                  <a:pt x="3954" y="2839"/>
                  <a:pt x="4144" y="2827"/>
                </a:cubicBezTo>
                <a:cubicBezTo>
                  <a:pt x="4370" y="2804"/>
                  <a:pt x="4561" y="2804"/>
                  <a:pt x="4751" y="2673"/>
                </a:cubicBezTo>
                <a:cubicBezTo>
                  <a:pt x="4763" y="2673"/>
                  <a:pt x="4763" y="2685"/>
                  <a:pt x="4775" y="2685"/>
                </a:cubicBezTo>
                <a:cubicBezTo>
                  <a:pt x="4780" y="2685"/>
                  <a:pt x="4784" y="2685"/>
                  <a:pt x="4789" y="2685"/>
                </a:cubicBezTo>
                <a:cubicBezTo>
                  <a:pt x="5208" y="2685"/>
                  <a:pt x="5415" y="2145"/>
                  <a:pt x="5180" y="1827"/>
                </a:cubicBezTo>
                <a:cubicBezTo>
                  <a:pt x="4954" y="1518"/>
                  <a:pt x="4513" y="1530"/>
                  <a:pt x="4180" y="1375"/>
                </a:cubicBezTo>
                <a:cubicBezTo>
                  <a:pt x="4396" y="1348"/>
                  <a:pt x="4612" y="1335"/>
                  <a:pt x="4828" y="1335"/>
                </a:cubicBezTo>
                <a:close/>
                <a:moveTo>
                  <a:pt x="6168" y="803"/>
                </a:moveTo>
                <a:cubicBezTo>
                  <a:pt x="6692" y="911"/>
                  <a:pt x="7228" y="1006"/>
                  <a:pt x="7728" y="1220"/>
                </a:cubicBezTo>
                <a:cubicBezTo>
                  <a:pt x="8478" y="1542"/>
                  <a:pt x="9061" y="2077"/>
                  <a:pt x="9478" y="2780"/>
                </a:cubicBezTo>
                <a:cubicBezTo>
                  <a:pt x="10240" y="4113"/>
                  <a:pt x="10478" y="5875"/>
                  <a:pt x="10133" y="7364"/>
                </a:cubicBezTo>
                <a:cubicBezTo>
                  <a:pt x="9776" y="8840"/>
                  <a:pt x="8668" y="10388"/>
                  <a:pt x="7311" y="11114"/>
                </a:cubicBezTo>
                <a:cubicBezTo>
                  <a:pt x="6625" y="11477"/>
                  <a:pt x="5885" y="11625"/>
                  <a:pt x="5137" y="11625"/>
                </a:cubicBezTo>
                <a:cubicBezTo>
                  <a:pt x="4510" y="11625"/>
                  <a:pt x="3877" y="11521"/>
                  <a:pt x="3263" y="11352"/>
                </a:cubicBezTo>
                <a:cubicBezTo>
                  <a:pt x="3299" y="11209"/>
                  <a:pt x="3322" y="11078"/>
                  <a:pt x="3334" y="10947"/>
                </a:cubicBezTo>
                <a:cubicBezTo>
                  <a:pt x="3394" y="10959"/>
                  <a:pt x="3453" y="10983"/>
                  <a:pt x="3513" y="10995"/>
                </a:cubicBezTo>
                <a:cubicBezTo>
                  <a:pt x="3525" y="11007"/>
                  <a:pt x="3549" y="11031"/>
                  <a:pt x="3573" y="11031"/>
                </a:cubicBezTo>
                <a:cubicBezTo>
                  <a:pt x="3769" y="11047"/>
                  <a:pt x="3967" y="11055"/>
                  <a:pt x="4165" y="11055"/>
                </a:cubicBezTo>
                <a:cubicBezTo>
                  <a:pt x="6027" y="11055"/>
                  <a:pt x="7900" y="10337"/>
                  <a:pt x="8966" y="8733"/>
                </a:cubicBezTo>
                <a:cubicBezTo>
                  <a:pt x="9502" y="7935"/>
                  <a:pt x="9811" y="6876"/>
                  <a:pt x="9823" y="5816"/>
                </a:cubicBezTo>
                <a:cubicBezTo>
                  <a:pt x="9835" y="5804"/>
                  <a:pt x="9835" y="5780"/>
                  <a:pt x="9823" y="5768"/>
                </a:cubicBezTo>
                <a:cubicBezTo>
                  <a:pt x="9835" y="4744"/>
                  <a:pt x="9549" y="3720"/>
                  <a:pt x="8907" y="2982"/>
                </a:cubicBezTo>
                <a:cubicBezTo>
                  <a:pt x="8156" y="2101"/>
                  <a:pt x="7132" y="1518"/>
                  <a:pt x="6025" y="1280"/>
                </a:cubicBezTo>
                <a:cubicBezTo>
                  <a:pt x="6085" y="1125"/>
                  <a:pt x="6132" y="958"/>
                  <a:pt x="6168" y="803"/>
                </a:cubicBezTo>
                <a:close/>
                <a:moveTo>
                  <a:pt x="5704" y="184"/>
                </a:moveTo>
                <a:cubicBezTo>
                  <a:pt x="7454" y="458"/>
                  <a:pt x="9061" y="994"/>
                  <a:pt x="10002" y="2613"/>
                </a:cubicBezTo>
                <a:cubicBezTo>
                  <a:pt x="10883" y="4137"/>
                  <a:pt x="10954" y="6209"/>
                  <a:pt x="10597" y="7899"/>
                </a:cubicBezTo>
                <a:cubicBezTo>
                  <a:pt x="10264" y="9471"/>
                  <a:pt x="8871" y="10959"/>
                  <a:pt x="7430" y="11602"/>
                </a:cubicBezTo>
                <a:cubicBezTo>
                  <a:pt x="6697" y="11930"/>
                  <a:pt x="5942" y="12073"/>
                  <a:pt x="5184" y="12073"/>
                </a:cubicBezTo>
                <a:cubicBezTo>
                  <a:pt x="4183" y="12073"/>
                  <a:pt x="3178" y="11824"/>
                  <a:pt x="2215" y="11424"/>
                </a:cubicBezTo>
                <a:cubicBezTo>
                  <a:pt x="2239" y="11376"/>
                  <a:pt x="2263" y="11340"/>
                  <a:pt x="2299" y="11305"/>
                </a:cubicBezTo>
                <a:cubicBezTo>
                  <a:pt x="2322" y="11269"/>
                  <a:pt x="2370" y="11257"/>
                  <a:pt x="2406" y="11233"/>
                </a:cubicBezTo>
                <a:cubicBezTo>
                  <a:pt x="2418" y="11257"/>
                  <a:pt x="2430" y="11269"/>
                  <a:pt x="2453" y="11269"/>
                </a:cubicBezTo>
                <a:cubicBezTo>
                  <a:pt x="3292" y="11597"/>
                  <a:pt x="4190" y="11798"/>
                  <a:pt x="5081" y="11798"/>
                </a:cubicBezTo>
                <a:cubicBezTo>
                  <a:pt x="5874" y="11798"/>
                  <a:pt x="6660" y="11639"/>
                  <a:pt x="7394" y="11269"/>
                </a:cubicBezTo>
                <a:cubicBezTo>
                  <a:pt x="8835" y="10543"/>
                  <a:pt x="10002" y="8864"/>
                  <a:pt x="10335" y="7304"/>
                </a:cubicBezTo>
                <a:cubicBezTo>
                  <a:pt x="10669" y="5744"/>
                  <a:pt x="10407" y="3887"/>
                  <a:pt x="9538" y="2530"/>
                </a:cubicBezTo>
                <a:cubicBezTo>
                  <a:pt x="8716" y="1232"/>
                  <a:pt x="7228" y="672"/>
                  <a:pt x="5728" y="577"/>
                </a:cubicBezTo>
                <a:cubicBezTo>
                  <a:pt x="5716" y="565"/>
                  <a:pt x="5704" y="553"/>
                  <a:pt x="5680" y="553"/>
                </a:cubicBezTo>
                <a:cubicBezTo>
                  <a:pt x="5632" y="553"/>
                  <a:pt x="5680" y="315"/>
                  <a:pt x="5704" y="184"/>
                </a:cubicBezTo>
                <a:close/>
                <a:moveTo>
                  <a:pt x="4549" y="12233"/>
                </a:moveTo>
                <a:lnTo>
                  <a:pt x="4549" y="12233"/>
                </a:lnTo>
                <a:cubicBezTo>
                  <a:pt x="4680" y="12245"/>
                  <a:pt x="4823" y="12245"/>
                  <a:pt x="4954" y="12257"/>
                </a:cubicBezTo>
                <a:cubicBezTo>
                  <a:pt x="4918" y="12674"/>
                  <a:pt x="4918" y="13103"/>
                  <a:pt x="4918" y="13531"/>
                </a:cubicBezTo>
                <a:cubicBezTo>
                  <a:pt x="4870" y="13543"/>
                  <a:pt x="4823" y="13567"/>
                  <a:pt x="4775" y="13591"/>
                </a:cubicBezTo>
                <a:cubicBezTo>
                  <a:pt x="4759" y="13596"/>
                  <a:pt x="4731" y="13601"/>
                  <a:pt x="4702" y="13601"/>
                </a:cubicBezTo>
                <a:cubicBezTo>
                  <a:pt x="4666" y="13601"/>
                  <a:pt x="4628" y="13593"/>
                  <a:pt x="4608" y="13567"/>
                </a:cubicBezTo>
                <a:cubicBezTo>
                  <a:pt x="4656" y="13138"/>
                  <a:pt x="4632" y="12650"/>
                  <a:pt x="4549" y="12233"/>
                </a:cubicBezTo>
                <a:close/>
                <a:moveTo>
                  <a:pt x="4442" y="12924"/>
                </a:moveTo>
                <a:lnTo>
                  <a:pt x="4442" y="12924"/>
                </a:lnTo>
                <a:cubicBezTo>
                  <a:pt x="4430" y="13150"/>
                  <a:pt x="4442" y="13388"/>
                  <a:pt x="4477" y="13603"/>
                </a:cubicBezTo>
                <a:cubicBezTo>
                  <a:pt x="4477" y="13626"/>
                  <a:pt x="4489" y="13638"/>
                  <a:pt x="4513" y="13638"/>
                </a:cubicBezTo>
                <a:cubicBezTo>
                  <a:pt x="4537" y="13698"/>
                  <a:pt x="4596" y="13745"/>
                  <a:pt x="4668" y="13757"/>
                </a:cubicBezTo>
                <a:cubicBezTo>
                  <a:pt x="4684" y="13761"/>
                  <a:pt x="4701" y="13762"/>
                  <a:pt x="4718" y="13762"/>
                </a:cubicBezTo>
                <a:cubicBezTo>
                  <a:pt x="4833" y="13762"/>
                  <a:pt x="4977" y="13699"/>
                  <a:pt x="5049" y="13626"/>
                </a:cubicBezTo>
                <a:cubicBezTo>
                  <a:pt x="5061" y="13614"/>
                  <a:pt x="5073" y="13603"/>
                  <a:pt x="5073" y="13591"/>
                </a:cubicBezTo>
                <a:cubicBezTo>
                  <a:pt x="5073" y="13579"/>
                  <a:pt x="5073" y="13567"/>
                  <a:pt x="5073" y="13555"/>
                </a:cubicBezTo>
                <a:cubicBezTo>
                  <a:pt x="5073" y="13364"/>
                  <a:pt x="5073" y="13186"/>
                  <a:pt x="5073" y="13007"/>
                </a:cubicBezTo>
                <a:cubicBezTo>
                  <a:pt x="5478" y="12972"/>
                  <a:pt x="5870" y="12936"/>
                  <a:pt x="6275" y="12936"/>
                </a:cubicBezTo>
                <a:cubicBezTo>
                  <a:pt x="6353" y="12936"/>
                  <a:pt x="6463" y="12932"/>
                  <a:pt x="6589" y="12932"/>
                </a:cubicBezTo>
                <a:cubicBezTo>
                  <a:pt x="6965" y="12932"/>
                  <a:pt x="7472" y="12966"/>
                  <a:pt x="7597" y="13233"/>
                </a:cubicBezTo>
                <a:cubicBezTo>
                  <a:pt x="7597" y="13245"/>
                  <a:pt x="7609" y="13245"/>
                  <a:pt x="7621" y="13245"/>
                </a:cubicBezTo>
                <a:cubicBezTo>
                  <a:pt x="7692" y="13495"/>
                  <a:pt x="7525" y="13793"/>
                  <a:pt x="7335" y="13960"/>
                </a:cubicBezTo>
                <a:cubicBezTo>
                  <a:pt x="7144" y="14115"/>
                  <a:pt x="6740" y="14115"/>
                  <a:pt x="6513" y="14138"/>
                </a:cubicBezTo>
                <a:cubicBezTo>
                  <a:pt x="6025" y="14174"/>
                  <a:pt x="5537" y="14174"/>
                  <a:pt x="5061" y="14174"/>
                </a:cubicBezTo>
                <a:cubicBezTo>
                  <a:pt x="4573" y="14174"/>
                  <a:pt x="4084" y="14174"/>
                  <a:pt x="3608" y="14162"/>
                </a:cubicBezTo>
                <a:cubicBezTo>
                  <a:pt x="3585" y="14161"/>
                  <a:pt x="3557" y="14161"/>
                  <a:pt x="3525" y="14161"/>
                </a:cubicBezTo>
                <a:cubicBezTo>
                  <a:pt x="3424" y="14161"/>
                  <a:pt x="3286" y="14164"/>
                  <a:pt x="3133" y="14164"/>
                </a:cubicBezTo>
                <a:cubicBezTo>
                  <a:pt x="2646" y="14164"/>
                  <a:pt x="2007" y="14131"/>
                  <a:pt x="1906" y="13853"/>
                </a:cubicBezTo>
                <a:cubicBezTo>
                  <a:pt x="1614" y="12968"/>
                  <a:pt x="2900" y="12931"/>
                  <a:pt x="3822" y="12931"/>
                </a:cubicBezTo>
                <a:cubicBezTo>
                  <a:pt x="3904" y="12931"/>
                  <a:pt x="3984" y="12932"/>
                  <a:pt x="4060" y="12932"/>
                </a:cubicBezTo>
                <a:cubicBezTo>
                  <a:pt x="4207" y="12932"/>
                  <a:pt x="4338" y="12931"/>
                  <a:pt x="4442" y="12924"/>
                </a:cubicBezTo>
                <a:close/>
                <a:moveTo>
                  <a:pt x="7764" y="13745"/>
                </a:moveTo>
                <a:cubicBezTo>
                  <a:pt x="7775" y="13805"/>
                  <a:pt x="7775" y="13865"/>
                  <a:pt x="7775" y="13924"/>
                </a:cubicBezTo>
                <a:cubicBezTo>
                  <a:pt x="7764" y="14067"/>
                  <a:pt x="7716" y="14210"/>
                  <a:pt x="7644" y="14329"/>
                </a:cubicBezTo>
                <a:cubicBezTo>
                  <a:pt x="6751" y="14722"/>
                  <a:pt x="5751" y="14722"/>
                  <a:pt x="4787" y="14722"/>
                </a:cubicBezTo>
                <a:cubicBezTo>
                  <a:pt x="4311" y="14722"/>
                  <a:pt x="3846" y="14722"/>
                  <a:pt x="3370" y="14686"/>
                </a:cubicBezTo>
                <a:cubicBezTo>
                  <a:pt x="3049" y="14674"/>
                  <a:pt x="2072" y="14734"/>
                  <a:pt x="1882" y="14424"/>
                </a:cubicBezTo>
                <a:cubicBezTo>
                  <a:pt x="1882" y="14317"/>
                  <a:pt x="1846" y="14198"/>
                  <a:pt x="1834" y="14091"/>
                </a:cubicBezTo>
                <a:cubicBezTo>
                  <a:pt x="1822" y="14067"/>
                  <a:pt x="1822" y="14043"/>
                  <a:pt x="1822" y="14019"/>
                </a:cubicBezTo>
                <a:lnTo>
                  <a:pt x="1822" y="14019"/>
                </a:lnTo>
                <a:cubicBezTo>
                  <a:pt x="1834" y="14031"/>
                  <a:pt x="1846" y="14043"/>
                  <a:pt x="1858" y="14055"/>
                </a:cubicBezTo>
                <a:cubicBezTo>
                  <a:pt x="1882" y="14079"/>
                  <a:pt x="1894" y="14079"/>
                  <a:pt x="1918" y="14079"/>
                </a:cubicBezTo>
                <a:cubicBezTo>
                  <a:pt x="2108" y="14329"/>
                  <a:pt x="2572" y="14293"/>
                  <a:pt x="2882" y="14305"/>
                </a:cubicBezTo>
                <a:cubicBezTo>
                  <a:pt x="3580" y="14337"/>
                  <a:pt x="4279" y="14358"/>
                  <a:pt x="4977" y="14358"/>
                </a:cubicBezTo>
                <a:cubicBezTo>
                  <a:pt x="5327" y="14358"/>
                  <a:pt x="5676" y="14353"/>
                  <a:pt x="6025" y="14341"/>
                </a:cubicBezTo>
                <a:cubicBezTo>
                  <a:pt x="6549" y="14317"/>
                  <a:pt x="7335" y="14376"/>
                  <a:pt x="7692" y="13876"/>
                </a:cubicBezTo>
                <a:cubicBezTo>
                  <a:pt x="7716" y="13829"/>
                  <a:pt x="7752" y="13793"/>
                  <a:pt x="7764" y="13745"/>
                </a:cubicBezTo>
                <a:close/>
                <a:moveTo>
                  <a:pt x="5707" y="0"/>
                </a:moveTo>
                <a:cubicBezTo>
                  <a:pt x="5694" y="0"/>
                  <a:pt x="5684" y="6"/>
                  <a:pt x="5668" y="6"/>
                </a:cubicBezTo>
                <a:cubicBezTo>
                  <a:pt x="5659" y="3"/>
                  <a:pt x="5650" y="1"/>
                  <a:pt x="5641" y="1"/>
                </a:cubicBezTo>
                <a:cubicBezTo>
                  <a:pt x="5615" y="1"/>
                  <a:pt x="5591" y="15"/>
                  <a:pt x="5573" y="41"/>
                </a:cubicBezTo>
                <a:cubicBezTo>
                  <a:pt x="5489" y="160"/>
                  <a:pt x="5466" y="387"/>
                  <a:pt x="5501" y="518"/>
                </a:cubicBezTo>
                <a:cubicBezTo>
                  <a:pt x="5513" y="577"/>
                  <a:pt x="5537" y="625"/>
                  <a:pt x="5573" y="661"/>
                </a:cubicBezTo>
                <a:cubicBezTo>
                  <a:pt x="5585" y="661"/>
                  <a:pt x="5597" y="672"/>
                  <a:pt x="5608" y="672"/>
                </a:cubicBezTo>
                <a:cubicBezTo>
                  <a:pt x="5728" y="708"/>
                  <a:pt x="5859" y="732"/>
                  <a:pt x="5978" y="756"/>
                </a:cubicBezTo>
                <a:cubicBezTo>
                  <a:pt x="5942" y="922"/>
                  <a:pt x="5906" y="1089"/>
                  <a:pt x="5882" y="1256"/>
                </a:cubicBezTo>
                <a:cubicBezTo>
                  <a:pt x="5537" y="1189"/>
                  <a:pt x="5187" y="1154"/>
                  <a:pt x="4836" y="1154"/>
                </a:cubicBezTo>
                <a:cubicBezTo>
                  <a:pt x="4314" y="1154"/>
                  <a:pt x="3792" y="1230"/>
                  <a:pt x="3287" y="1387"/>
                </a:cubicBezTo>
                <a:cubicBezTo>
                  <a:pt x="2346" y="1684"/>
                  <a:pt x="1394" y="2220"/>
                  <a:pt x="846" y="3066"/>
                </a:cubicBezTo>
                <a:cubicBezTo>
                  <a:pt x="263" y="3959"/>
                  <a:pt x="1" y="5102"/>
                  <a:pt x="1" y="6161"/>
                </a:cubicBezTo>
                <a:cubicBezTo>
                  <a:pt x="1" y="8209"/>
                  <a:pt x="1239" y="10245"/>
                  <a:pt x="3215" y="10900"/>
                </a:cubicBezTo>
                <a:cubicBezTo>
                  <a:pt x="3156" y="11031"/>
                  <a:pt x="3108" y="11162"/>
                  <a:pt x="3072" y="11293"/>
                </a:cubicBezTo>
                <a:cubicBezTo>
                  <a:pt x="2882" y="11233"/>
                  <a:pt x="2691" y="11174"/>
                  <a:pt x="2501" y="11102"/>
                </a:cubicBezTo>
                <a:lnTo>
                  <a:pt x="2477" y="11102"/>
                </a:lnTo>
                <a:cubicBezTo>
                  <a:pt x="2477" y="11102"/>
                  <a:pt x="2477" y="11102"/>
                  <a:pt x="2477" y="11090"/>
                </a:cubicBezTo>
                <a:cubicBezTo>
                  <a:pt x="2454" y="11073"/>
                  <a:pt x="2427" y="11065"/>
                  <a:pt x="2400" y="11065"/>
                </a:cubicBezTo>
                <a:cubicBezTo>
                  <a:pt x="2316" y="11065"/>
                  <a:pt x="2221" y="11135"/>
                  <a:pt x="2168" y="11198"/>
                </a:cubicBezTo>
                <a:cubicBezTo>
                  <a:pt x="2096" y="11293"/>
                  <a:pt x="2060" y="11400"/>
                  <a:pt x="2096" y="11519"/>
                </a:cubicBezTo>
                <a:cubicBezTo>
                  <a:pt x="2103" y="11540"/>
                  <a:pt x="2126" y="11552"/>
                  <a:pt x="2149" y="11552"/>
                </a:cubicBezTo>
                <a:cubicBezTo>
                  <a:pt x="2165" y="11552"/>
                  <a:pt x="2181" y="11546"/>
                  <a:pt x="2191" y="11531"/>
                </a:cubicBezTo>
                <a:cubicBezTo>
                  <a:pt x="2906" y="11912"/>
                  <a:pt x="3692" y="12150"/>
                  <a:pt x="4501" y="12221"/>
                </a:cubicBezTo>
                <a:cubicBezTo>
                  <a:pt x="4465" y="12412"/>
                  <a:pt x="4454" y="12614"/>
                  <a:pt x="4442" y="12817"/>
                </a:cubicBezTo>
                <a:cubicBezTo>
                  <a:pt x="4211" y="12790"/>
                  <a:pt x="3977" y="12782"/>
                  <a:pt x="3744" y="12782"/>
                </a:cubicBezTo>
                <a:cubicBezTo>
                  <a:pt x="3555" y="12782"/>
                  <a:pt x="3366" y="12788"/>
                  <a:pt x="3180" y="12793"/>
                </a:cubicBezTo>
                <a:cubicBezTo>
                  <a:pt x="2846" y="12793"/>
                  <a:pt x="2513" y="12793"/>
                  <a:pt x="2203" y="12936"/>
                </a:cubicBezTo>
                <a:cubicBezTo>
                  <a:pt x="1882" y="13103"/>
                  <a:pt x="1644" y="13448"/>
                  <a:pt x="1715" y="13781"/>
                </a:cubicBezTo>
                <a:cubicBezTo>
                  <a:pt x="1703" y="13888"/>
                  <a:pt x="1691" y="14007"/>
                  <a:pt x="1703" y="14126"/>
                </a:cubicBezTo>
                <a:cubicBezTo>
                  <a:pt x="1715" y="14246"/>
                  <a:pt x="1727" y="14400"/>
                  <a:pt x="1798" y="14496"/>
                </a:cubicBezTo>
                <a:cubicBezTo>
                  <a:pt x="1810" y="14519"/>
                  <a:pt x="1834" y="14519"/>
                  <a:pt x="1846" y="14519"/>
                </a:cubicBezTo>
                <a:cubicBezTo>
                  <a:pt x="1906" y="14650"/>
                  <a:pt x="2025" y="14698"/>
                  <a:pt x="2191" y="14734"/>
                </a:cubicBezTo>
                <a:cubicBezTo>
                  <a:pt x="2822" y="14877"/>
                  <a:pt x="3549" y="14877"/>
                  <a:pt x="4192" y="14888"/>
                </a:cubicBezTo>
                <a:cubicBezTo>
                  <a:pt x="4474" y="14897"/>
                  <a:pt x="4763" y="14905"/>
                  <a:pt x="5056" y="14905"/>
                </a:cubicBezTo>
                <a:cubicBezTo>
                  <a:pt x="5985" y="14905"/>
                  <a:pt x="6942" y="14825"/>
                  <a:pt x="7775" y="14436"/>
                </a:cubicBezTo>
                <a:cubicBezTo>
                  <a:pt x="7835" y="14412"/>
                  <a:pt x="7823" y="14353"/>
                  <a:pt x="7775" y="14317"/>
                </a:cubicBezTo>
                <a:cubicBezTo>
                  <a:pt x="7942" y="14067"/>
                  <a:pt x="8025" y="13710"/>
                  <a:pt x="7835" y="13460"/>
                </a:cubicBezTo>
                <a:cubicBezTo>
                  <a:pt x="7835" y="13460"/>
                  <a:pt x="7835" y="13460"/>
                  <a:pt x="7823" y="13448"/>
                </a:cubicBezTo>
                <a:cubicBezTo>
                  <a:pt x="7811" y="13269"/>
                  <a:pt x="7716" y="13103"/>
                  <a:pt x="7537" y="12983"/>
                </a:cubicBezTo>
                <a:cubicBezTo>
                  <a:pt x="7525" y="12972"/>
                  <a:pt x="7525" y="12972"/>
                  <a:pt x="7525" y="12972"/>
                </a:cubicBezTo>
                <a:cubicBezTo>
                  <a:pt x="7394" y="12876"/>
                  <a:pt x="7216" y="12829"/>
                  <a:pt x="7049" y="12805"/>
                </a:cubicBezTo>
                <a:cubicBezTo>
                  <a:pt x="6800" y="12769"/>
                  <a:pt x="6548" y="12755"/>
                  <a:pt x="6296" y="12755"/>
                </a:cubicBezTo>
                <a:cubicBezTo>
                  <a:pt x="5884" y="12755"/>
                  <a:pt x="5471" y="12792"/>
                  <a:pt x="5073" y="12829"/>
                </a:cubicBezTo>
                <a:cubicBezTo>
                  <a:pt x="5061" y="12638"/>
                  <a:pt x="5061" y="12448"/>
                  <a:pt x="5049" y="12257"/>
                </a:cubicBezTo>
                <a:lnTo>
                  <a:pt x="5049" y="12257"/>
                </a:lnTo>
                <a:cubicBezTo>
                  <a:pt x="5079" y="12258"/>
                  <a:pt x="5109" y="12258"/>
                  <a:pt x="5140" y="12258"/>
                </a:cubicBezTo>
                <a:cubicBezTo>
                  <a:pt x="5895" y="12258"/>
                  <a:pt x="6649" y="12115"/>
                  <a:pt x="7359" y="11829"/>
                </a:cubicBezTo>
                <a:cubicBezTo>
                  <a:pt x="8180" y="11495"/>
                  <a:pt x="8918" y="10959"/>
                  <a:pt x="9490" y="10281"/>
                </a:cubicBezTo>
                <a:cubicBezTo>
                  <a:pt x="10002" y="9650"/>
                  <a:pt x="10550" y="8864"/>
                  <a:pt x="10740" y="8054"/>
                </a:cubicBezTo>
                <a:cubicBezTo>
                  <a:pt x="11157" y="6292"/>
                  <a:pt x="11026" y="4125"/>
                  <a:pt x="10133" y="2530"/>
                </a:cubicBezTo>
                <a:cubicBezTo>
                  <a:pt x="9180" y="863"/>
                  <a:pt x="7513" y="303"/>
                  <a:pt x="5728" y="6"/>
                </a:cubicBezTo>
                <a:cubicBezTo>
                  <a:pt x="5720" y="2"/>
                  <a:pt x="5713" y="0"/>
                  <a:pt x="570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rot="10800000" flipH="1">
            <a:off x="7021138" y="1600375"/>
            <a:ext cx="494175" cy="453600"/>
          </a:xfrm>
          <a:custGeom>
            <a:avLst/>
            <a:gdLst/>
            <a:ahLst/>
            <a:cxnLst/>
            <a:rect l="l" t="t" r="r" b="b"/>
            <a:pathLst>
              <a:path w="19767" h="18144" extrusionOk="0">
                <a:moveTo>
                  <a:pt x="12375" y="2473"/>
                </a:moveTo>
                <a:cubicBezTo>
                  <a:pt x="13220" y="2473"/>
                  <a:pt x="14061" y="2600"/>
                  <a:pt x="14877" y="2850"/>
                </a:cubicBezTo>
                <a:cubicBezTo>
                  <a:pt x="14822" y="2850"/>
                  <a:pt x="14780" y="2864"/>
                  <a:pt x="14752" y="2892"/>
                </a:cubicBezTo>
                <a:cubicBezTo>
                  <a:pt x="13865" y="2645"/>
                  <a:pt x="12956" y="2527"/>
                  <a:pt x="12052" y="2527"/>
                </a:cubicBezTo>
                <a:cubicBezTo>
                  <a:pt x="11731" y="2527"/>
                  <a:pt x="11410" y="2542"/>
                  <a:pt x="11092" y="2571"/>
                </a:cubicBezTo>
                <a:cubicBezTo>
                  <a:pt x="11519" y="2505"/>
                  <a:pt x="11948" y="2473"/>
                  <a:pt x="12375" y="2473"/>
                </a:cubicBezTo>
                <a:close/>
                <a:moveTo>
                  <a:pt x="12531" y="3437"/>
                </a:moveTo>
                <a:cubicBezTo>
                  <a:pt x="12782" y="3451"/>
                  <a:pt x="13034" y="3479"/>
                  <a:pt x="13285" y="3521"/>
                </a:cubicBezTo>
                <a:cubicBezTo>
                  <a:pt x="12852" y="3479"/>
                  <a:pt x="12419" y="3451"/>
                  <a:pt x="11986" y="3451"/>
                </a:cubicBezTo>
                <a:cubicBezTo>
                  <a:pt x="12167" y="3437"/>
                  <a:pt x="12349" y="3437"/>
                  <a:pt x="12531" y="3437"/>
                </a:cubicBezTo>
                <a:close/>
                <a:moveTo>
                  <a:pt x="14794" y="3465"/>
                </a:moveTo>
                <a:cubicBezTo>
                  <a:pt x="14933" y="3493"/>
                  <a:pt x="15073" y="3521"/>
                  <a:pt x="15213" y="3563"/>
                </a:cubicBezTo>
                <a:cubicBezTo>
                  <a:pt x="15199" y="3591"/>
                  <a:pt x="15199" y="3633"/>
                  <a:pt x="15185" y="3661"/>
                </a:cubicBezTo>
                <a:cubicBezTo>
                  <a:pt x="15059" y="3591"/>
                  <a:pt x="14919" y="3521"/>
                  <a:pt x="14794" y="3465"/>
                </a:cubicBezTo>
                <a:close/>
                <a:moveTo>
                  <a:pt x="10435" y="3842"/>
                </a:moveTo>
                <a:lnTo>
                  <a:pt x="10435" y="3842"/>
                </a:lnTo>
                <a:cubicBezTo>
                  <a:pt x="9709" y="3968"/>
                  <a:pt x="8997" y="4177"/>
                  <a:pt x="8326" y="4485"/>
                </a:cubicBezTo>
                <a:cubicBezTo>
                  <a:pt x="8843" y="4247"/>
                  <a:pt x="9374" y="4038"/>
                  <a:pt x="9918" y="3870"/>
                </a:cubicBezTo>
                <a:lnTo>
                  <a:pt x="10016" y="3870"/>
                </a:lnTo>
                <a:cubicBezTo>
                  <a:pt x="10156" y="3856"/>
                  <a:pt x="10296" y="3856"/>
                  <a:pt x="10435" y="3842"/>
                </a:cubicBezTo>
                <a:close/>
                <a:moveTo>
                  <a:pt x="16288" y="4485"/>
                </a:moveTo>
                <a:cubicBezTo>
                  <a:pt x="16414" y="4499"/>
                  <a:pt x="16540" y="4499"/>
                  <a:pt x="16665" y="4513"/>
                </a:cubicBezTo>
                <a:cubicBezTo>
                  <a:pt x="16638" y="4513"/>
                  <a:pt x="16610" y="4527"/>
                  <a:pt x="16596" y="4527"/>
                </a:cubicBezTo>
                <a:cubicBezTo>
                  <a:pt x="16484" y="4527"/>
                  <a:pt x="16358" y="4541"/>
                  <a:pt x="16246" y="4541"/>
                </a:cubicBezTo>
                <a:cubicBezTo>
                  <a:pt x="16274" y="4527"/>
                  <a:pt x="16288" y="4513"/>
                  <a:pt x="16288" y="4485"/>
                </a:cubicBezTo>
                <a:close/>
                <a:moveTo>
                  <a:pt x="15799" y="4471"/>
                </a:moveTo>
                <a:cubicBezTo>
                  <a:pt x="15869" y="4499"/>
                  <a:pt x="15939" y="4527"/>
                  <a:pt x="16023" y="4569"/>
                </a:cubicBezTo>
                <a:cubicBezTo>
                  <a:pt x="15925" y="4569"/>
                  <a:pt x="15841" y="4583"/>
                  <a:pt x="15744" y="4596"/>
                </a:cubicBezTo>
                <a:cubicBezTo>
                  <a:pt x="15758" y="4555"/>
                  <a:pt x="15785" y="4513"/>
                  <a:pt x="15799" y="4471"/>
                </a:cubicBezTo>
                <a:close/>
                <a:moveTo>
                  <a:pt x="12044" y="2890"/>
                </a:moveTo>
                <a:cubicBezTo>
                  <a:pt x="12542" y="2890"/>
                  <a:pt x="13042" y="2927"/>
                  <a:pt x="13536" y="3004"/>
                </a:cubicBezTo>
                <a:cubicBezTo>
                  <a:pt x="13448" y="3002"/>
                  <a:pt x="13359" y="3001"/>
                  <a:pt x="13271" y="3001"/>
                </a:cubicBezTo>
                <a:cubicBezTo>
                  <a:pt x="12828" y="3001"/>
                  <a:pt x="12384" y="3030"/>
                  <a:pt x="11930" y="3088"/>
                </a:cubicBezTo>
                <a:cubicBezTo>
                  <a:pt x="10994" y="3102"/>
                  <a:pt x="10058" y="3283"/>
                  <a:pt x="9164" y="3605"/>
                </a:cubicBezTo>
                <a:cubicBezTo>
                  <a:pt x="8102" y="3758"/>
                  <a:pt x="7111" y="4108"/>
                  <a:pt x="6231" y="4680"/>
                </a:cubicBezTo>
                <a:cubicBezTo>
                  <a:pt x="7950" y="3523"/>
                  <a:pt x="9994" y="2890"/>
                  <a:pt x="12044" y="2890"/>
                </a:cubicBezTo>
                <a:close/>
                <a:moveTo>
                  <a:pt x="19138" y="5071"/>
                </a:moveTo>
                <a:cubicBezTo>
                  <a:pt x="19180" y="5113"/>
                  <a:pt x="19222" y="5141"/>
                  <a:pt x="19264" y="5183"/>
                </a:cubicBezTo>
                <a:cubicBezTo>
                  <a:pt x="18928" y="5211"/>
                  <a:pt x="18579" y="5253"/>
                  <a:pt x="18244" y="5295"/>
                </a:cubicBezTo>
                <a:cubicBezTo>
                  <a:pt x="18537" y="5225"/>
                  <a:pt x="18831" y="5155"/>
                  <a:pt x="19138" y="5071"/>
                </a:cubicBezTo>
                <a:close/>
                <a:moveTo>
                  <a:pt x="5770" y="5002"/>
                </a:moveTo>
                <a:lnTo>
                  <a:pt x="5770" y="5002"/>
                </a:lnTo>
                <a:cubicBezTo>
                  <a:pt x="5448" y="5253"/>
                  <a:pt x="5141" y="5532"/>
                  <a:pt x="4848" y="5854"/>
                </a:cubicBezTo>
                <a:cubicBezTo>
                  <a:pt x="4387" y="6357"/>
                  <a:pt x="3982" y="6929"/>
                  <a:pt x="3632" y="7544"/>
                </a:cubicBezTo>
                <a:cubicBezTo>
                  <a:pt x="3618" y="7572"/>
                  <a:pt x="3604" y="7600"/>
                  <a:pt x="3591" y="7614"/>
                </a:cubicBezTo>
                <a:cubicBezTo>
                  <a:pt x="3437" y="7809"/>
                  <a:pt x="3297" y="7991"/>
                  <a:pt x="3157" y="8187"/>
                </a:cubicBezTo>
                <a:cubicBezTo>
                  <a:pt x="3465" y="7572"/>
                  <a:pt x="3800" y="6985"/>
                  <a:pt x="4191" y="6440"/>
                </a:cubicBezTo>
                <a:cubicBezTo>
                  <a:pt x="4359" y="6259"/>
                  <a:pt x="4540" y="6077"/>
                  <a:pt x="4722" y="5896"/>
                </a:cubicBezTo>
                <a:cubicBezTo>
                  <a:pt x="5043" y="5574"/>
                  <a:pt x="5393" y="5281"/>
                  <a:pt x="5770" y="5002"/>
                </a:cubicBezTo>
                <a:close/>
                <a:moveTo>
                  <a:pt x="7893" y="4680"/>
                </a:moveTo>
                <a:cubicBezTo>
                  <a:pt x="6985" y="5155"/>
                  <a:pt x="6147" y="5798"/>
                  <a:pt x="5448" y="6650"/>
                </a:cubicBezTo>
                <a:cubicBezTo>
                  <a:pt x="4750" y="7502"/>
                  <a:pt x="4177" y="8480"/>
                  <a:pt x="3688" y="9500"/>
                </a:cubicBezTo>
                <a:cubicBezTo>
                  <a:pt x="4149" y="8368"/>
                  <a:pt x="4792" y="7292"/>
                  <a:pt x="5658" y="6343"/>
                </a:cubicBezTo>
                <a:cubicBezTo>
                  <a:pt x="5979" y="5979"/>
                  <a:pt x="6328" y="5644"/>
                  <a:pt x="6706" y="5337"/>
                </a:cubicBezTo>
                <a:cubicBezTo>
                  <a:pt x="7097" y="5099"/>
                  <a:pt x="7488" y="4890"/>
                  <a:pt x="7893" y="4680"/>
                </a:cubicBezTo>
                <a:close/>
                <a:moveTo>
                  <a:pt x="5015" y="6594"/>
                </a:moveTo>
                <a:cubicBezTo>
                  <a:pt x="3702" y="8242"/>
                  <a:pt x="2948" y="10184"/>
                  <a:pt x="2655" y="12210"/>
                </a:cubicBezTo>
                <a:cubicBezTo>
                  <a:pt x="2599" y="12405"/>
                  <a:pt x="2543" y="12615"/>
                  <a:pt x="2501" y="12810"/>
                </a:cubicBezTo>
                <a:cubicBezTo>
                  <a:pt x="2613" y="11036"/>
                  <a:pt x="3074" y="9262"/>
                  <a:pt x="3898" y="7781"/>
                </a:cubicBezTo>
                <a:cubicBezTo>
                  <a:pt x="3940" y="7712"/>
                  <a:pt x="3982" y="7656"/>
                  <a:pt x="4024" y="7600"/>
                </a:cubicBezTo>
                <a:cubicBezTo>
                  <a:pt x="4261" y="7320"/>
                  <a:pt x="4526" y="7041"/>
                  <a:pt x="4792" y="6790"/>
                </a:cubicBezTo>
                <a:cubicBezTo>
                  <a:pt x="4862" y="6734"/>
                  <a:pt x="4932" y="6664"/>
                  <a:pt x="5015" y="6594"/>
                </a:cubicBezTo>
                <a:close/>
                <a:moveTo>
                  <a:pt x="2431" y="10841"/>
                </a:moveTo>
                <a:cubicBezTo>
                  <a:pt x="2138" y="12238"/>
                  <a:pt x="2068" y="13690"/>
                  <a:pt x="2208" y="15073"/>
                </a:cubicBezTo>
                <a:cubicBezTo>
                  <a:pt x="2222" y="15506"/>
                  <a:pt x="2263" y="15939"/>
                  <a:pt x="2361" y="16372"/>
                </a:cubicBezTo>
                <a:cubicBezTo>
                  <a:pt x="1900" y="14556"/>
                  <a:pt x="1928" y="12629"/>
                  <a:pt x="2431" y="10841"/>
                </a:cubicBezTo>
                <a:close/>
                <a:moveTo>
                  <a:pt x="2557" y="8759"/>
                </a:moveTo>
                <a:lnTo>
                  <a:pt x="2557" y="8759"/>
                </a:lnTo>
                <a:cubicBezTo>
                  <a:pt x="2124" y="9779"/>
                  <a:pt x="1789" y="10827"/>
                  <a:pt x="1495" y="11860"/>
                </a:cubicBezTo>
                <a:cubicBezTo>
                  <a:pt x="1076" y="13271"/>
                  <a:pt x="755" y="14780"/>
                  <a:pt x="992" y="16219"/>
                </a:cubicBezTo>
                <a:cubicBezTo>
                  <a:pt x="992" y="16400"/>
                  <a:pt x="992" y="16568"/>
                  <a:pt x="1006" y="16749"/>
                </a:cubicBezTo>
                <a:cubicBezTo>
                  <a:pt x="503" y="14975"/>
                  <a:pt x="964" y="12852"/>
                  <a:pt x="1509" y="11176"/>
                </a:cubicBezTo>
                <a:cubicBezTo>
                  <a:pt x="1789" y="10338"/>
                  <a:pt x="2138" y="9528"/>
                  <a:pt x="2557" y="8759"/>
                </a:cubicBezTo>
                <a:close/>
                <a:moveTo>
                  <a:pt x="15918" y="1"/>
                </a:moveTo>
                <a:cubicBezTo>
                  <a:pt x="15806" y="1"/>
                  <a:pt x="15685" y="141"/>
                  <a:pt x="15758" y="266"/>
                </a:cubicBezTo>
                <a:cubicBezTo>
                  <a:pt x="15785" y="308"/>
                  <a:pt x="15813" y="364"/>
                  <a:pt x="15841" y="406"/>
                </a:cubicBezTo>
                <a:cubicBezTo>
                  <a:pt x="15730" y="434"/>
                  <a:pt x="15646" y="587"/>
                  <a:pt x="15744" y="713"/>
                </a:cubicBezTo>
                <a:cubicBezTo>
                  <a:pt x="15744" y="713"/>
                  <a:pt x="15758" y="727"/>
                  <a:pt x="15758" y="727"/>
                </a:cubicBezTo>
                <a:cubicBezTo>
                  <a:pt x="15674" y="727"/>
                  <a:pt x="15604" y="783"/>
                  <a:pt x="15590" y="895"/>
                </a:cubicBezTo>
                <a:cubicBezTo>
                  <a:pt x="15534" y="1286"/>
                  <a:pt x="15506" y="1663"/>
                  <a:pt x="15464" y="2054"/>
                </a:cubicBezTo>
                <a:cubicBezTo>
                  <a:pt x="15455" y="2052"/>
                  <a:pt x="15446" y="2051"/>
                  <a:pt x="15437" y="2051"/>
                </a:cubicBezTo>
                <a:cubicBezTo>
                  <a:pt x="15307" y="2051"/>
                  <a:pt x="15194" y="2229"/>
                  <a:pt x="15324" y="2334"/>
                </a:cubicBezTo>
                <a:cubicBezTo>
                  <a:pt x="15366" y="2375"/>
                  <a:pt x="15408" y="2403"/>
                  <a:pt x="15436" y="2431"/>
                </a:cubicBezTo>
                <a:cubicBezTo>
                  <a:pt x="15436" y="2515"/>
                  <a:pt x="15436" y="2585"/>
                  <a:pt x="15422" y="2669"/>
                </a:cubicBezTo>
                <a:cubicBezTo>
                  <a:pt x="14453" y="2303"/>
                  <a:pt x="13429" y="2114"/>
                  <a:pt x="12399" y="2114"/>
                </a:cubicBezTo>
                <a:cubicBezTo>
                  <a:pt x="11620" y="2114"/>
                  <a:pt x="10837" y="2222"/>
                  <a:pt x="10072" y="2445"/>
                </a:cubicBezTo>
                <a:cubicBezTo>
                  <a:pt x="7935" y="3060"/>
                  <a:pt x="5658" y="4135"/>
                  <a:pt x="4233" y="5882"/>
                </a:cubicBezTo>
                <a:cubicBezTo>
                  <a:pt x="4205" y="5910"/>
                  <a:pt x="4191" y="5924"/>
                  <a:pt x="4177" y="5951"/>
                </a:cubicBezTo>
                <a:cubicBezTo>
                  <a:pt x="2766" y="7432"/>
                  <a:pt x="1747" y="9262"/>
                  <a:pt x="1146" y="11218"/>
                </a:cubicBezTo>
                <a:cubicBezTo>
                  <a:pt x="503" y="13271"/>
                  <a:pt x="0" y="15925"/>
                  <a:pt x="1118" y="17881"/>
                </a:cubicBezTo>
                <a:cubicBezTo>
                  <a:pt x="1152" y="17943"/>
                  <a:pt x="1200" y="17970"/>
                  <a:pt x="1248" y="17970"/>
                </a:cubicBezTo>
                <a:cubicBezTo>
                  <a:pt x="1340" y="17970"/>
                  <a:pt x="1430" y="17874"/>
                  <a:pt x="1411" y="17755"/>
                </a:cubicBezTo>
                <a:cubicBezTo>
                  <a:pt x="1411" y="17671"/>
                  <a:pt x="1397" y="17588"/>
                  <a:pt x="1383" y="17504"/>
                </a:cubicBezTo>
                <a:lnTo>
                  <a:pt x="1383" y="17504"/>
                </a:lnTo>
                <a:cubicBezTo>
                  <a:pt x="1467" y="17699"/>
                  <a:pt x="1565" y="17881"/>
                  <a:pt x="1691" y="18077"/>
                </a:cubicBezTo>
                <a:cubicBezTo>
                  <a:pt x="1719" y="18123"/>
                  <a:pt x="1764" y="18143"/>
                  <a:pt x="1809" y="18143"/>
                </a:cubicBezTo>
                <a:cubicBezTo>
                  <a:pt x="1900" y="18143"/>
                  <a:pt x="1993" y="18063"/>
                  <a:pt x="1956" y="17951"/>
                </a:cubicBezTo>
                <a:cubicBezTo>
                  <a:pt x="1830" y="17476"/>
                  <a:pt x="1733" y="17001"/>
                  <a:pt x="1663" y="16512"/>
                </a:cubicBezTo>
                <a:lnTo>
                  <a:pt x="1663" y="16512"/>
                </a:lnTo>
                <a:cubicBezTo>
                  <a:pt x="1844" y="17029"/>
                  <a:pt x="2096" y="17518"/>
                  <a:pt x="2403" y="17993"/>
                </a:cubicBezTo>
                <a:cubicBezTo>
                  <a:pt x="2437" y="18038"/>
                  <a:pt x="2488" y="18058"/>
                  <a:pt x="2538" y="18058"/>
                </a:cubicBezTo>
                <a:cubicBezTo>
                  <a:pt x="2610" y="18058"/>
                  <a:pt x="2680" y="18017"/>
                  <a:pt x="2696" y="17951"/>
                </a:cubicBezTo>
                <a:cubicBezTo>
                  <a:pt x="2780" y="17937"/>
                  <a:pt x="2850" y="17853"/>
                  <a:pt x="2808" y="17755"/>
                </a:cubicBezTo>
                <a:cubicBezTo>
                  <a:pt x="2766" y="17630"/>
                  <a:pt x="2710" y="17504"/>
                  <a:pt x="2669" y="17392"/>
                </a:cubicBezTo>
                <a:lnTo>
                  <a:pt x="2669" y="17392"/>
                </a:lnTo>
                <a:cubicBezTo>
                  <a:pt x="2710" y="17476"/>
                  <a:pt x="2738" y="17574"/>
                  <a:pt x="2780" y="17657"/>
                </a:cubicBezTo>
                <a:cubicBezTo>
                  <a:pt x="2808" y="17713"/>
                  <a:pt x="2850" y="17727"/>
                  <a:pt x="2892" y="17741"/>
                </a:cubicBezTo>
                <a:cubicBezTo>
                  <a:pt x="2906" y="17755"/>
                  <a:pt x="2906" y="17783"/>
                  <a:pt x="2906" y="17797"/>
                </a:cubicBezTo>
                <a:cubicBezTo>
                  <a:pt x="2922" y="17857"/>
                  <a:pt x="2967" y="17883"/>
                  <a:pt x="3013" y="17883"/>
                </a:cubicBezTo>
                <a:cubicBezTo>
                  <a:pt x="3084" y="17883"/>
                  <a:pt x="3160" y="17821"/>
                  <a:pt x="3143" y="17727"/>
                </a:cubicBezTo>
                <a:cubicBezTo>
                  <a:pt x="2794" y="15953"/>
                  <a:pt x="2710" y="14109"/>
                  <a:pt x="2962" y="12335"/>
                </a:cubicBezTo>
                <a:cubicBezTo>
                  <a:pt x="3018" y="12112"/>
                  <a:pt x="3088" y="11888"/>
                  <a:pt x="3171" y="11679"/>
                </a:cubicBezTo>
                <a:cubicBezTo>
                  <a:pt x="3786" y="9919"/>
                  <a:pt x="4624" y="8089"/>
                  <a:pt x="5853" y="6664"/>
                </a:cubicBezTo>
                <a:cubicBezTo>
                  <a:pt x="7516" y="4769"/>
                  <a:pt x="9881" y="4017"/>
                  <a:pt x="12294" y="4017"/>
                </a:cubicBezTo>
                <a:cubicBezTo>
                  <a:pt x="12923" y="4017"/>
                  <a:pt x="13555" y="4068"/>
                  <a:pt x="14179" y="4163"/>
                </a:cubicBezTo>
                <a:cubicBezTo>
                  <a:pt x="14193" y="4219"/>
                  <a:pt x="14249" y="4275"/>
                  <a:pt x="14319" y="4275"/>
                </a:cubicBezTo>
                <a:lnTo>
                  <a:pt x="14430" y="4275"/>
                </a:lnTo>
                <a:cubicBezTo>
                  <a:pt x="14444" y="4317"/>
                  <a:pt x="14486" y="4359"/>
                  <a:pt x="14556" y="4359"/>
                </a:cubicBezTo>
                <a:cubicBezTo>
                  <a:pt x="14626" y="4359"/>
                  <a:pt x="14710" y="4373"/>
                  <a:pt x="14794" y="4373"/>
                </a:cubicBezTo>
                <a:cubicBezTo>
                  <a:pt x="14668" y="4555"/>
                  <a:pt x="14556" y="4736"/>
                  <a:pt x="14444" y="4918"/>
                </a:cubicBezTo>
                <a:cubicBezTo>
                  <a:pt x="14333" y="4932"/>
                  <a:pt x="14207" y="4946"/>
                  <a:pt x="14095" y="4974"/>
                </a:cubicBezTo>
                <a:cubicBezTo>
                  <a:pt x="13935" y="5000"/>
                  <a:pt x="13966" y="5269"/>
                  <a:pt x="14115" y="5269"/>
                </a:cubicBezTo>
                <a:cubicBezTo>
                  <a:pt x="14122" y="5269"/>
                  <a:pt x="14130" y="5268"/>
                  <a:pt x="14137" y="5267"/>
                </a:cubicBezTo>
                <a:cubicBezTo>
                  <a:pt x="14165" y="5267"/>
                  <a:pt x="14193" y="5267"/>
                  <a:pt x="14221" y="5253"/>
                </a:cubicBezTo>
                <a:lnTo>
                  <a:pt x="14221" y="5253"/>
                </a:lnTo>
                <a:cubicBezTo>
                  <a:pt x="14207" y="5281"/>
                  <a:pt x="14193" y="5295"/>
                  <a:pt x="14193" y="5309"/>
                </a:cubicBezTo>
                <a:cubicBezTo>
                  <a:pt x="14123" y="5337"/>
                  <a:pt x="14053" y="5365"/>
                  <a:pt x="13983" y="5393"/>
                </a:cubicBezTo>
                <a:lnTo>
                  <a:pt x="13942" y="5393"/>
                </a:lnTo>
                <a:cubicBezTo>
                  <a:pt x="13736" y="5420"/>
                  <a:pt x="13719" y="5728"/>
                  <a:pt x="13928" y="5728"/>
                </a:cubicBezTo>
                <a:cubicBezTo>
                  <a:pt x="13932" y="5728"/>
                  <a:pt x="13937" y="5728"/>
                  <a:pt x="13942" y="5728"/>
                </a:cubicBezTo>
                <a:cubicBezTo>
                  <a:pt x="13942" y="5742"/>
                  <a:pt x="13942" y="5756"/>
                  <a:pt x="13942" y="5770"/>
                </a:cubicBezTo>
                <a:cubicBezTo>
                  <a:pt x="13888" y="5876"/>
                  <a:pt x="13924" y="6008"/>
                  <a:pt x="14060" y="6008"/>
                </a:cubicBezTo>
                <a:cubicBezTo>
                  <a:pt x="14067" y="6008"/>
                  <a:pt x="14074" y="6008"/>
                  <a:pt x="14081" y="6007"/>
                </a:cubicBezTo>
                <a:cubicBezTo>
                  <a:pt x="14305" y="5993"/>
                  <a:pt x="14542" y="5965"/>
                  <a:pt x="14766" y="5951"/>
                </a:cubicBezTo>
                <a:cubicBezTo>
                  <a:pt x="14888" y="5955"/>
                  <a:pt x="15009" y="5956"/>
                  <a:pt x="15131" y="5956"/>
                </a:cubicBezTo>
                <a:cubicBezTo>
                  <a:pt x="16572" y="5956"/>
                  <a:pt x="18002" y="5736"/>
                  <a:pt x="19431" y="5504"/>
                </a:cubicBezTo>
                <a:cubicBezTo>
                  <a:pt x="19515" y="5490"/>
                  <a:pt x="19543" y="5421"/>
                  <a:pt x="19543" y="5337"/>
                </a:cubicBezTo>
                <a:cubicBezTo>
                  <a:pt x="19669" y="5323"/>
                  <a:pt x="19753" y="5169"/>
                  <a:pt x="19641" y="5057"/>
                </a:cubicBezTo>
                <a:cubicBezTo>
                  <a:pt x="19613" y="5016"/>
                  <a:pt x="19585" y="4974"/>
                  <a:pt x="19543" y="4932"/>
                </a:cubicBezTo>
                <a:cubicBezTo>
                  <a:pt x="19669" y="4932"/>
                  <a:pt x="19767" y="4764"/>
                  <a:pt x="19669" y="4638"/>
                </a:cubicBezTo>
                <a:cubicBezTo>
                  <a:pt x="18677" y="3395"/>
                  <a:pt x="17685" y="2138"/>
                  <a:pt x="16693" y="895"/>
                </a:cubicBezTo>
                <a:cubicBezTo>
                  <a:pt x="16610" y="783"/>
                  <a:pt x="16526" y="685"/>
                  <a:pt x="16456" y="573"/>
                </a:cubicBezTo>
                <a:cubicBezTo>
                  <a:pt x="16442" y="559"/>
                  <a:pt x="16414" y="532"/>
                  <a:pt x="16400" y="532"/>
                </a:cubicBezTo>
                <a:cubicBezTo>
                  <a:pt x="16274" y="364"/>
                  <a:pt x="16149" y="210"/>
                  <a:pt x="16023" y="57"/>
                </a:cubicBezTo>
                <a:cubicBezTo>
                  <a:pt x="15994" y="17"/>
                  <a:pt x="15957" y="1"/>
                  <a:pt x="1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714" name="Google Shape;714;p46"/>
          <p:cNvGrpSpPr/>
          <p:nvPr/>
        </p:nvGrpSpPr>
        <p:grpSpPr>
          <a:xfrm rot="1533986">
            <a:off x="7879984" y="2569644"/>
            <a:ext cx="340777" cy="1131537"/>
            <a:chOff x="3820725" y="4490525"/>
            <a:chExt cx="105400" cy="350050"/>
          </a:xfrm>
        </p:grpSpPr>
        <p:sp>
          <p:nvSpPr>
            <p:cNvPr id="715" name="Google Shape;715;p46"/>
            <p:cNvSpPr/>
            <p:nvPr/>
          </p:nvSpPr>
          <p:spPr>
            <a:xfrm>
              <a:off x="3850500" y="4766400"/>
              <a:ext cx="74725" cy="74175"/>
            </a:xfrm>
            <a:custGeom>
              <a:avLst/>
              <a:gdLst/>
              <a:ahLst/>
              <a:cxnLst/>
              <a:rect l="l" t="t" r="r" b="b"/>
              <a:pathLst>
                <a:path w="2989" h="2967" extrusionOk="0">
                  <a:moveTo>
                    <a:pt x="1929" y="361"/>
                  </a:moveTo>
                  <a:cubicBezTo>
                    <a:pt x="2167" y="563"/>
                    <a:pt x="2405" y="777"/>
                    <a:pt x="2655" y="968"/>
                  </a:cubicBezTo>
                  <a:cubicBezTo>
                    <a:pt x="2655" y="992"/>
                    <a:pt x="2655" y="1027"/>
                    <a:pt x="2655" y="1063"/>
                  </a:cubicBezTo>
                  <a:cubicBezTo>
                    <a:pt x="2417" y="872"/>
                    <a:pt x="2179" y="706"/>
                    <a:pt x="1941" y="515"/>
                  </a:cubicBezTo>
                  <a:cubicBezTo>
                    <a:pt x="1929" y="468"/>
                    <a:pt x="1929" y="408"/>
                    <a:pt x="1929" y="361"/>
                  </a:cubicBezTo>
                  <a:close/>
                  <a:moveTo>
                    <a:pt x="1941" y="599"/>
                  </a:moveTo>
                  <a:lnTo>
                    <a:pt x="1941" y="599"/>
                  </a:lnTo>
                  <a:cubicBezTo>
                    <a:pt x="2179" y="777"/>
                    <a:pt x="2405" y="968"/>
                    <a:pt x="2643" y="1146"/>
                  </a:cubicBezTo>
                  <a:cubicBezTo>
                    <a:pt x="2631" y="1325"/>
                    <a:pt x="2655" y="1515"/>
                    <a:pt x="2655" y="1694"/>
                  </a:cubicBezTo>
                  <a:cubicBezTo>
                    <a:pt x="2560" y="1611"/>
                    <a:pt x="2453" y="1527"/>
                    <a:pt x="2346" y="1432"/>
                  </a:cubicBezTo>
                  <a:cubicBezTo>
                    <a:pt x="2227" y="1325"/>
                    <a:pt x="2107" y="1218"/>
                    <a:pt x="1988" y="1111"/>
                  </a:cubicBezTo>
                  <a:cubicBezTo>
                    <a:pt x="1977" y="944"/>
                    <a:pt x="1953" y="765"/>
                    <a:pt x="1941" y="599"/>
                  </a:cubicBezTo>
                  <a:close/>
                  <a:moveTo>
                    <a:pt x="1667" y="432"/>
                  </a:moveTo>
                  <a:cubicBezTo>
                    <a:pt x="1679" y="872"/>
                    <a:pt x="1703" y="1301"/>
                    <a:pt x="1774" y="1742"/>
                  </a:cubicBezTo>
                  <a:cubicBezTo>
                    <a:pt x="1691" y="1734"/>
                    <a:pt x="1607" y="1731"/>
                    <a:pt x="1524" y="1731"/>
                  </a:cubicBezTo>
                  <a:cubicBezTo>
                    <a:pt x="1357" y="1731"/>
                    <a:pt x="1191" y="1742"/>
                    <a:pt x="1024" y="1742"/>
                  </a:cubicBezTo>
                  <a:cubicBezTo>
                    <a:pt x="845" y="1754"/>
                    <a:pt x="667" y="1754"/>
                    <a:pt x="476" y="1777"/>
                  </a:cubicBezTo>
                  <a:cubicBezTo>
                    <a:pt x="476" y="1527"/>
                    <a:pt x="441" y="1265"/>
                    <a:pt x="429" y="1015"/>
                  </a:cubicBezTo>
                  <a:cubicBezTo>
                    <a:pt x="417" y="837"/>
                    <a:pt x="405" y="670"/>
                    <a:pt x="381" y="491"/>
                  </a:cubicBezTo>
                  <a:lnTo>
                    <a:pt x="381" y="491"/>
                  </a:lnTo>
                  <a:cubicBezTo>
                    <a:pt x="504" y="505"/>
                    <a:pt x="627" y="511"/>
                    <a:pt x="751" y="511"/>
                  </a:cubicBezTo>
                  <a:cubicBezTo>
                    <a:pt x="1059" y="511"/>
                    <a:pt x="1369" y="474"/>
                    <a:pt x="1667" y="432"/>
                  </a:cubicBezTo>
                  <a:close/>
                  <a:moveTo>
                    <a:pt x="2000" y="1242"/>
                  </a:moveTo>
                  <a:cubicBezTo>
                    <a:pt x="2203" y="1456"/>
                    <a:pt x="2417" y="1682"/>
                    <a:pt x="2655" y="1849"/>
                  </a:cubicBezTo>
                  <a:cubicBezTo>
                    <a:pt x="2655" y="1980"/>
                    <a:pt x="2655" y="2099"/>
                    <a:pt x="2655" y="2230"/>
                  </a:cubicBezTo>
                  <a:cubicBezTo>
                    <a:pt x="2488" y="2039"/>
                    <a:pt x="2262" y="1873"/>
                    <a:pt x="2048" y="1742"/>
                  </a:cubicBezTo>
                  <a:cubicBezTo>
                    <a:pt x="2036" y="1575"/>
                    <a:pt x="2012" y="1408"/>
                    <a:pt x="2000" y="1242"/>
                  </a:cubicBezTo>
                  <a:close/>
                  <a:moveTo>
                    <a:pt x="2048" y="1837"/>
                  </a:moveTo>
                  <a:lnTo>
                    <a:pt x="2048" y="1837"/>
                  </a:lnTo>
                  <a:cubicBezTo>
                    <a:pt x="2274" y="2004"/>
                    <a:pt x="2465" y="2194"/>
                    <a:pt x="2667" y="2396"/>
                  </a:cubicBezTo>
                  <a:cubicBezTo>
                    <a:pt x="2667" y="2480"/>
                    <a:pt x="2667" y="2551"/>
                    <a:pt x="2679" y="2635"/>
                  </a:cubicBezTo>
                  <a:lnTo>
                    <a:pt x="2524" y="2635"/>
                  </a:lnTo>
                  <a:cubicBezTo>
                    <a:pt x="2310" y="2444"/>
                    <a:pt x="2072" y="2266"/>
                    <a:pt x="1834" y="2087"/>
                  </a:cubicBezTo>
                  <a:cubicBezTo>
                    <a:pt x="1857" y="2075"/>
                    <a:pt x="1869" y="2075"/>
                    <a:pt x="1881" y="2075"/>
                  </a:cubicBezTo>
                  <a:cubicBezTo>
                    <a:pt x="1905" y="2063"/>
                    <a:pt x="1917" y="2063"/>
                    <a:pt x="1929" y="2051"/>
                  </a:cubicBezTo>
                  <a:cubicBezTo>
                    <a:pt x="2000" y="2051"/>
                    <a:pt x="2060" y="2015"/>
                    <a:pt x="2060" y="1932"/>
                  </a:cubicBezTo>
                  <a:cubicBezTo>
                    <a:pt x="2060" y="1896"/>
                    <a:pt x="2048" y="1861"/>
                    <a:pt x="2048" y="1837"/>
                  </a:cubicBezTo>
                  <a:close/>
                  <a:moveTo>
                    <a:pt x="1715" y="2111"/>
                  </a:moveTo>
                  <a:cubicBezTo>
                    <a:pt x="1917" y="2289"/>
                    <a:pt x="2119" y="2468"/>
                    <a:pt x="2334" y="2635"/>
                  </a:cubicBezTo>
                  <a:cubicBezTo>
                    <a:pt x="2203" y="2647"/>
                    <a:pt x="2060" y="2658"/>
                    <a:pt x="1929" y="2670"/>
                  </a:cubicBezTo>
                  <a:cubicBezTo>
                    <a:pt x="1822" y="2551"/>
                    <a:pt x="1679" y="2468"/>
                    <a:pt x="1560" y="2373"/>
                  </a:cubicBezTo>
                  <a:cubicBezTo>
                    <a:pt x="1453" y="2301"/>
                    <a:pt x="1357" y="2218"/>
                    <a:pt x="1250" y="2146"/>
                  </a:cubicBezTo>
                  <a:cubicBezTo>
                    <a:pt x="1405" y="2146"/>
                    <a:pt x="1560" y="2135"/>
                    <a:pt x="1715" y="2111"/>
                  </a:cubicBezTo>
                  <a:close/>
                  <a:moveTo>
                    <a:pt x="476" y="2051"/>
                  </a:moveTo>
                  <a:lnTo>
                    <a:pt x="476" y="2051"/>
                  </a:lnTo>
                  <a:cubicBezTo>
                    <a:pt x="655" y="2099"/>
                    <a:pt x="857" y="2123"/>
                    <a:pt x="1048" y="2135"/>
                  </a:cubicBezTo>
                  <a:cubicBezTo>
                    <a:pt x="1167" y="2242"/>
                    <a:pt x="1322" y="2337"/>
                    <a:pt x="1441" y="2432"/>
                  </a:cubicBezTo>
                  <a:cubicBezTo>
                    <a:pt x="1548" y="2504"/>
                    <a:pt x="1655" y="2599"/>
                    <a:pt x="1762" y="2670"/>
                  </a:cubicBezTo>
                  <a:cubicBezTo>
                    <a:pt x="1584" y="2682"/>
                    <a:pt x="1393" y="2682"/>
                    <a:pt x="1215" y="2682"/>
                  </a:cubicBezTo>
                  <a:cubicBezTo>
                    <a:pt x="1131" y="2539"/>
                    <a:pt x="976" y="2420"/>
                    <a:pt x="845" y="2313"/>
                  </a:cubicBezTo>
                  <a:cubicBezTo>
                    <a:pt x="726" y="2230"/>
                    <a:pt x="607" y="2123"/>
                    <a:pt x="476" y="2051"/>
                  </a:cubicBezTo>
                  <a:close/>
                  <a:moveTo>
                    <a:pt x="1757" y="0"/>
                  </a:moveTo>
                  <a:cubicBezTo>
                    <a:pt x="1724" y="0"/>
                    <a:pt x="1696" y="26"/>
                    <a:pt x="1679" y="51"/>
                  </a:cubicBezTo>
                  <a:lnTo>
                    <a:pt x="1619" y="51"/>
                  </a:lnTo>
                  <a:cubicBezTo>
                    <a:pt x="1191" y="110"/>
                    <a:pt x="762" y="110"/>
                    <a:pt x="333" y="182"/>
                  </a:cubicBezTo>
                  <a:cubicBezTo>
                    <a:pt x="310" y="182"/>
                    <a:pt x="286" y="194"/>
                    <a:pt x="274" y="218"/>
                  </a:cubicBezTo>
                  <a:cubicBezTo>
                    <a:pt x="226" y="218"/>
                    <a:pt x="191" y="241"/>
                    <a:pt x="167" y="277"/>
                  </a:cubicBezTo>
                  <a:cubicBezTo>
                    <a:pt x="0" y="765"/>
                    <a:pt x="0" y="1408"/>
                    <a:pt x="155" y="1896"/>
                  </a:cubicBezTo>
                  <a:cubicBezTo>
                    <a:pt x="167" y="1944"/>
                    <a:pt x="202" y="1968"/>
                    <a:pt x="238" y="1992"/>
                  </a:cubicBezTo>
                  <a:cubicBezTo>
                    <a:pt x="202" y="2015"/>
                    <a:pt x="191" y="2063"/>
                    <a:pt x="214" y="2099"/>
                  </a:cubicBezTo>
                  <a:cubicBezTo>
                    <a:pt x="322" y="2277"/>
                    <a:pt x="488" y="2420"/>
                    <a:pt x="643" y="2551"/>
                  </a:cubicBezTo>
                  <a:cubicBezTo>
                    <a:pt x="738" y="2635"/>
                    <a:pt x="857" y="2742"/>
                    <a:pt x="988" y="2801"/>
                  </a:cubicBezTo>
                  <a:cubicBezTo>
                    <a:pt x="976" y="2849"/>
                    <a:pt x="1000" y="2897"/>
                    <a:pt x="1060" y="2897"/>
                  </a:cubicBezTo>
                  <a:cubicBezTo>
                    <a:pt x="1329" y="2939"/>
                    <a:pt x="1630" y="2967"/>
                    <a:pt x="1929" y="2967"/>
                  </a:cubicBezTo>
                  <a:cubicBezTo>
                    <a:pt x="2211" y="2967"/>
                    <a:pt x="2490" y="2942"/>
                    <a:pt x="2739" y="2885"/>
                  </a:cubicBezTo>
                  <a:cubicBezTo>
                    <a:pt x="2762" y="2873"/>
                    <a:pt x="2774" y="2873"/>
                    <a:pt x="2786" y="2861"/>
                  </a:cubicBezTo>
                  <a:cubicBezTo>
                    <a:pt x="2794" y="2863"/>
                    <a:pt x="2802" y="2864"/>
                    <a:pt x="2810" y="2864"/>
                  </a:cubicBezTo>
                  <a:cubicBezTo>
                    <a:pt x="2849" y="2864"/>
                    <a:pt x="2883" y="2839"/>
                    <a:pt x="2893" y="2789"/>
                  </a:cubicBezTo>
                  <a:cubicBezTo>
                    <a:pt x="2941" y="2468"/>
                    <a:pt x="2953" y="2146"/>
                    <a:pt x="2941" y="1825"/>
                  </a:cubicBezTo>
                  <a:cubicBezTo>
                    <a:pt x="2941" y="1575"/>
                    <a:pt x="2953" y="1289"/>
                    <a:pt x="2905" y="1039"/>
                  </a:cubicBezTo>
                  <a:cubicBezTo>
                    <a:pt x="2965" y="992"/>
                    <a:pt x="2989" y="896"/>
                    <a:pt x="2917" y="849"/>
                  </a:cubicBezTo>
                  <a:cubicBezTo>
                    <a:pt x="2560" y="551"/>
                    <a:pt x="2179" y="277"/>
                    <a:pt x="1798" y="15"/>
                  </a:cubicBezTo>
                  <a:cubicBezTo>
                    <a:pt x="1784" y="5"/>
                    <a:pt x="1770"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46"/>
            <p:cNvSpPr/>
            <p:nvPr/>
          </p:nvSpPr>
          <p:spPr>
            <a:xfrm>
              <a:off x="3820725" y="4490525"/>
              <a:ext cx="105400" cy="246725"/>
            </a:xfrm>
            <a:custGeom>
              <a:avLst/>
              <a:gdLst/>
              <a:ahLst/>
              <a:cxnLst/>
              <a:rect l="l" t="t" r="r" b="b"/>
              <a:pathLst>
                <a:path w="4216" h="9869" extrusionOk="0">
                  <a:moveTo>
                    <a:pt x="3013" y="537"/>
                  </a:moveTo>
                  <a:cubicBezTo>
                    <a:pt x="3072" y="573"/>
                    <a:pt x="3132" y="597"/>
                    <a:pt x="3179" y="632"/>
                  </a:cubicBezTo>
                  <a:cubicBezTo>
                    <a:pt x="3394" y="763"/>
                    <a:pt x="3620" y="882"/>
                    <a:pt x="3846" y="978"/>
                  </a:cubicBezTo>
                  <a:cubicBezTo>
                    <a:pt x="3846" y="1132"/>
                    <a:pt x="3846" y="1299"/>
                    <a:pt x="3846" y="1454"/>
                  </a:cubicBezTo>
                  <a:cubicBezTo>
                    <a:pt x="3584" y="1204"/>
                    <a:pt x="3298" y="978"/>
                    <a:pt x="3037" y="751"/>
                  </a:cubicBezTo>
                  <a:cubicBezTo>
                    <a:pt x="3025" y="680"/>
                    <a:pt x="3025" y="608"/>
                    <a:pt x="3013" y="537"/>
                  </a:cubicBezTo>
                  <a:close/>
                  <a:moveTo>
                    <a:pt x="3048" y="894"/>
                  </a:moveTo>
                  <a:lnTo>
                    <a:pt x="3048" y="894"/>
                  </a:lnTo>
                  <a:cubicBezTo>
                    <a:pt x="3310" y="1156"/>
                    <a:pt x="3572" y="1430"/>
                    <a:pt x="3846" y="1680"/>
                  </a:cubicBezTo>
                  <a:cubicBezTo>
                    <a:pt x="3858" y="1894"/>
                    <a:pt x="3858" y="2097"/>
                    <a:pt x="3858" y="2311"/>
                  </a:cubicBezTo>
                  <a:cubicBezTo>
                    <a:pt x="3751" y="2192"/>
                    <a:pt x="3620" y="2097"/>
                    <a:pt x="3501" y="1978"/>
                  </a:cubicBezTo>
                  <a:cubicBezTo>
                    <a:pt x="3358" y="1847"/>
                    <a:pt x="3227" y="1704"/>
                    <a:pt x="3084" y="1561"/>
                  </a:cubicBezTo>
                  <a:cubicBezTo>
                    <a:pt x="3072" y="1335"/>
                    <a:pt x="3060" y="1120"/>
                    <a:pt x="3048" y="894"/>
                  </a:cubicBezTo>
                  <a:close/>
                  <a:moveTo>
                    <a:pt x="3084" y="1668"/>
                  </a:moveTo>
                  <a:lnTo>
                    <a:pt x="3084" y="1668"/>
                  </a:lnTo>
                  <a:cubicBezTo>
                    <a:pt x="3215" y="1799"/>
                    <a:pt x="3346" y="1930"/>
                    <a:pt x="3477" y="2061"/>
                  </a:cubicBezTo>
                  <a:cubicBezTo>
                    <a:pt x="3596" y="2192"/>
                    <a:pt x="3727" y="2335"/>
                    <a:pt x="3870" y="2442"/>
                  </a:cubicBezTo>
                  <a:cubicBezTo>
                    <a:pt x="3870" y="2668"/>
                    <a:pt x="3882" y="2894"/>
                    <a:pt x="3894" y="3109"/>
                  </a:cubicBezTo>
                  <a:cubicBezTo>
                    <a:pt x="3751" y="2990"/>
                    <a:pt x="3596" y="2871"/>
                    <a:pt x="3453" y="2752"/>
                  </a:cubicBezTo>
                  <a:cubicBezTo>
                    <a:pt x="3334" y="2644"/>
                    <a:pt x="3227" y="2537"/>
                    <a:pt x="3108" y="2430"/>
                  </a:cubicBezTo>
                  <a:cubicBezTo>
                    <a:pt x="3108" y="2180"/>
                    <a:pt x="3096" y="1918"/>
                    <a:pt x="3084" y="1668"/>
                  </a:cubicBezTo>
                  <a:close/>
                  <a:moveTo>
                    <a:pt x="3120" y="2561"/>
                  </a:moveTo>
                  <a:lnTo>
                    <a:pt x="3120" y="2561"/>
                  </a:lnTo>
                  <a:cubicBezTo>
                    <a:pt x="3215" y="2656"/>
                    <a:pt x="3310" y="2752"/>
                    <a:pt x="3406" y="2847"/>
                  </a:cubicBezTo>
                  <a:cubicBezTo>
                    <a:pt x="3560" y="2990"/>
                    <a:pt x="3715" y="3156"/>
                    <a:pt x="3894" y="3275"/>
                  </a:cubicBezTo>
                  <a:cubicBezTo>
                    <a:pt x="3906" y="3514"/>
                    <a:pt x="3906" y="3752"/>
                    <a:pt x="3918" y="4002"/>
                  </a:cubicBezTo>
                  <a:cubicBezTo>
                    <a:pt x="3679" y="3764"/>
                    <a:pt x="3394" y="3549"/>
                    <a:pt x="3132" y="3335"/>
                  </a:cubicBezTo>
                  <a:cubicBezTo>
                    <a:pt x="3120" y="3073"/>
                    <a:pt x="3120" y="2823"/>
                    <a:pt x="3120" y="2561"/>
                  </a:cubicBezTo>
                  <a:close/>
                  <a:moveTo>
                    <a:pt x="3132" y="3454"/>
                  </a:moveTo>
                  <a:cubicBezTo>
                    <a:pt x="3382" y="3704"/>
                    <a:pt x="3632" y="3942"/>
                    <a:pt x="3918" y="4133"/>
                  </a:cubicBezTo>
                  <a:cubicBezTo>
                    <a:pt x="3918" y="4347"/>
                    <a:pt x="3918" y="4549"/>
                    <a:pt x="3918" y="4764"/>
                  </a:cubicBezTo>
                  <a:cubicBezTo>
                    <a:pt x="3787" y="4633"/>
                    <a:pt x="3644" y="4526"/>
                    <a:pt x="3525" y="4407"/>
                  </a:cubicBezTo>
                  <a:cubicBezTo>
                    <a:pt x="3394" y="4276"/>
                    <a:pt x="3263" y="4145"/>
                    <a:pt x="3144" y="4002"/>
                  </a:cubicBezTo>
                  <a:cubicBezTo>
                    <a:pt x="3132" y="3823"/>
                    <a:pt x="3132" y="3645"/>
                    <a:pt x="3132" y="3454"/>
                  </a:cubicBezTo>
                  <a:close/>
                  <a:moveTo>
                    <a:pt x="3144" y="4145"/>
                  </a:moveTo>
                  <a:cubicBezTo>
                    <a:pt x="3370" y="4418"/>
                    <a:pt x="3632" y="4704"/>
                    <a:pt x="3918" y="4907"/>
                  </a:cubicBezTo>
                  <a:cubicBezTo>
                    <a:pt x="3906" y="4990"/>
                    <a:pt x="3906" y="5073"/>
                    <a:pt x="3906" y="5157"/>
                  </a:cubicBezTo>
                  <a:cubicBezTo>
                    <a:pt x="3906" y="5311"/>
                    <a:pt x="3894" y="5466"/>
                    <a:pt x="3894" y="5621"/>
                  </a:cubicBezTo>
                  <a:cubicBezTo>
                    <a:pt x="3668" y="5383"/>
                    <a:pt x="3418" y="5169"/>
                    <a:pt x="3168" y="4942"/>
                  </a:cubicBezTo>
                  <a:cubicBezTo>
                    <a:pt x="3168" y="4811"/>
                    <a:pt x="3156" y="4668"/>
                    <a:pt x="3156" y="4526"/>
                  </a:cubicBezTo>
                  <a:cubicBezTo>
                    <a:pt x="3144" y="4407"/>
                    <a:pt x="3144" y="4276"/>
                    <a:pt x="3144" y="4145"/>
                  </a:cubicBezTo>
                  <a:close/>
                  <a:moveTo>
                    <a:pt x="3168" y="5049"/>
                  </a:moveTo>
                  <a:lnTo>
                    <a:pt x="3168" y="5049"/>
                  </a:lnTo>
                  <a:cubicBezTo>
                    <a:pt x="3406" y="5288"/>
                    <a:pt x="3632" y="5526"/>
                    <a:pt x="3882" y="5728"/>
                  </a:cubicBezTo>
                  <a:cubicBezTo>
                    <a:pt x="3882" y="5954"/>
                    <a:pt x="3870" y="6181"/>
                    <a:pt x="3858" y="6407"/>
                  </a:cubicBezTo>
                  <a:cubicBezTo>
                    <a:pt x="3691" y="6145"/>
                    <a:pt x="3441" y="5931"/>
                    <a:pt x="3203" y="5740"/>
                  </a:cubicBezTo>
                  <a:cubicBezTo>
                    <a:pt x="3191" y="5502"/>
                    <a:pt x="3179" y="5276"/>
                    <a:pt x="3168" y="5049"/>
                  </a:cubicBezTo>
                  <a:close/>
                  <a:moveTo>
                    <a:pt x="3203" y="5847"/>
                  </a:moveTo>
                  <a:lnTo>
                    <a:pt x="3203" y="5847"/>
                  </a:lnTo>
                  <a:cubicBezTo>
                    <a:pt x="3298" y="5931"/>
                    <a:pt x="3382" y="6014"/>
                    <a:pt x="3465" y="6097"/>
                  </a:cubicBezTo>
                  <a:cubicBezTo>
                    <a:pt x="3608" y="6240"/>
                    <a:pt x="3715" y="6407"/>
                    <a:pt x="3858" y="6550"/>
                  </a:cubicBezTo>
                  <a:cubicBezTo>
                    <a:pt x="3846" y="6788"/>
                    <a:pt x="3834" y="7026"/>
                    <a:pt x="3822" y="7264"/>
                  </a:cubicBezTo>
                  <a:cubicBezTo>
                    <a:pt x="3632" y="7014"/>
                    <a:pt x="3429" y="6776"/>
                    <a:pt x="3239" y="6526"/>
                  </a:cubicBezTo>
                  <a:cubicBezTo>
                    <a:pt x="3227" y="6300"/>
                    <a:pt x="3215" y="6073"/>
                    <a:pt x="3203" y="5847"/>
                  </a:cubicBezTo>
                  <a:close/>
                  <a:moveTo>
                    <a:pt x="3239" y="6633"/>
                  </a:moveTo>
                  <a:lnTo>
                    <a:pt x="3239" y="6633"/>
                  </a:lnTo>
                  <a:cubicBezTo>
                    <a:pt x="3418" y="6883"/>
                    <a:pt x="3608" y="7145"/>
                    <a:pt x="3822" y="7371"/>
                  </a:cubicBezTo>
                  <a:cubicBezTo>
                    <a:pt x="3822" y="7550"/>
                    <a:pt x="3810" y="7728"/>
                    <a:pt x="3810" y="7895"/>
                  </a:cubicBezTo>
                  <a:cubicBezTo>
                    <a:pt x="3632" y="7693"/>
                    <a:pt x="3441" y="7478"/>
                    <a:pt x="3263" y="7264"/>
                  </a:cubicBezTo>
                  <a:cubicBezTo>
                    <a:pt x="3251" y="7050"/>
                    <a:pt x="3251" y="6835"/>
                    <a:pt x="3239" y="6633"/>
                  </a:cubicBezTo>
                  <a:close/>
                  <a:moveTo>
                    <a:pt x="3263" y="7443"/>
                  </a:moveTo>
                  <a:cubicBezTo>
                    <a:pt x="3429" y="7669"/>
                    <a:pt x="3608" y="7895"/>
                    <a:pt x="3799" y="8086"/>
                  </a:cubicBezTo>
                  <a:cubicBezTo>
                    <a:pt x="3799" y="8217"/>
                    <a:pt x="3799" y="8359"/>
                    <a:pt x="3799" y="8490"/>
                  </a:cubicBezTo>
                  <a:cubicBezTo>
                    <a:pt x="3703" y="8419"/>
                    <a:pt x="3608" y="8336"/>
                    <a:pt x="3525" y="8252"/>
                  </a:cubicBezTo>
                  <a:cubicBezTo>
                    <a:pt x="3429" y="8169"/>
                    <a:pt x="3334" y="8074"/>
                    <a:pt x="3251" y="7978"/>
                  </a:cubicBezTo>
                  <a:cubicBezTo>
                    <a:pt x="3263" y="7800"/>
                    <a:pt x="3263" y="7621"/>
                    <a:pt x="3263" y="7443"/>
                  </a:cubicBezTo>
                  <a:close/>
                  <a:moveTo>
                    <a:pt x="2739" y="323"/>
                  </a:moveTo>
                  <a:cubicBezTo>
                    <a:pt x="2691" y="1228"/>
                    <a:pt x="2727" y="2156"/>
                    <a:pt x="2763" y="3073"/>
                  </a:cubicBezTo>
                  <a:cubicBezTo>
                    <a:pt x="2751" y="3085"/>
                    <a:pt x="2751" y="3097"/>
                    <a:pt x="2763" y="3121"/>
                  </a:cubicBezTo>
                  <a:cubicBezTo>
                    <a:pt x="2787" y="3645"/>
                    <a:pt x="2822" y="4168"/>
                    <a:pt x="2834" y="4692"/>
                  </a:cubicBezTo>
                  <a:cubicBezTo>
                    <a:pt x="2870" y="5954"/>
                    <a:pt x="2822" y="7276"/>
                    <a:pt x="2989" y="8526"/>
                  </a:cubicBezTo>
                  <a:cubicBezTo>
                    <a:pt x="2965" y="8526"/>
                    <a:pt x="2941" y="8562"/>
                    <a:pt x="2965" y="8586"/>
                  </a:cubicBezTo>
                  <a:cubicBezTo>
                    <a:pt x="2977" y="8598"/>
                    <a:pt x="2989" y="8609"/>
                    <a:pt x="3013" y="8621"/>
                  </a:cubicBezTo>
                  <a:cubicBezTo>
                    <a:pt x="3013" y="8657"/>
                    <a:pt x="3013" y="8681"/>
                    <a:pt x="3025" y="8717"/>
                  </a:cubicBezTo>
                  <a:cubicBezTo>
                    <a:pt x="2948" y="8699"/>
                    <a:pt x="2867" y="8693"/>
                    <a:pt x="2786" y="8693"/>
                  </a:cubicBezTo>
                  <a:cubicBezTo>
                    <a:pt x="2591" y="8693"/>
                    <a:pt x="2388" y="8729"/>
                    <a:pt x="2203" y="8729"/>
                  </a:cubicBezTo>
                  <a:cubicBezTo>
                    <a:pt x="1894" y="8740"/>
                    <a:pt x="1596" y="8740"/>
                    <a:pt x="1286" y="8764"/>
                  </a:cubicBezTo>
                  <a:cubicBezTo>
                    <a:pt x="1274" y="7324"/>
                    <a:pt x="1036" y="5883"/>
                    <a:pt x="858" y="4442"/>
                  </a:cubicBezTo>
                  <a:cubicBezTo>
                    <a:pt x="703" y="3121"/>
                    <a:pt x="524" y="1775"/>
                    <a:pt x="322" y="454"/>
                  </a:cubicBezTo>
                  <a:lnTo>
                    <a:pt x="322" y="454"/>
                  </a:lnTo>
                  <a:cubicBezTo>
                    <a:pt x="462" y="465"/>
                    <a:pt x="602" y="469"/>
                    <a:pt x="744" y="469"/>
                  </a:cubicBezTo>
                  <a:cubicBezTo>
                    <a:pt x="1048" y="469"/>
                    <a:pt x="1355" y="450"/>
                    <a:pt x="1655" y="442"/>
                  </a:cubicBezTo>
                  <a:cubicBezTo>
                    <a:pt x="2025" y="418"/>
                    <a:pt x="2394" y="442"/>
                    <a:pt x="2727" y="323"/>
                  </a:cubicBezTo>
                  <a:close/>
                  <a:moveTo>
                    <a:pt x="3251" y="8097"/>
                  </a:moveTo>
                  <a:cubicBezTo>
                    <a:pt x="3418" y="8300"/>
                    <a:pt x="3596" y="8502"/>
                    <a:pt x="3799" y="8645"/>
                  </a:cubicBezTo>
                  <a:cubicBezTo>
                    <a:pt x="3799" y="8848"/>
                    <a:pt x="3799" y="9050"/>
                    <a:pt x="3799" y="9252"/>
                  </a:cubicBezTo>
                  <a:cubicBezTo>
                    <a:pt x="3715" y="9169"/>
                    <a:pt x="3620" y="9086"/>
                    <a:pt x="3537" y="9002"/>
                  </a:cubicBezTo>
                  <a:cubicBezTo>
                    <a:pt x="3429" y="8907"/>
                    <a:pt x="3322" y="8800"/>
                    <a:pt x="3203" y="8705"/>
                  </a:cubicBezTo>
                  <a:cubicBezTo>
                    <a:pt x="3227" y="8502"/>
                    <a:pt x="3239" y="8300"/>
                    <a:pt x="3251" y="8097"/>
                  </a:cubicBezTo>
                  <a:close/>
                  <a:moveTo>
                    <a:pt x="2787" y="8979"/>
                  </a:moveTo>
                  <a:cubicBezTo>
                    <a:pt x="2894" y="9086"/>
                    <a:pt x="3013" y="9193"/>
                    <a:pt x="3120" y="9300"/>
                  </a:cubicBezTo>
                  <a:cubicBezTo>
                    <a:pt x="3191" y="9360"/>
                    <a:pt x="3251" y="9419"/>
                    <a:pt x="3310" y="9491"/>
                  </a:cubicBezTo>
                  <a:cubicBezTo>
                    <a:pt x="3179" y="9491"/>
                    <a:pt x="3037" y="9502"/>
                    <a:pt x="2894" y="9514"/>
                  </a:cubicBezTo>
                  <a:cubicBezTo>
                    <a:pt x="2787" y="9419"/>
                    <a:pt x="2656" y="9324"/>
                    <a:pt x="2548" y="9229"/>
                  </a:cubicBezTo>
                  <a:cubicBezTo>
                    <a:pt x="2453" y="9157"/>
                    <a:pt x="2358" y="9086"/>
                    <a:pt x="2263" y="9014"/>
                  </a:cubicBezTo>
                  <a:cubicBezTo>
                    <a:pt x="2429" y="9014"/>
                    <a:pt x="2608" y="9014"/>
                    <a:pt x="2787" y="8979"/>
                  </a:cubicBezTo>
                  <a:close/>
                  <a:moveTo>
                    <a:pt x="3191" y="8812"/>
                  </a:moveTo>
                  <a:cubicBezTo>
                    <a:pt x="3287" y="8895"/>
                    <a:pt x="3370" y="8990"/>
                    <a:pt x="3465" y="9074"/>
                  </a:cubicBezTo>
                  <a:cubicBezTo>
                    <a:pt x="3572" y="9193"/>
                    <a:pt x="3679" y="9324"/>
                    <a:pt x="3810" y="9443"/>
                  </a:cubicBezTo>
                  <a:cubicBezTo>
                    <a:pt x="3810" y="9479"/>
                    <a:pt x="3810" y="9514"/>
                    <a:pt x="3810" y="9550"/>
                  </a:cubicBezTo>
                  <a:cubicBezTo>
                    <a:pt x="3787" y="9514"/>
                    <a:pt x="3763" y="9491"/>
                    <a:pt x="3715" y="9491"/>
                  </a:cubicBezTo>
                  <a:cubicBezTo>
                    <a:pt x="3656" y="9491"/>
                    <a:pt x="3584" y="9479"/>
                    <a:pt x="3513" y="9479"/>
                  </a:cubicBezTo>
                  <a:cubicBezTo>
                    <a:pt x="3418" y="9383"/>
                    <a:pt x="3298" y="9288"/>
                    <a:pt x="3191" y="9193"/>
                  </a:cubicBezTo>
                  <a:cubicBezTo>
                    <a:pt x="3096" y="9110"/>
                    <a:pt x="3001" y="9038"/>
                    <a:pt x="2906" y="8955"/>
                  </a:cubicBezTo>
                  <a:cubicBezTo>
                    <a:pt x="2965" y="8943"/>
                    <a:pt x="3013" y="8919"/>
                    <a:pt x="3060" y="8895"/>
                  </a:cubicBezTo>
                  <a:cubicBezTo>
                    <a:pt x="3072" y="8883"/>
                    <a:pt x="3084" y="8871"/>
                    <a:pt x="3096" y="8859"/>
                  </a:cubicBezTo>
                  <a:cubicBezTo>
                    <a:pt x="3102" y="8862"/>
                    <a:pt x="3109" y="8863"/>
                    <a:pt x="3115" y="8863"/>
                  </a:cubicBezTo>
                  <a:cubicBezTo>
                    <a:pt x="3144" y="8863"/>
                    <a:pt x="3172" y="8841"/>
                    <a:pt x="3191" y="8812"/>
                  </a:cubicBezTo>
                  <a:close/>
                  <a:moveTo>
                    <a:pt x="2155" y="9014"/>
                  </a:moveTo>
                  <a:cubicBezTo>
                    <a:pt x="2275" y="9121"/>
                    <a:pt x="2406" y="9229"/>
                    <a:pt x="2525" y="9336"/>
                  </a:cubicBezTo>
                  <a:cubicBezTo>
                    <a:pt x="2596" y="9407"/>
                    <a:pt x="2667" y="9467"/>
                    <a:pt x="2739" y="9538"/>
                  </a:cubicBezTo>
                  <a:cubicBezTo>
                    <a:pt x="2667" y="9550"/>
                    <a:pt x="2596" y="9550"/>
                    <a:pt x="2525" y="9562"/>
                  </a:cubicBezTo>
                  <a:cubicBezTo>
                    <a:pt x="2525" y="9550"/>
                    <a:pt x="2525" y="9550"/>
                    <a:pt x="2513" y="9538"/>
                  </a:cubicBezTo>
                  <a:cubicBezTo>
                    <a:pt x="2394" y="9407"/>
                    <a:pt x="2227" y="9336"/>
                    <a:pt x="2096" y="9229"/>
                  </a:cubicBezTo>
                  <a:cubicBezTo>
                    <a:pt x="2013" y="9157"/>
                    <a:pt x="1941" y="9086"/>
                    <a:pt x="1858" y="9014"/>
                  </a:cubicBezTo>
                  <a:close/>
                  <a:moveTo>
                    <a:pt x="1274" y="8931"/>
                  </a:moveTo>
                  <a:cubicBezTo>
                    <a:pt x="1417" y="8967"/>
                    <a:pt x="1572" y="8990"/>
                    <a:pt x="1727" y="9002"/>
                  </a:cubicBezTo>
                  <a:cubicBezTo>
                    <a:pt x="1822" y="9121"/>
                    <a:pt x="1917" y="9229"/>
                    <a:pt x="2036" y="9324"/>
                  </a:cubicBezTo>
                  <a:cubicBezTo>
                    <a:pt x="2144" y="9407"/>
                    <a:pt x="2263" y="9526"/>
                    <a:pt x="2394" y="9586"/>
                  </a:cubicBezTo>
                  <a:cubicBezTo>
                    <a:pt x="2251" y="9598"/>
                    <a:pt x="2108" y="9621"/>
                    <a:pt x="1965" y="9633"/>
                  </a:cubicBezTo>
                  <a:cubicBezTo>
                    <a:pt x="1894" y="9502"/>
                    <a:pt x="1751" y="9395"/>
                    <a:pt x="1644" y="9288"/>
                  </a:cubicBezTo>
                  <a:cubicBezTo>
                    <a:pt x="1524" y="9169"/>
                    <a:pt x="1393" y="9050"/>
                    <a:pt x="1274" y="8931"/>
                  </a:cubicBezTo>
                  <a:close/>
                  <a:moveTo>
                    <a:pt x="2222" y="1"/>
                  </a:moveTo>
                  <a:cubicBezTo>
                    <a:pt x="1968" y="1"/>
                    <a:pt x="1708" y="35"/>
                    <a:pt x="1465" y="49"/>
                  </a:cubicBezTo>
                  <a:cubicBezTo>
                    <a:pt x="1036" y="73"/>
                    <a:pt x="608" y="85"/>
                    <a:pt x="179" y="168"/>
                  </a:cubicBezTo>
                  <a:cubicBezTo>
                    <a:pt x="108" y="180"/>
                    <a:pt x="84" y="227"/>
                    <a:pt x="84" y="275"/>
                  </a:cubicBezTo>
                  <a:cubicBezTo>
                    <a:pt x="36" y="299"/>
                    <a:pt x="0" y="347"/>
                    <a:pt x="0" y="406"/>
                  </a:cubicBezTo>
                  <a:cubicBezTo>
                    <a:pt x="203" y="1859"/>
                    <a:pt x="417" y="3311"/>
                    <a:pt x="608" y="4776"/>
                  </a:cubicBezTo>
                  <a:cubicBezTo>
                    <a:pt x="774" y="6121"/>
                    <a:pt x="870" y="7490"/>
                    <a:pt x="1143" y="8836"/>
                  </a:cubicBezTo>
                  <a:cubicBezTo>
                    <a:pt x="1096" y="8836"/>
                    <a:pt x="1048" y="8883"/>
                    <a:pt x="1072" y="8931"/>
                  </a:cubicBezTo>
                  <a:cubicBezTo>
                    <a:pt x="1191" y="9110"/>
                    <a:pt x="1310" y="9288"/>
                    <a:pt x="1453" y="9443"/>
                  </a:cubicBezTo>
                  <a:cubicBezTo>
                    <a:pt x="1536" y="9550"/>
                    <a:pt x="1644" y="9693"/>
                    <a:pt x="1763" y="9776"/>
                  </a:cubicBezTo>
                  <a:cubicBezTo>
                    <a:pt x="1774" y="9800"/>
                    <a:pt x="1798" y="9824"/>
                    <a:pt x="1846" y="9824"/>
                  </a:cubicBezTo>
                  <a:cubicBezTo>
                    <a:pt x="1858" y="9824"/>
                    <a:pt x="1870" y="9836"/>
                    <a:pt x="1882" y="9836"/>
                  </a:cubicBezTo>
                  <a:lnTo>
                    <a:pt x="1917" y="9836"/>
                  </a:lnTo>
                  <a:cubicBezTo>
                    <a:pt x="2135" y="9854"/>
                    <a:pt x="2369" y="9868"/>
                    <a:pt x="2606" y="9868"/>
                  </a:cubicBezTo>
                  <a:cubicBezTo>
                    <a:pt x="3004" y="9868"/>
                    <a:pt x="3408" y="9827"/>
                    <a:pt x="3751" y="9693"/>
                  </a:cubicBezTo>
                  <a:cubicBezTo>
                    <a:pt x="3787" y="9681"/>
                    <a:pt x="3810" y="9645"/>
                    <a:pt x="3822" y="9598"/>
                  </a:cubicBezTo>
                  <a:cubicBezTo>
                    <a:pt x="3834" y="9626"/>
                    <a:pt x="3861" y="9641"/>
                    <a:pt x="3888" y="9641"/>
                  </a:cubicBezTo>
                  <a:cubicBezTo>
                    <a:pt x="3918" y="9641"/>
                    <a:pt x="3947" y="9623"/>
                    <a:pt x="3953" y="9586"/>
                  </a:cubicBezTo>
                  <a:cubicBezTo>
                    <a:pt x="3953" y="9574"/>
                    <a:pt x="3953" y="9550"/>
                    <a:pt x="3953" y="9538"/>
                  </a:cubicBezTo>
                  <a:cubicBezTo>
                    <a:pt x="3977" y="9526"/>
                    <a:pt x="3989" y="9502"/>
                    <a:pt x="3977" y="9479"/>
                  </a:cubicBezTo>
                  <a:cubicBezTo>
                    <a:pt x="3977" y="9467"/>
                    <a:pt x="3965" y="9467"/>
                    <a:pt x="3965" y="9455"/>
                  </a:cubicBezTo>
                  <a:cubicBezTo>
                    <a:pt x="4156" y="8097"/>
                    <a:pt x="4168" y="6693"/>
                    <a:pt x="4156" y="5323"/>
                  </a:cubicBezTo>
                  <a:cubicBezTo>
                    <a:pt x="4144" y="4192"/>
                    <a:pt x="4180" y="3037"/>
                    <a:pt x="4144" y="1894"/>
                  </a:cubicBezTo>
                  <a:cubicBezTo>
                    <a:pt x="4180" y="1894"/>
                    <a:pt x="4215" y="1823"/>
                    <a:pt x="4180" y="1787"/>
                  </a:cubicBezTo>
                  <a:cubicBezTo>
                    <a:pt x="4168" y="1775"/>
                    <a:pt x="4156" y="1763"/>
                    <a:pt x="4132" y="1740"/>
                  </a:cubicBezTo>
                  <a:cubicBezTo>
                    <a:pt x="4132" y="1501"/>
                    <a:pt x="4108" y="1251"/>
                    <a:pt x="4096" y="1001"/>
                  </a:cubicBezTo>
                  <a:cubicBezTo>
                    <a:pt x="4156" y="954"/>
                    <a:pt x="4168" y="835"/>
                    <a:pt x="4072" y="775"/>
                  </a:cubicBezTo>
                  <a:cubicBezTo>
                    <a:pt x="4072" y="763"/>
                    <a:pt x="4072" y="751"/>
                    <a:pt x="4072" y="739"/>
                  </a:cubicBezTo>
                  <a:cubicBezTo>
                    <a:pt x="4065" y="668"/>
                    <a:pt x="4011" y="631"/>
                    <a:pt x="3958" y="631"/>
                  </a:cubicBezTo>
                  <a:cubicBezTo>
                    <a:pt x="3923" y="631"/>
                    <a:pt x="3889" y="647"/>
                    <a:pt x="3870" y="680"/>
                  </a:cubicBezTo>
                  <a:cubicBezTo>
                    <a:pt x="3679" y="597"/>
                    <a:pt x="3501" y="501"/>
                    <a:pt x="3322" y="406"/>
                  </a:cubicBezTo>
                  <a:cubicBezTo>
                    <a:pt x="3144" y="299"/>
                    <a:pt x="2965" y="144"/>
                    <a:pt x="2775" y="73"/>
                  </a:cubicBezTo>
                  <a:lnTo>
                    <a:pt x="2751" y="73"/>
                  </a:lnTo>
                  <a:cubicBezTo>
                    <a:pt x="2582" y="18"/>
                    <a:pt x="2403" y="1"/>
                    <a:pt x="2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7" name="Google Shape;717;p46"/>
          <p:cNvSpPr txBox="1">
            <a:spLocks noGrp="1"/>
          </p:cNvSpPr>
          <p:nvPr>
            <p:ph type="title"/>
          </p:nvPr>
        </p:nvSpPr>
        <p:spPr>
          <a:xfrm>
            <a:off x="333513" y="-67698"/>
            <a:ext cx="7713300" cy="12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Er Diagram</a:t>
            </a:r>
            <a:endParaRPr sz="2800" dirty="0"/>
          </a:p>
        </p:txBody>
      </p:sp>
      <p:pic>
        <p:nvPicPr>
          <p:cNvPr id="2" name="Picture 1">
            <a:extLst>
              <a:ext uri="{FF2B5EF4-FFF2-40B4-BE49-F238E27FC236}">
                <a16:creationId xmlns:a16="http://schemas.microsoft.com/office/drawing/2014/main" id="{C2FC80EB-E1E4-F0D6-979A-4AD9649A9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257" y="1196202"/>
            <a:ext cx="7210425" cy="3771265"/>
          </a:xfrm>
          <a:prstGeom prst="rect">
            <a:avLst/>
          </a:prstGeom>
        </p:spPr>
      </p:pic>
      <p:grpSp>
        <p:nvGrpSpPr>
          <p:cNvPr id="3" name="Google Shape;697;p46">
            <a:extLst>
              <a:ext uri="{FF2B5EF4-FFF2-40B4-BE49-F238E27FC236}">
                <a16:creationId xmlns:a16="http://schemas.microsoft.com/office/drawing/2014/main" id="{E0E6C5E2-1A0C-EC4A-8710-6ACABD669EEC}"/>
              </a:ext>
            </a:extLst>
          </p:cNvPr>
          <p:cNvGrpSpPr/>
          <p:nvPr/>
        </p:nvGrpSpPr>
        <p:grpSpPr>
          <a:xfrm>
            <a:off x="2440874" y="113658"/>
            <a:ext cx="997955" cy="1082544"/>
            <a:chOff x="4131750" y="2096576"/>
            <a:chExt cx="546525" cy="592850"/>
          </a:xfrm>
        </p:grpSpPr>
        <p:sp>
          <p:nvSpPr>
            <p:cNvPr id="4" name="Google Shape;698;p46">
              <a:extLst>
                <a:ext uri="{FF2B5EF4-FFF2-40B4-BE49-F238E27FC236}">
                  <a16:creationId xmlns:a16="http://schemas.microsoft.com/office/drawing/2014/main" id="{131F6D0C-E1DD-C7A5-23F5-3F2A4253AD15}"/>
                </a:ext>
              </a:extLst>
            </p:cNvPr>
            <p:cNvSpPr/>
            <p:nvPr/>
          </p:nvSpPr>
          <p:spPr>
            <a:xfrm>
              <a:off x="4131750" y="2096576"/>
              <a:ext cx="546525" cy="592850"/>
            </a:xfrm>
            <a:custGeom>
              <a:avLst/>
              <a:gdLst/>
              <a:ahLst/>
              <a:cxnLst/>
              <a:rect l="l" t="t" r="r" b="b"/>
              <a:pathLst>
                <a:path w="21861" h="23714" extrusionOk="0">
                  <a:moveTo>
                    <a:pt x="16363" y="496"/>
                  </a:moveTo>
                  <a:cubicBezTo>
                    <a:pt x="16395" y="496"/>
                    <a:pt x="16427" y="506"/>
                    <a:pt x="16455" y="534"/>
                  </a:cubicBezTo>
                  <a:cubicBezTo>
                    <a:pt x="16574" y="653"/>
                    <a:pt x="16503" y="760"/>
                    <a:pt x="16455" y="867"/>
                  </a:cubicBezTo>
                  <a:cubicBezTo>
                    <a:pt x="16348" y="1082"/>
                    <a:pt x="16229" y="1284"/>
                    <a:pt x="16110" y="1487"/>
                  </a:cubicBezTo>
                  <a:cubicBezTo>
                    <a:pt x="15217" y="2915"/>
                    <a:pt x="14193" y="4261"/>
                    <a:pt x="13157" y="5582"/>
                  </a:cubicBezTo>
                  <a:cubicBezTo>
                    <a:pt x="13026" y="5761"/>
                    <a:pt x="12871" y="5856"/>
                    <a:pt x="12633" y="5880"/>
                  </a:cubicBezTo>
                  <a:cubicBezTo>
                    <a:pt x="11609" y="5939"/>
                    <a:pt x="10645" y="6309"/>
                    <a:pt x="9680" y="6654"/>
                  </a:cubicBezTo>
                  <a:cubicBezTo>
                    <a:pt x="7633" y="7404"/>
                    <a:pt x="5585" y="8190"/>
                    <a:pt x="3537" y="8976"/>
                  </a:cubicBezTo>
                  <a:cubicBezTo>
                    <a:pt x="2894" y="9226"/>
                    <a:pt x="2275" y="9535"/>
                    <a:pt x="1644" y="9821"/>
                  </a:cubicBezTo>
                  <a:cubicBezTo>
                    <a:pt x="1542" y="9867"/>
                    <a:pt x="1447" y="9935"/>
                    <a:pt x="1298" y="9935"/>
                  </a:cubicBezTo>
                  <a:cubicBezTo>
                    <a:pt x="1256" y="9935"/>
                    <a:pt x="1209" y="9929"/>
                    <a:pt x="1156" y="9916"/>
                  </a:cubicBezTo>
                  <a:cubicBezTo>
                    <a:pt x="1251" y="9583"/>
                    <a:pt x="1453" y="9404"/>
                    <a:pt x="1620" y="9190"/>
                  </a:cubicBezTo>
                  <a:cubicBezTo>
                    <a:pt x="2775" y="7773"/>
                    <a:pt x="3954" y="6368"/>
                    <a:pt x="5097" y="4939"/>
                  </a:cubicBezTo>
                  <a:cubicBezTo>
                    <a:pt x="5573" y="4356"/>
                    <a:pt x="6120" y="3975"/>
                    <a:pt x="6871" y="3808"/>
                  </a:cubicBezTo>
                  <a:cubicBezTo>
                    <a:pt x="8776" y="3380"/>
                    <a:pt x="10585" y="2630"/>
                    <a:pt x="12419" y="1951"/>
                  </a:cubicBezTo>
                  <a:cubicBezTo>
                    <a:pt x="13490" y="1558"/>
                    <a:pt x="14550" y="1153"/>
                    <a:pt x="15622" y="748"/>
                  </a:cubicBezTo>
                  <a:cubicBezTo>
                    <a:pt x="15812" y="677"/>
                    <a:pt x="16015" y="605"/>
                    <a:pt x="16217" y="534"/>
                  </a:cubicBezTo>
                  <a:cubicBezTo>
                    <a:pt x="16260" y="520"/>
                    <a:pt x="16313" y="496"/>
                    <a:pt x="16363" y="496"/>
                  </a:cubicBezTo>
                  <a:close/>
                  <a:moveTo>
                    <a:pt x="17003" y="844"/>
                  </a:moveTo>
                  <a:cubicBezTo>
                    <a:pt x="17265" y="986"/>
                    <a:pt x="17312" y="1272"/>
                    <a:pt x="17396" y="1510"/>
                  </a:cubicBezTo>
                  <a:cubicBezTo>
                    <a:pt x="18146" y="3451"/>
                    <a:pt x="19074" y="5308"/>
                    <a:pt x="19860" y="7225"/>
                  </a:cubicBezTo>
                  <a:cubicBezTo>
                    <a:pt x="20325" y="8333"/>
                    <a:pt x="20765" y="9452"/>
                    <a:pt x="21230" y="10559"/>
                  </a:cubicBezTo>
                  <a:cubicBezTo>
                    <a:pt x="21372" y="10881"/>
                    <a:pt x="21372" y="11119"/>
                    <a:pt x="21015" y="11285"/>
                  </a:cubicBezTo>
                  <a:cubicBezTo>
                    <a:pt x="20956" y="11321"/>
                    <a:pt x="20932" y="11488"/>
                    <a:pt x="21027" y="11512"/>
                  </a:cubicBezTo>
                  <a:cubicBezTo>
                    <a:pt x="21408" y="11559"/>
                    <a:pt x="21349" y="11762"/>
                    <a:pt x="21218" y="12000"/>
                  </a:cubicBezTo>
                  <a:cubicBezTo>
                    <a:pt x="21003" y="12393"/>
                    <a:pt x="20801" y="12797"/>
                    <a:pt x="20587" y="13190"/>
                  </a:cubicBezTo>
                  <a:cubicBezTo>
                    <a:pt x="19920" y="14405"/>
                    <a:pt x="19325" y="15655"/>
                    <a:pt x="18729" y="16905"/>
                  </a:cubicBezTo>
                  <a:cubicBezTo>
                    <a:pt x="18622" y="17143"/>
                    <a:pt x="18491" y="17381"/>
                    <a:pt x="18348" y="17619"/>
                  </a:cubicBezTo>
                  <a:cubicBezTo>
                    <a:pt x="18320" y="17676"/>
                    <a:pt x="18267" y="17703"/>
                    <a:pt x="18215" y="17703"/>
                  </a:cubicBezTo>
                  <a:cubicBezTo>
                    <a:pt x="18157" y="17703"/>
                    <a:pt x="18099" y="17670"/>
                    <a:pt x="18074" y="17608"/>
                  </a:cubicBezTo>
                  <a:cubicBezTo>
                    <a:pt x="17360" y="15881"/>
                    <a:pt x="16658" y="14155"/>
                    <a:pt x="15955" y="12428"/>
                  </a:cubicBezTo>
                  <a:cubicBezTo>
                    <a:pt x="15205" y="10595"/>
                    <a:pt x="14455" y="8761"/>
                    <a:pt x="13705" y="6928"/>
                  </a:cubicBezTo>
                  <a:cubicBezTo>
                    <a:pt x="13657" y="6821"/>
                    <a:pt x="13621" y="6690"/>
                    <a:pt x="13550" y="6606"/>
                  </a:cubicBezTo>
                  <a:cubicBezTo>
                    <a:pt x="13181" y="6189"/>
                    <a:pt x="13359" y="5868"/>
                    <a:pt x="13645" y="5499"/>
                  </a:cubicBezTo>
                  <a:cubicBezTo>
                    <a:pt x="14324" y="4630"/>
                    <a:pt x="14991" y="3737"/>
                    <a:pt x="15634" y="2832"/>
                  </a:cubicBezTo>
                  <a:cubicBezTo>
                    <a:pt x="16015" y="2284"/>
                    <a:pt x="16348" y="1713"/>
                    <a:pt x="16705" y="1165"/>
                  </a:cubicBezTo>
                  <a:cubicBezTo>
                    <a:pt x="16788" y="1034"/>
                    <a:pt x="16824" y="879"/>
                    <a:pt x="17003" y="844"/>
                  </a:cubicBezTo>
                  <a:close/>
                  <a:moveTo>
                    <a:pt x="12509" y="6228"/>
                  </a:moveTo>
                  <a:cubicBezTo>
                    <a:pt x="12815" y="6228"/>
                    <a:pt x="13047" y="6393"/>
                    <a:pt x="13205" y="6690"/>
                  </a:cubicBezTo>
                  <a:cubicBezTo>
                    <a:pt x="13300" y="6880"/>
                    <a:pt x="13383" y="7071"/>
                    <a:pt x="13467" y="7261"/>
                  </a:cubicBezTo>
                  <a:cubicBezTo>
                    <a:pt x="14491" y="9797"/>
                    <a:pt x="15526" y="12333"/>
                    <a:pt x="16550" y="14869"/>
                  </a:cubicBezTo>
                  <a:cubicBezTo>
                    <a:pt x="16919" y="15762"/>
                    <a:pt x="17300" y="16643"/>
                    <a:pt x="17658" y="17536"/>
                  </a:cubicBezTo>
                  <a:cubicBezTo>
                    <a:pt x="17777" y="17846"/>
                    <a:pt x="17860" y="18155"/>
                    <a:pt x="17824" y="18501"/>
                  </a:cubicBezTo>
                  <a:cubicBezTo>
                    <a:pt x="17812" y="18739"/>
                    <a:pt x="17717" y="18905"/>
                    <a:pt x="17527" y="19012"/>
                  </a:cubicBezTo>
                  <a:cubicBezTo>
                    <a:pt x="17312" y="19132"/>
                    <a:pt x="17086" y="19215"/>
                    <a:pt x="16872" y="19322"/>
                  </a:cubicBezTo>
                  <a:cubicBezTo>
                    <a:pt x="15086" y="20120"/>
                    <a:pt x="13205" y="20691"/>
                    <a:pt x="11371" y="21334"/>
                  </a:cubicBezTo>
                  <a:cubicBezTo>
                    <a:pt x="9728" y="21918"/>
                    <a:pt x="8109" y="22572"/>
                    <a:pt x="6418" y="23049"/>
                  </a:cubicBezTo>
                  <a:cubicBezTo>
                    <a:pt x="6109" y="23144"/>
                    <a:pt x="5799" y="23227"/>
                    <a:pt x="5418" y="23334"/>
                  </a:cubicBezTo>
                  <a:cubicBezTo>
                    <a:pt x="5382" y="22965"/>
                    <a:pt x="5573" y="22834"/>
                    <a:pt x="5692" y="22668"/>
                  </a:cubicBezTo>
                  <a:cubicBezTo>
                    <a:pt x="6478" y="21608"/>
                    <a:pt x="7287" y="20560"/>
                    <a:pt x="8073" y="19501"/>
                  </a:cubicBezTo>
                  <a:cubicBezTo>
                    <a:pt x="8657" y="18703"/>
                    <a:pt x="9228" y="17881"/>
                    <a:pt x="9788" y="17072"/>
                  </a:cubicBezTo>
                  <a:cubicBezTo>
                    <a:pt x="10276" y="16369"/>
                    <a:pt x="10264" y="16048"/>
                    <a:pt x="9764" y="15357"/>
                  </a:cubicBezTo>
                  <a:cubicBezTo>
                    <a:pt x="9752" y="15333"/>
                    <a:pt x="9669" y="15333"/>
                    <a:pt x="9609" y="15333"/>
                  </a:cubicBezTo>
                  <a:cubicBezTo>
                    <a:pt x="9597" y="15333"/>
                    <a:pt x="9573" y="15381"/>
                    <a:pt x="9573" y="15393"/>
                  </a:cubicBezTo>
                  <a:cubicBezTo>
                    <a:pt x="9573" y="15488"/>
                    <a:pt x="9561" y="15583"/>
                    <a:pt x="9597" y="15655"/>
                  </a:cubicBezTo>
                  <a:cubicBezTo>
                    <a:pt x="9871" y="16191"/>
                    <a:pt x="9692" y="16607"/>
                    <a:pt x="9383" y="17072"/>
                  </a:cubicBezTo>
                  <a:cubicBezTo>
                    <a:pt x="8061" y="18977"/>
                    <a:pt x="6656" y="20810"/>
                    <a:pt x="5275" y="22668"/>
                  </a:cubicBezTo>
                  <a:cubicBezTo>
                    <a:pt x="5192" y="22787"/>
                    <a:pt x="5097" y="22918"/>
                    <a:pt x="4989" y="23013"/>
                  </a:cubicBezTo>
                  <a:cubicBezTo>
                    <a:pt x="4948" y="23049"/>
                    <a:pt x="4900" y="23070"/>
                    <a:pt x="4853" y="23070"/>
                  </a:cubicBezTo>
                  <a:cubicBezTo>
                    <a:pt x="4792" y="23070"/>
                    <a:pt x="4732" y="23034"/>
                    <a:pt x="4692" y="22953"/>
                  </a:cubicBezTo>
                  <a:cubicBezTo>
                    <a:pt x="4596" y="22763"/>
                    <a:pt x="4525" y="22572"/>
                    <a:pt x="4442" y="22382"/>
                  </a:cubicBezTo>
                  <a:cubicBezTo>
                    <a:pt x="3537" y="20144"/>
                    <a:pt x="2739" y="17881"/>
                    <a:pt x="1929" y="15619"/>
                  </a:cubicBezTo>
                  <a:cubicBezTo>
                    <a:pt x="1620" y="14738"/>
                    <a:pt x="1287" y="13869"/>
                    <a:pt x="989" y="12976"/>
                  </a:cubicBezTo>
                  <a:cubicBezTo>
                    <a:pt x="786" y="12381"/>
                    <a:pt x="620" y="11773"/>
                    <a:pt x="453" y="11166"/>
                  </a:cubicBezTo>
                  <a:cubicBezTo>
                    <a:pt x="382" y="10928"/>
                    <a:pt x="477" y="10750"/>
                    <a:pt x="691" y="10642"/>
                  </a:cubicBezTo>
                  <a:cubicBezTo>
                    <a:pt x="953" y="10511"/>
                    <a:pt x="1227" y="10392"/>
                    <a:pt x="1501" y="10261"/>
                  </a:cubicBezTo>
                  <a:cubicBezTo>
                    <a:pt x="2680" y="9714"/>
                    <a:pt x="3858" y="9202"/>
                    <a:pt x="5085" y="8761"/>
                  </a:cubicBezTo>
                  <a:cubicBezTo>
                    <a:pt x="6609" y="8214"/>
                    <a:pt x="8109" y="7606"/>
                    <a:pt x="9633" y="7047"/>
                  </a:cubicBezTo>
                  <a:cubicBezTo>
                    <a:pt x="10288" y="6809"/>
                    <a:pt x="10954" y="6618"/>
                    <a:pt x="11609" y="6416"/>
                  </a:cubicBezTo>
                  <a:cubicBezTo>
                    <a:pt x="11835" y="6344"/>
                    <a:pt x="12074" y="6297"/>
                    <a:pt x="12312" y="6249"/>
                  </a:cubicBezTo>
                  <a:cubicBezTo>
                    <a:pt x="12381" y="6235"/>
                    <a:pt x="12446" y="6228"/>
                    <a:pt x="12509" y="6228"/>
                  </a:cubicBezTo>
                  <a:close/>
                  <a:moveTo>
                    <a:pt x="16811" y="0"/>
                  </a:moveTo>
                  <a:cubicBezTo>
                    <a:pt x="16732" y="0"/>
                    <a:pt x="16639" y="16"/>
                    <a:pt x="16527" y="46"/>
                  </a:cubicBezTo>
                  <a:cubicBezTo>
                    <a:pt x="16300" y="117"/>
                    <a:pt x="16074" y="213"/>
                    <a:pt x="15848" y="296"/>
                  </a:cubicBezTo>
                  <a:cubicBezTo>
                    <a:pt x="13967" y="1010"/>
                    <a:pt x="12086" y="1713"/>
                    <a:pt x="10192" y="2415"/>
                  </a:cubicBezTo>
                  <a:cubicBezTo>
                    <a:pt x="8978" y="2868"/>
                    <a:pt x="7740" y="3261"/>
                    <a:pt x="6478" y="3558"/>
                  </a:cubicBezTo>
                  <a:cubicBezTo>
                    <a:pt x="5906" y="3689"/>
                    <a:pt x="5442" y="3975"/>
                    <a:pt x="5061" y="4439"/>
                  </a:cubicBezTo>
                  <a:cubicBezTo>
                    <a:pt x="3477" y="6368"/>
                    <a:pt x="1870" y="8285"/>
                    <a:pt x="370" y="10273"/>
                  </a:cubicBezTo>
                  <a:cubicBezTo>
                    <a:pt x="72" y="10654"/>
                    <a:pt x="1" y="10988"/>
                    <a:pt x="155" y="11428"/>
                  </a:cubicBezTo>
                  <a:cubicBezTo>
                    <a:pt x="810" y="13309"/>
                    <a:pt x="1429" y="15191"/>
                    <a:pt x="2144" y="17334"/>
                  </a:cubicBezTo>
                  <a:cubicBezTo>
                    <a:pt x="2727" y="18858"/>
                    <a:pt x="3394" y="20620"/>
                    <a:pt x="4073" y="22394"/>
                  </a:cubicBezTo>
                  <a:cubicBezTo>
                    <a:pt x="4180" y="22680"/>
                    <a:pt x="4287" y="22965"/>
                    <a:pt x="4430" y="23227"/>
                  </a:cubicBezTo>
                  <a:cubicBezTo>
                    <a:pt x="4612" y="23582"/>
                    <a:pt x="4787" y="23713"/>
                    <a:pt x="5116" y="23713"/>
                  </a:cubicBezTo>
                  <a:cubicBezTo>
                    <a:pt x="5195" y="23713"/>
                    <a:pt x="5283" y="23705"/>
                    <a:pt x="5382" y="23692"/>
                  </a:cubicBezTo>
                  <a:cubicBezTo>
                    <a:pt x="5561" y="23668"/>
                    <a:pt x="5739" y="23620"/>
                    <a:pt x="5918" y="23573"/>
                  </a:cubicBezTo>
                  <a:cubicBezTo>
                    <a:pt x="6752" y="23311"/>
                    <a:pt x="7585" y="23073"/>
                    <a:pt x="8406" y="22787"/>
                  </a:cubicBezTo>
                  <a:cubicBezTo>
                    <a:pt x="10573" y="22025"/>
                    <a:pt x="12728" y="21263"/>
                    <a:pt x="14872" y="20489"/>
                  </a:cubicBezTo>
                  <a:cubicBezTo>
                    <a:pt x="15717" y="20179"/>
                    <a:pt x="16550" y="19822"/>
                    <a:pt x="17384" y="19477"/>
                  </a:cubicBezTo>
                  <a:cubicBezTo>
                    <a:pt x="17693" y="19346"/>
                    <a:pt x="17979" y="19191"/>
                    <a:pt x="18146" y="18870"/>
                  </a:cubicBezTo>
                  <a:cubicBezTo>
                    <a:pt x="18551" y="18036"/>
                    <a:pt x="18991" y="17215"/>
                    <a:pt x="19384" y="16369"/>
                  </a:cubicBezTo>
                  <a:cubicBezTo>
                    <a:pt x="19801" y="15464"/>
                    <a:pt x="20241" y="14583"/>
                    <a:pt x="20718" y="13702"/>
                  </a:cubicBezTo>
                  <a:cubicBezTo>
                    <a:pt x="21051" y="13095"/>
                    <a:pt x="21360" y="12476"/>
                    <a:pt x="21670" y="11869"/>
                  </a:cubicBezTo>
                  <a:cubicBezTo>
                    <a:pt x="21861" y="11488"/>
                    <a:pt x="21861" y="11131"/>
                    <a:pt x="21694" y="10738"/>
                  </a:cubicBezTo>
                  <a:cubicBezTo>
                    <a:pt x="21206" y="9595"/>
                    <a:pt x="20765" y="8452"/>
                    <a:pt x="20277" y="7321"/>
                  </a:cubicBezTo>
                  <a:cubicBezTo>
                    <a:pt x="19479" y="5439"/>
                    <a:pt x="18646" y="3570"/>
                    <a:pt x="17836" y="1689"/>
                  </a:cubicBezTo>
                  <a:cubicBezTo>
                    <a:pt x="17646" y="1248"/>
                    <a:pt x="17455" y="808"/>
                    <a:pt x="17253" y="367"/>
                  </a:cubicBezTo>
                  <a:cubicBezTo>
                    <a:pt x="17132" y="109"/>
                    <a:pt x="17018" y="0"/>
                    <a:pt x="16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99;p46">
              <a:extLst>
                <a:ext uri="{FF2B5EF4-FFF2-40B4-BE49-F238E27FC236}">
                  <a16:creationId xmlns:a16="http://schemas.microsoft.com/office/drawing/2014/main" id="{759D08C3-9AED-6102-9B94-186FE04415A6}"/>
                </a:ext>
              </a:extLst>
            </p:cNvPr>
            <p:cNvSpPr/>
            <p:nvPr/>
          </p:nvSpPr>
          <p:spPr>
            <a:xfrm>
              <a:off x="4351775" y="2428025"/>
              <a:ext cx="16925" cy="31800"/>
            </a:xfrm>
            <a:custGeom>
              <a:avLst/>
              <a:gdLst/>
              <a:ahLst/>
              <a:cxnLst/>
              <a:rect l="l" t="t" r="r" b="b"/>
              <a:pathLst>
                <a:path w="677" h="1272" extrusionOk="0">
                  <a:moveTo>
                    <a:pt x="135" y="0"/>
                  </a:moveTo>
                  <a:cubicBezTo>
                    <a:pt x="1" y="0"/>
                    <a:pt x="25" y="243"/>
                    <a:pt x="237" y="778"/>
                  </a:cubicBezTo>
                  <a:cubicBezTo>
                    <a:pt x="296" y="956"/>
                    <a:pt x="284" y="1194"/>
                    <a:pt x="534" y="1266"/>
                  </a:cubicBezTo>
                  <a:cubicBezTo>
                    <a:pt x="545" y="1269"/>
                    <a:pt x="555" y="1271"/>
                    <a:pt x="564" y="1271"/>
                  </a:cubicBezTo>
                  <a:cubicBezTo>
                    <a:pt x="676" y="1271"/>
                    <a:pt x="667" y="1010"/>
                    <a:pt x="546" y="647"/>
                  </a:cubicBezTo>
                  <a:cubicBezTo>
                    <a:pt x="367" y="111"/>
                    <a:pt x="332" y="39"/>
                    <a:pt x="165" y="4"/>
                  </a:cubicBezTo>
                  <a:cubicBezTo>
                    <a:pt x="154" y="1"/>
                    <a:pt x="144"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00;p46">
              <a:extLst>
                <a:ext uri="{FF2B5EF4-FFF2-40B4-BE49-F238E27FC236}">
                  <a16:creationId xmlns:a16="http://schemas.microsoft.com/office/drawing/2014/main" id="{4EDE8E1F-2762-0291-7F7C-20FA8F382071}"/>
                </a:ext>
              </a:extLst>
            </p:cNvPr>
            <p:cNvSpPr/>
            <p:nvPr/>
          </p:nvSpPr>
          <p:spPr>
            <a:xfrm>
              <a:off x="4428050" y="2466500"/>
              <a:ext cx="30250" cy="17000"/>
            </a:xfrm>
            <a:custGeom>
              <a:avLst/>
              <a:gdLst/>
              <a:ahLst/>
              <a:cxnLst/>
              <a:rect l="l" t="t" r="r" b="b"/>
              <a:pathLst>
                <a:path w="1210" h="680" extrusionOk="0">
                  <a:moveTo>
                    <a:pt x="7" y="542"/>
                  </a:moveTo>
                  <a:cubicBezTo>
                    <a:pt x="3" y="543"/>
                    <a:pt x="1" y="545"/>
                    <a:pt x="1" y="545"/>
                  </a:cubicBezTo>
                  <a:cubicBezTo>
                    <a:pt x="2" y="545"/>
                    <a:pt x="3" y="544"/>
                    <a:pt x="7" y="542"/>
                  </a:cubicBezTo>
                  <a:close/>
                  <a:moveTo>
                    <a:pt x="1067" y="1"/>
                  </a:moveTo>
                  <a:cubicBezTo>
                    <a:pt x="674" y="60"/>
                    <a:pt x="353" y="275"/>
                    <a:pt x="43" y="513"/>
                  </a:cubicBezTo>
                  <a:cubicBezTo>
                    <a:pt x="24" y="529"/>
                    <a:pt x="13" y="537"/>
                    <a:pt x="7" y="542"/>
                  </a:cubicBezTo>
                  <a:lnTo>
                    <a:pt x="7" y="542"/>
                  </a:lnTo>
                  <a:cubicBezTo>
                    <a:pt x="10" y="540"/>
                    <a:pt x="14" y="539"/>
                    <a:pt x="19" y="539"/>
                  </a:cubicBezTo>
                  <a:cubicBezTo>
                    <a:pt x="33" y="539"/>
                    <a:pt x="50" y="549"/>
                    <a:pt x="55" y="596"/>
                  </a:cubicBezTo>
                  <a:cubicBezTo>
                    <a:pt x="55" y="620"/>
                    <a:pt x="79" y="656"/>
                    <a:pt x="103" y="667"/>
                  </a:cubicBezTo>
                  <a:cubicBezTo>
                    <a:pt x="186" y="667"/>
                    <a:pt x="269" y="667"/>
                    <a:pt x="329" y="679"/>
                  </a:cubicBezTo>
                  <a:cubicBezTo>
                    <a:pt x="626" y="525"/>
                    <a:pt x="888" y="394"/>
                    <a:pt x="1150" y="251"/>
                  </a:cubicBezTo>
                  <a:cubicBezTo>
                    <a:pt x="1186" y="227"/>
                    <a:pt x="1210" y="144"/>
                    <a:pt x="1198" y="108"/>
                  </a:cubicBezTo>
                  <a:cubicBezTo>
                    <a:pt x="1174" y="60"/>
                    <a:pt x="1103"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1;p46">
              <a:extLst>
                <a:ext uri="{FF2B5EF4-FFF2-40B4-BE49-F238E27FC236}">
                  <a16:creationId xmlns:a16="http://schemas.microsoft.com/office/drawing/2014/main" id="{A01D7679-4832-5AA3-8AE3-7D51F21CECB5}"/>
                </a:ext>
              </a:extLst>
            </p:cNvPr>
            <p:cNvSpPr/>
            <p:nvPr/>
          </p:nvSpPr>
          <p:spPr>
            <a:xfrm>
              <a:off x="4335375" y="2378650"/>
              <a:ext cx="14875" cy="28925"/>
            </a:xfrm>
            <a:custGeom>
              <a:avLst/>
              <a:gdLst/>
              <a:ahLst/>
              <a:cxnLst/>
              <a:rect l="l" t="t" r="r" b="b"/>
              <a:pathLst>
                <a:path w="595" h="1157" extrusionOk="0">
                  <a:moveTo>
                    <a:pt x="89" y="1"/>
                  </a:moveTo>
                  <a:cubicBezTo>
                    <a:pt x="29" y="1"/>
                    <a:pt x="1" y="56"/>
                    <a:pt x="11" y="121"/>
                  </a:cubicBezTo>
                  <a:cubicBezTo>
                    <a:pt x="35" y="264"/>
                    <a:pt x="71" y="407"/>
                    <a:pt x="107" y="538"/>
                  </a:cubicBezTo>
                  <a:cubicBezTo>
                    <a:pt x="178" y="717"/>
                    <a:pt x="238" y="895"/>
                    <a:pt x="321" y="1050"/>
                  </a:cubicBezTo>
                  <a:cubicBezTo>
                    <a:pt x="338" y="1100"/>
                    <a:pt x="384" y="1156"/>
                    <a:pt x="443" y="1156"/>
                  </a:cubicBezTo>
                  <a:cubicBezTo>
                    <a:pt x="468" y="1156"/>
                    <a:pt x="495" y="1146"/>
                    <a:pt x="523" y="1122"/>
                  </a:cubicBezTo>
                  <a:cubicBezTo>
                    <a:pt x="559" y="1086"/>
                    <a:pt x="595" y="1014"/>
                    <a:pt x="595" y="979"/>
                  </a:cubicBezTo>
                  <a:cubicBezTo>
                    <a:pt x="535" y="645"/>
                    <a:pt x="440" y="336"/>
                    <a:pt x="250" y="62"/>
                  </a:cubicBezTo>
                  <a:cubicBezTo>
                    <a:pt x="226" y="14"/>
                    <a:pt x="154" y="2"/>
                    <a:pt x="107" y="2"/>
                  </a:cubicBezTo>
                  <a:cubicBezTo>
                    <a:pt x="101" y="1"/>
                    <a:pt x="95"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2;p46">
              <a:extLst>
                <a:ext uri="{FF2B5EF4-FFF2-40B4-BE49-F238E27FC236}">
                  <a16:creationId xmlns:a16="http://schemas.microsoft.com/office/drawing/2014/main" id="{4C6A4882-BEE8-9E5F-0B50-276EF3455360}"/>
                </a:ext>
              </a:extLst>
            </p:cNvPr>
            <p:cNvSpPr/>
            <p:nvPr/>
          </p:nvSpPr>
          <p:spPr>
            <a:xfrm>
              <a:off x="4394575" y="2485175"/>
              <a:ext cx="23550" cy="13500"/>
            </a:xfrm>
            <a:custGeom>
              <a:avLst/>
              <a:gdLst/>
              <a:ahLst/>
              <a:cxnLst/>
              <a:rect l="l" t="t" r="r" b="b"/>
              <a:pathLst>
                <a:path w="942" h="540" extrusionOk="0">
                  <a:moveTo>
                    <a:pt x="754" y="1"/>
                  </a:moveTo>
                  <a:cubicBezTo>
                    <a:pt x="745" y="1"/>
                    <a:pt x="735" y="2"/>
                    <a:pt x="727" y="4"/>
                  </a:cubicBezTo>
                  <a:cubicBezTo>
                    <a:pt x="465" y="51"/>
                    <a:pt x="227" y="170"/>
                    <a:pt x="25" y="349"/>
                  </a:cubicBezTo>
                  <a:cubicBezTo>
                    <a:pt x="1" y="385"/>
                    <a:pt x="1" y="456"/>
                    <a:pt x="1" y="504"/>
                  </a:cubicBezTo>
                  <a:cubicBezTo>
                    <a:pt x="1" y="516"/>
                    <a:pt x="49" y="540"/>
                    <a:pt x="84" y="540"/>
                  </a:cubicBezTo>
                  <a:cubicBezTo>
                    <a:pt x="168" y="528"/>
                    <a:pt x="251" y="516"/>
                    <a:pt x="310" y="504"/>
                  </a:cubicBezTo>
                  <a:cubicBezTo>
                    <a:pt x="489" y="420"/>
                    <a:pt x="656" y="349"/>
                    <a:pt x="811" y="266"/>
                  </a:cubicBezTo>
                  <a:cubicBezTo>
                    <a:pt x="894" y="230"/>
                    <a:pt x="941" y="147"/>
                    <a:pt x="882" y="63"/>
                  </a:cubicBezTo>
                  <a:cubicBezTo>
                    <a:pt x="862" y="24"/>
                    <a:pt x="80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3;p46">
              <a:extLst>
                <a:ext uri="{FF2B5EF4-FFF2-40B4-BE49-F238E27FC236}">
                  <a16:creationId xmlns:a16="http://schemas.microsoft.com/office/drawing/2014/main" id="{C088032D-50C2-00FF-BA53-600458F8385B}"/>
                </a:ext>
              </a:extLst>
            </p:cNvPr>
            <p:cNvSpPr/>
            <p:nvPr/>
          </p:nvSpPr>
          <p:spPr>
            <a:xfrm>
              <a:off x="4502325" y="2437025"/>
              <a:ext cx="22350" cy="13125"/>
            </a:xfrm>
            <a:custGeom>
              <a:avLst/>
              <a:gdLst/>
              <a:ahLst/>
              <a:cxnLst/>
              <a:rect l="l" t="t" r="r" b="b"/>
              <a:pathLst>
                <a:path w="894" h="525" extrusionOk="0">
                  <a:moveTo>
                    <a:pt x="799" y="1"/>
                  </a:moveTo>
                  <a:cubicBezTo>
                    <a:pt x="715" y="13"/>
                    <a:pt x="620" y="25"/>
                    <a:pt x="525" y="37"/>
                  </a:cubicBezTo>
                  <a:cubicBezTo>
                    <a:pt x="382" y="120"/>
                    <a:pt x="227" y="203"/>
                    <a:pt x="84" y="287"/>
                  </a:cubicBezTo>
                  <a:cubicBezTo>
                    <a:pt x="13" y="322"/>
                    <a:pt x="1" y="382"/>
                    <a:pt x="60" y="430"/>
                  </a:cubicBezTo>
                  <a:cubicBezTo>
                    <a:pt x="96" y="477"/>
                    <a:pt x="144" y="525"/>
                    <a:pt x="191" y="525"/>
                  </a:cubicBezTo>
                  <a:cubicBezTo>
                    <a:pt x="453" y="477"/>
                    <a:pt x="692" y="394"/>
                    <a:pt x="870" y="180"/>
                  </a:cubicBezTo>
                  <a:cubicBezTo>
                    <a:pt x="894" y="156"/>
                    <a:pt x="882" y="72"/>
                    <a:pt x="870" y="25"/>
                  </a:cubicBezTo>
                  <a:cubicBezTo>
                    <a:pt x="870" y="13"/>
                    <a:pt x="822"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4;p46">
              <a:extLst>
                <a:ext uri="{FF2B5EF4-FFF2-40B4-BE49-F238E27FC236}">
                  <a16:creationId xmlns:a16="http://schemas.microsoft.com/office/drawing/2014/main" id="{7F08C640-2F0C-2C45-D530-BAFF9360D7DE}"/>
                </a:ext>
              </a:extLst>
            </p:cNvPr>
            <p:cNvSpPr/>
            <p:nvPr/>
          </p:nvSpPr>
          <p:spPr>
            <a:xfrm>
              <a:off x="4466925" y="2451875"/>
              <a:ext cx="24475" cy="13900"/>
            </a:xfrm>
            <a:custGeom>
              <a:avLst/>
              <a:gdLst/>
              <a:ahLst/>
              <a:cxnLst/>
              <a:rect l="l" t="t" r="r" b="b"/>
              <a:pathLst>
                <a:path w="979" h="556" extrusionOk="0">
                  <a:moveTo>
                    <a:pt x="842" y="0"/>
                  </a:moveTo>
                  <a:cubicBezTo>
                    <a:pt x="702" y="0"/>
                    <a:pt x="460" y="80"/>
                    <a:pt x="191" y="240"/>
                  </a:cubicBezTo>
                  <a:cubicBezTo>
                    <a:pt x="119" y="276"/>
                    <a:pt x="60" y="348"/>
                    <a:pt x="12" y="419"/>
                  </a:cubicBezTo>
                  <a:cubicBezTo>
                    <a:pt x="0" y="443"/>
                    <a:pt x="72" y="538"/>
                    <a:pt x="107" y="550"/>
                  </a:cubicBezTo>
                  <a:cubicBezTo>
                    <a:pt x="135" y="554"/>
                    <a:pt x="163" y="555"/>
                    <a:pt x="190" y="555"/>
                  </a:cubicBezTo>
                  <a:cubicBezTo>
                    <a:pt x="244" y="555"/>
                    <a:pt x="294" y="550"/>
                    <a:pt x="333" y="550"/>
                  </a:cubicBezTo>
                  <a:cubicBezTo>
                    <a:pt x="560" y="383"/>
                    <a:pt x="881" y="395"/>
                    <a:pt x="965" y="98"/>
                  </a:cubicBezTo>
                  <a:cubicBezTo>
                    <a:pt x="978" y="33"/>
                    <a:pt x="931" y="0"/>
                    <a:pt x="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5;p46">
              <a:extLst>
                <a:ext uri="{FF2B5EF4-FFF2-40B4-BE49-F238E27FC236}">
                  <a16:creationId xmlns:a16="http://schemas.microsoft.com/office/drawing/2014/main" id="{A98E3B17-54FE-35E7-3E47-83D8B1219267}"/>
                </a:ext>
              </a:extLst>
            </p:cNvPr>
            <p:cNvSpPr/>
            <p:nvPr/>
          </p:nvSpPr>
          <p:spPr>
            <a:xfrm>
              <a:off x="4323450" y="2337925"/>
              <a:ext cx="8650" cy="22925"/>
            </a:xfrm>
            <a:custGeom>
              <a:avLst/>
              <a:gdLst/>
              <a:ahLst/>
              <a:cxnLst/>
              <a:rect l="l" t="t" r="r" b="b"/>
              <a:pathLst>
                <a:path w="346" h="917" extrusionOk="0">
                  <a:moveTo>
                    <a:pt x="24" y="0"/>
                  </a:moveTo>
                  <a:lnTo>
                    <a:pt x="24" y="0"/>
                  </a:lnTo>
                  <a:cubicBezTo>
                    <a:pt x="0" y="500"/>
                    <a:pt x="0" y="500"/>
                    <a:pt x="334" y="917"/>
                  </a:cubicBezTo>
                  <a:cubicBezTo>
                    <a:pt x="346" y="393"/>
                    <a:pt x="346" y="393"/>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6;p46">
              <a:extLst>
                <a:ext uri="{FF2B5EF4-FFF2-40B4-BE49-F238E27FC236}">
                  <a16:creationId xmlns:a16="http://schemas.microsoft.com/office/drawing/2014/main" id="{A179A59E-EAD9-14CC-3568-E8EA5BEFFC1E}"/>
                </a:ext>
              </a:extLst>
            </p:cNvPr>
            <p:cNvSpPr/>
            <p:nvPr/>
          </p:nvSpPr>
          <p:spPr>
            <a:xfrm>
              <a:off x="4308850" y="2304350"/>
              <a:ext cx="11050" cy="16500"/>
            </a:xfrm>
            <a:custGeom>
              <a:avLst/>
              <a:gdLst/>
              <a:ahLst/>
              <a:cxnLst/>
              <a:rect l="l" t="t" r="r" b="b"/>
              <a:pathLst>
                <a:path w="442" h="660" extrusionOk="0">
                  <a:moveTo>
                    <a:pt x="203" y="0"/>
                  </a:moveTo>
                  <a:cubicBezTo>
                    <a:pt x="163" y="0"/>
                    <a:pt x="105" y="20"/>
                    <a:pt x="96" y="45"/>
                  </a:cubicBezTo>
                  <a:cubicBezTo>
                    <a:pt x="1" y="236"/>
                    <a:pt x="120" y="557"/>
                    <a:pt x="310" y="653"/>
                  </a:cubicBezTo>
                  <a:cubicBezTo>
                    <a:pt x="325" y="658"/>
                    <a:pt x="340" y="660"/>
                    <a:pt x="353" y="660"/>
                  </a:cubicBezTo>
                  <a:cubicBezTo>
                    <a:pt x="404" y="660"/>
                    <a:pt x="441" y="626"/>
                    <a:pt x="441" y="569"/>
                  </a:cubicBezTo>
                  <a:cubicBezTo>
                    <a:pt x="441" y="486"/>
                    <a:pt x="430" y="391"/>
                    <a:pt x="430" y="284"/>
                  </a:cubicBezTo>
                  <a:cubicBezTo>
                    <a:pt x="370" y="200"/>
                    <a:pt x="310" y="93"/>
                    <a:pt x="239" y="10"/>
                  </a:cubicBezTo>
                  <a:cubicBezTo>
                    <a:pt x="232" y="3"/>
                    <a:pt x="219"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7;p46">
              <a:extLst>
                <a:ext uri="{FF2B5EF4-FFF2-40B4-BE49-F238E27FC236}">
                  <a16:creationId xmlns:a16="http://schemas.microsoft.com/office/drawing/2014/main" id="{9E8C2899-3AFC-3427-F2C8-35590C178E65}"/>
                </a:ext>
              </a:extLst>
            </p:cNvPr>
            <p:cNvSpPr/>
            <p:nvPr/>
          </p:nvSpPr>
          <p:spPr>
            <a:xfrm>
              <a:off x="4579125" y="2401275"/>
              <a:ext cx="27725" cy="14775"/>
            </a:xfrm>
            <a:custGeom>
              <a:avLst/>
              <a:gdLst/>
              <a:ahLst/>
              <a:cxnLst/>
              <a:rect l="l" t="t" r="r" b="b"/>
              <a:pathLst>
                <a:path w="1109" h="591" extrusionOk="0">
                  <a:moveTo>
                    <a:pt x="987" y="1"/>
                  </a:moveTo>
                  <a:cubicBezTo>
                    <a:pt x="984" y="1"/>
                    <a:pt x="980" y="1"/>
                    <a:pt x="977" y="2"/>
                  </a:cubicBezTo>
                  <a:cubicBezTo>
                    <a:pt x="810" y="38"/>
                    <a:pt x="644" y="86"/>
                    <a:pt x="477" y="157"/>
                  </a:cubicBezTo>
                  <a:cubicBezTo>
                    <a:pt x="191" y="264"/>
                    <a:pt x="1" y="478"/>
                    <a:pt x="108" y="550"/>
                  </a:cubicBezTo>
                  <a:cubicBezTo>
                    <a:pt x="157" y="580"/>
                    <a:pt x="205" y="591"/>
                    <a:pt x="251" y="591"/>
                  </a:cubicBezTo>
                  <a:cubicBezTo>
                    <a:pt x="373" y="591"/>
                    <a:pt x="487" y="513"/>
                    <a:pt x="608" y="478"/>
                  </a:cubicBezTo>
                  <a:cubicBezTo>
                    <a:pt x="739" y="419"/>
                    <a:pt x="870" y="359"/>
                    <a:pt x="1001" y="300"/>
                  </a:cubicBezTo>
                  <a:cubicBezTo>
                    <a:pt x="1025" y="288"/>
                    <a:pt x="1060" y="264"/>
                    <a:pt x="1060" y="240"/>
                  </a:cubicBezTo>
                  <a:cubicBezTo>
                    <a:pt x="1084" y="193"/>
                    <a:pt x="1108" y="133"/>
                    <a:pt x="1096" y="86"/>
                  </a:cubicBezTo>
                  <a:cubicBezTo>
                    <a:pt x="1085" y="53"/>
                    <a:pt x="1025" y="1"/>
                    <a:pt x="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8;p46">
              <a:extLst>
                <a:ext uri="{FF2B5EF4-FFF2-40B4-BE49-F238E27FC236}">
                  <a16:creationId xmlns:a16="http://schemas.microsoft.com/office/drawing/2014/main" id="{B67FEC10-8F45-9F9B-9A80-911F54E96124}"/>
                </a:ext>
              </a:extLst>
            </p:cNvPr>
            <p:cNvSpPr/>
            <p:nvPr/>
          </p:nvSpPr>
          <p:spPr>
            <a:xfrm>
              <a:off x="4622300" y="2385550"/>
              <a:ext cx="22650" cy="12825"/>
            </a:xfrm>
            <a:custGeom>
              <a:avLst/>
              <a:gdLst/>
              <a:ahLst/>
              <a:cxnLst/>
              <a:rect l="l" t="t" r="r" b="b"/>
              <a:pathLst>
                <a:path w="906" h="513" extrusionOk="0">
                  <a:moveTo>
                    <a:pt x="548" y="0"/>
                  </a:moveTo>
                  <a:cubicBezTo>
                    <a:pt x="369" y="95"/>
                    <a:pt x="203" y="191"/>
                    <a:pt x="36" y="310"/>
                  </a:cubicBezTo>
                  <a:cubicBezTo>
                    <a:pt x="0" y="334"/>
                    <a:pt x="0" y="405"/>
                    <a:pt x="0" y="465"/>
                  </a:cubicBezTo>
                  <a:cubicBezTo>
                    <a:pt x="0" y="476"/>
                    <a:pt x="36" y="512"/>
                    <a:pt x="48" y="512"/>
                  </a:cubicBezTo>
                  <a:cubicBezTo>
                    <a:pt x="61" y="513"/>
                    <a:pt x="74" y="513"/>
                    <a:pt x="88" y="513"/>
                  </a:cubicBezTo>
                  <a:cubicBezTo>
                    <a:pt x="414" y="513"/>
                    <a:pt x="676" y="372"/>
                    <a:pt x="893" y="155"/>
                  </a:cubicBezTo>
                  <a:cubicBezTo>
                    <a:pt x="905" y="143"/>
                    <a:pt x="846" y="36"/>
                    <a:pt x="810" y="24"/>
                  </a:cubicBezTo>
                  <a:cubicBezTo>
                    <a:pt x="738" y="0"/>
                    <a:pt x="643" y="0"/>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9;p46">
              <a:extLst>
                <a:ext uri="{FF2B5EF4-FFF2-40B4-BE49-F238E27FC236}">
                  <a16:creationId xmlns:a16="http://schemas.microsoft.com/office/drawing/2014/main" id="{259BF0B5-24A4-250A-C677-F5D00D444F66}"/>
                </a:ext>
              </a:extLst>
            </p:cNvPr>
            <p:cNvSpPr/>
            <p:nvPr/>
          </p:nvSpPr>
          <p:spPr>
            <a:xfrm>
              <a:off x="4549375" y="2417700"/>
              <a:ext cx="19650" cy="11925"/>
            </a:xfrm>
            <a:custGeom>
              <a:avLst/>
              <a:gdLst/>
              <a:ahLst/>
              <a:cxnLst/>
              <a:rect l="l" t="t" r="r" b="b"/>
              <a:pathLst>
                <a:path w="786" h="477" extrusionOk="0">
                  <a:moveTo>
                    <a:pt x="631" y="0"/>
                  </a:moveTo>
                  <a:cubicBezTo>
                    <a:pt x="548" y="12"/>
                    <a:pt x="464" y="48"/>
                    <a:pt x="357" y="71"/>
                  </a:cubicBezTo>
                  <a:cubicBezTo>
                    <a:pt x="274" y="119"/>
                    <a:pt x="167" y="167"/>
                    <a:pt x="72" y="226"/>
                  </a:cubicBezTo>
                  <a:cubicBezTo>
                    <a:pt x="36" y="250"/>
                    <a:pt x="0" y="322"/>
                    <a:pt x="12" y="369"/>
                  </a:cubicBezTo>
                  <a:cubicBezTo>
                    <a:pt x="24" y="405"/>
                    <a:pt x="83" y="476"/>
                    <a:pt x="131" y="476"/>
                  </a:cubicBezTo>
                  <a:cubicBezTo>
                    <a:pt x="369" y="476"/>
                    <a:pt x="584" y="393"/>
                    <a:pt x="750" y="226"/>
                  </a:cubicBezTo>
                  <a:cubicBezTo>
                    <a:pt x="786" y="191"/>
                    <a:pt x="786" y="107"/>
                    <a:pt x="774" y="60"/>
                  </a:cubicBezTo>
                  <a:cubicBezTo>
                    <a:pt x="750" y="24"/>
                    <a:pt x="679"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0;p46">
              <a:extLst>
                <a:ext uri="{FF2B5EF4-FFF2-40B4-BE49-F238E27FC236}">
                  <a16:creationId xmlns:a16="http://schemas.microsoft.com/office/drawing/2014/main" id="{BD72B790-9955-5C6B-5CDB-E78847B95F5B}"/>
                </a:ext>
              </a:extLst>
            </p:cNvPr>
            <p:cNvSpPr/>
            <p:nvPr/>
          </p:nvSpPr>
          <p:spPr>
            <a:xfrm>
              <a:off x="4278200" y="2218550"/>
              <a:ext cx="13100" cy="24575"/>
            </a:xfrm>
            <a:custGeom>
              <a:avLst/>
              <a:gdLst/>
              <a:ahLst/>
              <a:cxnLst/>
              <a:rect l="l" t="t" r="r" b="b"/>
              <a:pathLst>
                <a:path w="524" h="983" extrusionOk="0">
                  <a:moveTo>
                    <a:pt x="143" y="1"/>
                  </a:moveTo>
                  <a:cubicBezTo>
                    <a:pt x="120" y="1"/>
                    <a:pt x="84" y="1"/>
                    <a:pt x="60" y="13"/>
                  </a:cubicBezTo>
                  <a:cubicBezTo>
                    <a:pt x="36" y="25"/>
                    <a:pt x="1" y="48"/>
                    <a:pt x="1" y="60"/>
                  </a:cubicBezTo>
                  <a:cubicBezTo>
                    <a:pt x="12" y="203"/>
                    <a:pt x="36" y="334"/>
                    <a:pt x="60" y="441"/>
                  </a:cubicBezTo>
                  <a:cubicBezTo>
                    <a:pt x="167" y="644"/>
                    <a:pt x="132" y="894"/>
                    <a:pt x="370" y="977"/>
                  </a:cubicBezTo>
                  <a:cubicBezTo>
                    <a:pt x="381" y="980"/>
                    <a:pt x="391" y="982"/>
                    <a:pt x="400" y="982"/>
                  </a:cubicBezTo>
                  <a:cubicBezTo>
                    <a:pt x="524" y="982"/>
                    <a:pt x="513" y="701"/>
                    <a:pt x="370" y="358"/>
                  </a:cubicBezTo>
                  <a:cubicBezTo>
                    <a:pt x="322" y="227"/>
                    <a:pt x="286" y="84"/>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1;p46">
              <a:extLst>
                <a:ext uri="{FF2B5EF4-FFF2-40B4-BE49-F238E27FC236}">
                  <a16:creationId xmlns:a16="http://schemas.microsoft.com/office/drawing/2014/main" id="{917A3C63-A320-0022-B326-B534554E5C83}"/>
                </a:ext>
              </a:extLst>
            </p:cNvPr>
            <p:cNvSpPr/>
            <p:nvPr/>
          </p:nvSpPr>
          <p:spPr>
            <a:xfrm>
              <a:off x="4290100" y="2255850"/>
              <a:ext cx="13725" cy="22600"/>
            </a:xfrm>
            <a:custGeom>
              <a:avLst/>
              <a:gdLst/>
              <a:ahLst/>
              <a:cxnLst/>
              <a:rect l="l" t="t" r="r" b="b"/>
              <a:pathLst>
                <a:path w="549" h="904" extrusionOk="0">
                  <a:moveTo>
                    <a:pt x="131" y="1"/>
                  </a:moveTo>
                  <a:cubicBezTo>
                    <a:pt x="112" y="1"/>
                    <a:pt x="96" y="7"/>
                    <a:pt x="84" y="21"/>
                  </a:cubicBezTo>
                  <a:cubicBezTo>
                    <a:pt x="1" y="128"/>
                    <a:pt x="37" y="235"/>
                    <a:pt x="84" y="342"/>
                  </a:cubicBezTo>
                  <a:cubicBezTo>
                    <a:pt x="156" y="533"/>
                    <a:pt x="179" y="747"/>
                    <a:pt x="346" y="890"/>
                  </a:cubicBezTo>
                  <a:cubicBezTo>
                    <a:pt x="361" y="900"/>
                    <a:pt x="383" y="904"/>
                    <a:pt x="406" y="904"/>
                  </a:cubicBezTo>
                  <a:cubicBezTo>
                    <a:pt x="438" y="904"/>
                    <a:pt x="473" y="897"/>
                    <a:pt x="501" y="890"/>
                  </a:cubicBezTo>
                  <a:cubicBezTo>
                    <a:pt x="525" y="890"/>
                    <a:pt x="548" y="842"/>
                    <a:pt x="548" y="819"/>
                  </a:cubicBezTo>
                  <a:cubicBezTo>
                    <a:pt x="537" y="711"/>
                    <a:pt x="525" y="592"/>
                    <a:pt x="525" y="545"/>
                  </a:cubicBezTo>
                  <a:cubicBezTo>
                    <a:pt x="465" y="402"/>
                    <a:pt x="441" y="319"/>
                    <a:pt x="406" y="247"/>
                  </a:cubicBezTo>
                  <a:cubicBezTo>
                    <a:pt x="348" y="112"/>
                    <a:pt x="212"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491">
        <p15:prstTrans prst="fracture"/>
      </p:transition>
    </mc:Choice>
    <mc:Fallback>
      <p:transition spd="slow" advTm="4491">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8"/>
          <p:cNvSpPr/>
          <p:nvPr/>
        </p:nvSpPr>
        <p:spPr>
          <a:xfrm>
            <a:off x="838000" y="820450"/>
            <a:ext cx="3640728"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an Infographic</a:t>
            </a:r>
            <a:endParaRPr/>
          </a:p>
        </p:txBody>
      </p:sp>
      <p:sp>
        <p:nvSpPr>
          <p:cNvPr id="732" name="Google Shape;732;p48"/>
          <p:cNvSpPr/>
          <p:nvPr/>
        </p:nvSpPr>
        <p:spPr>
          <a:xfrm rot="5400000">
            <a:off x="6894579" y="2768535"/>
            <a:ext cx="203720" cy="379816"/>
          </a:xfrm>
          <a:custGeom>
            <a:avLst/>
            <a:gdLst/>
            <a:ahLst/>
            <a:cxnLst/>
            <a:rect l="l" t="t" r="r" b="b"/>
            <a:pathLst>
              <a:path w="11924" h="22228" extrusionOk="0">
                <a:moveTo>
                  <a:pt x="4803" y="1222"/>
                </a:moveTo>
                <a:cubicBezTo>
                  <a:pt x="4816" y="1247"/>
                  <a:pt x="4830" y="1273"/>
                  <a:pt x="4843" y="1299"/>
                </a:cubicBezTo>
                <a:cubicBezTo>
                  <a:pt x="4831" y="1346"/>
                  <a:pt x="4819" y="1406"/>
                  <a:pt x="4819" y="1454"/>
                </a:cubicBezTo>
                <a:cubicBezTo>
                  <a:pt x="4808" y="1382"/>
                  <a:pt x="4819" y="1323"/>
                  <a:pt x="4808" y="1251"/>
                </a:cubicBezTo>
                <a:cubicBezTo>
                  <a:pt x="4807" y="1241"/>
                  <a:pt x="4805" y="1231"/>
                  <a:pt x="4803" y="1222"/>
                </a:cubicBezTo>
                <a:close/>
                <a:moveTo>
                  <a:pt x="5546" y="2763"/>
                </a:moveTo>
                <a:cubicBezTo>
                  <a:pt x="5593" y="2870"/>
                  <a:pt x="5641" y="2966"/>
                  <a:pt x="5689" y="3073"/>
                </a:cubicBezTo>
                <a:cubicBezTo>
                  <a:pt x="5629" y="3073"/>
                  <a:pt x="5570" y="3109"/>
                  <a:pt x="5546" y="3180"/>
                </a:cubicBezTo>
                <a:cubicBezTo>
                  <a:pt x="5534" y="3216"/>
                  <a:pt x="5522" y="3240"/>
                  <a:pt x="5510" y="3275"/>
                </a:cubicBezTo>
                <a:cubicBezTo>
                  <a:pt x="5522" y="3097"/>
                  <a:pt x="5534" y="2930"/>
                  <a:pt x="5546" y="2763"/>
                </a:cubicBezTo>
                <a:close/>
                <a:moveTo>
                  <a:pt x="5081" y="1787"/>
                </a:moveTo>
                <a:cubicBezTo>
                  <a:pt x="5200" y="2037"/>
                  <a:pt x="5319" y="2287"/>
                  <a:pt x="5439" y="2549"/>
                </a:cubicBezTo>
                <a:cubicBezTo>
                  <a:pt x="5409" y="2534"/>
                  <a:pt x="5376" y="2526"/>
                  <a:pt x="5344" y="2526"/>
                </a:cubicBezTo>
                <a:cubicBezTo>
                  <a:pt x="5272" y="2526"/>
                  <a:pt x="5205" y="2566"/>
                  <a:pt x="5189" y="2656"/>
                </a:cubicBezTo>
                <a:cubicBezTo>
                  <a:pt x="5129" y="2990"/>
                  <a:pt x="5034" y="3323"/>
                  <a:pt x="4927" y="3656"/>
                </a:cubicBezTo>
                <a:cubicBezTo>
                  <a:pt x="4860" y="3866"/>
                  <a:pt x="4770" y="4075"/>
                  <a:pt x="4756" y="4291"/>
                </a:cubicBezTo>
                <a:lnTo>
                  <a:pt x="4756" y="4291"/>
                </a:lnTo>
                <a:cubicBezTo>
                  <a:pt x="4755" y="4277"/>
                  <a:pt x="4752" y="4264"/>
                  <a:pt x="4748" y="4252"/>
                </a:cubicBezTo>
                <a:cubicBezTo>
                  <a:pt x="4784" y="3799"/>
                  <a:pt x="4950" y="3347"/>
                  <a:pt x="5010" y="2894"/>
                </a:cubicBezTo>
                <a:cubicBezTo>
                  <a:pt x="5046" y="2525"/>
                  <a:pt x="5069" y="2156"/>
                  <a:pt x="5081" y="1787"/>
                </a:cubicBezTo>
                <a:close/>
                <a:moveTo>
                  <a:pt x="4188" y="4275"/>
                </a:moveTo>
                <a:cubicBezTo>
                  <a:pt x="4188" y="4275"/>
                  <a:pt x="4200" y="4287"/>
                  <a:pt x="4200" y="4287"/>
                </a:cubicBezTo>
                <a:cubicBezTo>
                  <a:pt x="4188" y="4287"/>
                  <a:pt x="4188" y="4287"/>
                  <a:pt x="4188" y="4299"/>
                </a:cubicBezTo>
                <a:cubicBezTo>
                  <a:pt x="4188" y="4287"/>
                  <a:pt x="4188" y="4275"/>
                  <a:pt x="4188" y="4275"/>
                </a:cubicBezTo>
                <a:close/>
                <a:moveTo>
                  <a:pt x="4754" y="4325"/>
                </a:moveTo>
                <a:cubicBezTo>
                  <a:pt x="4752" y="4367"/>
                  <a:pt x="4754" y="4411"/>
                  <a:pt x="4760" y="4454"/>
                </a:cubicBezTo>
                <a:cubicBezTo>
                  <a:pt x="4748" y="4442"/>
                  <a:pt x="4724" y="4430"/>
                  <a:pt x="4700" y="4418"/>
                </a:cubicBezTo>
                <a:lnTo>
                  <a:pt x="4712" y="4418"/>
                </a:lnTo>
                <a:cubicBezTo>
                  <a:pt x="4712" y="4406"/>
                  <a:pt x="4724" y="4394"/>
                  <a:pt x="4736" y="4371"/>
                </a:cubicBezTo>
                <a:cubicBezTo>
                  <a:pt x="4745" y="4357"/>
                  <a:pt x="4751" y="4341"/>
                  <a:pt x="4754" y="4325"/>
                </a:cubicBezTo>
                <a:close/>
                <a:moveTo>
                  <a:pt x="5140" y="4614"/>
                </a:moveTo>
                <a:cubicBezTo>
                  <a:pt x="5129" y="4672"/>
                  <a:pt x="5129" y="4730"/>
                  <a:pt x="5129" y="4787"/>
                </a:cubicBezTo>
                <a:cubicBezTo>
                  <a:pt x="5093" y="4752"/>
                  <a:pt x="5058" y="4716"/>
                  <a:pt x="5022" y="4668"/>
                </a:cubicBezTo>
                <a:cubicBezTo>
                  <a:pt x="5058" y="4668"/>
                  <a:pt x="5093" y="4656"/>
                  <a:pt x="5129" y="4621"/>
                </a:cubicBezTo>
                <a:cubicBezTo>
                  <a:pt x="5129" y="4621"/>
                  <a:pt x="5137" y="4621"/>
                  <a:pt x="5140" y="4614"/>
                </a:cubicBezTo>
                <a:close/>
                <a:moveTo>
                  <a:pt x="4569" y="763"/>
                </a:moveTo>
                <a:cubicBezTo>
                  <a:pt x="4641" y="897"/>
                  <a:pt x="4705" y="1030"/>
                  <a:pt x="4773" y="1164"/>
                </a:cubicBezTo>
                <a:lnTo>
                  <a:pt x="4773" y="1164"/>
                </a:lnTo>
                <a:cubicBezTo>
                  <a:pt x="4748" y="1135"/>
                  <a:pt x="4713" y="1121"/>
                  <a:pt x="4677" y="1121"/>
                </a:cubicBezTo>
                <a:cubicBezTo>
                  <a:pt x="4626" y="1121"/>
                  <a:pt x="4572" y="1151"/>
                  <a:pt x="4546" y="1216"/>
                </a:cubicBezTo>
                <a:cubicBezTo>
                  <a:pt x="4307" y="1775"/>
                  <a:pt x="4188" y="2370"/>
                  <a:pt x="4010" y="2954"/>
                </a:cubicBezTo>
                <a:cubicBezTo>
                  <a:pt x="3831" y="3525"/>
                  <a:pt x="3593" y="4085"/>
                  <a:pt x="3462" y="4668"/>
                </a:cubicBezTo>
                <a:cubicBezTo>
                  <a:pt x="3462" y="4680"/>
                  <a:pt x="3462" y="4680"/>
                  <a:pt x="3462" y="4692"/>
                </a:cubicBezTo>
                <a:cubicBezTo>
                  <a:pt x="3426" y="4716"/>
                  <a:pt x="3391" y="4740"/>
                  <a:pt x="3355" y="4775"/>
                </a:cubicBezTo>
                <a:cubicBezTo>
                  <a:pt x="3319" y="4799"/>
                  <a:pt x="3284" y="4823"/>
                  <a:pt x="3260" y="4847"/>
                </a:cubicBezTo>
                <a:cubicBezTo>
                  <a:pt x="3855" y="3585"/>
                  <a:pt x="4034" y="2061"/>
                  <a:pt x="4569" y="763"/>
                </a:cubicBezTo>
                <a:close/>
                <a:moveTo>
                  <a:pt x="2688" y="5240"/>
                </a:moveTo>
                <a:cubicBezTo>
                  <a:pt x="2688" y="5264"/>
                  <a:pt x="2688" y="5287"/>
                  <a:pt x="2688" y="5311"/>
                </a:cubicBezTo>
                <a:cubicBezTo>
                  <a:pt x="2676" y="5323"/>
                  <a:pt x="2652" y="5335"/>
                  <a:pt x="2641" y="5347"/>
                </a:cubicBezTo>
                <a:cubicBezTo>
                  <a:pt x="2664" y="5311"/>
                  <a:pt x="2676" y="5276"/>
                  <a:pt x="2688" y="5240"/>
                </a:cubicBezTo>
                <a:close/>
                <a:moveTo>
                  <a:pt x="3081" y="3644"/>
                </a:moveTo>
                <a:lnTo>
                  <a:pt x="3081" y="3644"/>
                </a:lnTo>
                <a:cubicBezTo>
                  <a:pt x="3022" y="3811"/>
                  <a:pt x="2974" y="3978"/>
                  <a:pt x="2914" y="4144"/>
                </a:cubicBezTo>
                <a:cubicBezTo>
                  <a:pt x="2903" y="4156"/>
                  <a:pt x="2891" y="4168"/>
                  <a:pt x="2879" y="4192"/>
                </a:cubicBezTo>
                <a:cubicBezTo>
                  <a:pt x="2724" y="4454"/>
                  <a:pt x="2569" y="4716"/>
                  <a:pt x="2414" y="4990"/>
                </a:cubicBezTo>
                <a:cubicBezTo>
                  <a:pt x="2331" y="5133"/>
                  <a:pt x="2224" y="5276"/>
                  <a:pt x="2176" y="5430"/>
                </a:cubicBezTo>
                <a:cubicBezTo>
                  <a:pt x="2152" y="5395"/>
                  <a:pt x="2117" y="5383"/>
                  <a:pt x="2081" y="5371"/>
                </a:cubicBezTo>
                <a:cubicBezTo>
                  <a:pt x="2426" y="4811"/>
                  <a:pt x="2760" y="4228"/>
                  <a:pt x="3081" y="3644"/>
                </a:cubicBezTo>
                <a:close/>
                <a:moveTo>
                  <a:pt x="2164" y="5657"/>
                </a:moveTo>
                <a:cubicBezTo>
                  <a:pt x="2176" y="5680"/>
                  <a:pt x="2188" y="5704"/>
                  <a:pt x="2200" y="5716"/>
                </a:cubicBezTo>
                <a:cubicBezTo>
                  <a:pt x="2176" y="5728"/>
                  <a:pt x="2164" y="5740"/>
                  <a:pt x="2141" y="5752"/>
                </a:cubicBezTo>
                <a:cubicBezTo>
                  <a:pt x="2152" y="5728"/>
                  <a:pt x="2152" y="5692"/>
                  <a:pt x="2164" y="5657"/>
                </a:cubicBezTo>
                <a:close/>
                <a:moveTo>
                  <a:pt x="1879" y="5680"/>
                </a:moveTo>
                <a:cubicBezTo>
                  <a:pt x="1879" y="5776"/>
                  <a:pt x="1867" y="5871"/>
                  <a:pt x="1879" y="5954"/>
                </a:cubicBezTo>
                <a:cubicBezTo>
                  <a:pt x="1771" y="6026"/>
                  <a:pt x="1664" y="6097"/>
                  <a:pt x="1557" y="6168"/>
                </a:cubicBezTo>
                <a:cubicBezTo>
                  <a:pt x="1664" y="6002"/>
                  <a:pt x="1783" y="5847"/>
                  <a:pt x="1879" y="5680"/>
                </a:cubicBezTo>
                <a:close/>
                <a:moveTo>
                  <a:pt x="5831" y="3394"/>
                </a:moveTo>
                <a:cubicBezTo>
                  <a:pt x="6296" y="4442"/>
                  <a:pt x="6736" y="5514"/>
                  <a:pt x="7117" y="6597"/>
                </a:cubicBezTo>
                <a:cubicBezTo>
                  <a:pt x="6927" y="6454"/>
                  <a:pt x="6748" y="6311"/>
                  <a:pt x="6558" y="6168"/>
                </a:cubicBezTo>
                <a:cubicBezTo>
                  <a:pt x="6629" y="6133"/>
                  <a:pt x="6653" y="6049"/>
                  <a:pt x="6617" y="5966"/>
                </a:cubicBezTo>
                <a:cubicBezTo>
                  <a:pt x="6641" y="5966"/>
                  <a:pt x="6653" y="5954"/>
                  <a:pt x="6653" y="5930"/>
                </a:cubicBezTo>
                <a:cubicBezTo>
                  <a:pt x="6641" y="5811"/>
                  <a:pt x="6605" y="5704"/>
                  <a:pt x="6570" y="5597"/>
                </a:cubicBezTo>
                <a:cubicBezTo>
                  <a:pt x="6570" y="5585"/>
                  <a:pt x="6558" y="5585"/>
                  <a:pt x="6558" y="5585"/>
                </a:cubicBezTo>
                <a:cubicBezTo>
                  <a:pt x="6558" y="5573"/>
                  <a:pt x="6558" y="5573"/>
                  <a:pt x="6570" y="5561"/>
                </a:cubicBezTo>
                <a:cubicBezTo>
                  <a:pt x="6677" y="5454"/>
                  <a:pt x="6577" y="5268"/>
                  <a:pt x="6453" y="5268"/>
                </a:cubicBezTo>
                <a:cubicBezTo>
                  <a:pt x="6425" y="5268"/>
                  <a:pt x="6396" y="5277"/>
                  <a:pt x="6367" y="5299"/>
                </a:cubicBezTo>
                <a:cubicBezTo>
                  <a:pt x="6343" y="5323"/>
                  <a:pt x="6320" y="5347"/>
                  <a:pt x="6296" y="5371"/>
                </a:cubicBezTo>
                <a:cubicBezTo>
                  <a:pt x="6308" y="5133"/>
                  <a:pt x="6308" y="4895"/>
                  <a:pt x="6308" y="4680"/>
                </a:cubicBezTo>
                <a:cubicBezTo>
                  <a:pt x="6308" y="4609"/>
                  <a:pt x="6272" y="4573"/>
                  <a:pt x="6224" y="4549"/>
                </a:cubicBezTo>
                <a:cubicBezTo>
                  <a:pt x="6192" y="4522"/>
                  <a:pt x="6146" y="4507"/>
                  <a:pt x="6099" y="4507"/>
                </a:cubicBezTo>
                <a:cubicBezTo>
                  <a:pt x="6024" y="4507"/>
                  <a:pt x="5949" y="4545"/>
                  <a:pt x="5927" y="4633"/>
                </a:cubicBezTo>
                <a:cubicBezTo>
                  <a:pt x="5891" y="4764"/>
                  <a:pt x="5855" y="4906"/>
                  <a:pt x="5820" y="5037"/>
                </a:cubicBezTo>
                <a:cubicBezTo>
                  <a:pt x="5784" y="5192"/>
                  <a:pt x="5760" y="5287"/>
                  <a:pt x="5855" y="5418"/>
                </a:cubicBezTo>
                <a:cubicBezTo>
                  <a:pt x="5867" y="5418"/>
                  <a:pt x="5867" y="5430"/>
                  <a:pt x="5867" y="5430"/>
                </a:cubicBezTo>
                <a:cubicBezTo>
                  <a:pt x="5855" y="5466"/>
                  <a:pt x="5843" y="5502"/>
                  <a:pt x="5843" y="5537"/>
                </a:cubicBezTo>
                <a:cubicBezTo>
                  <a:pt x="5748" y="5454"/>
                  <a:pt x="5665" y="5383"/>
                  <a:pt x="5570" y="5299"/>
                </a:cubicBezTo>
                <a:cubicBezTo>
                  <a:pt x="5558" y="5276"/>
                  <a:pt x="5534" y="5252"/>
                  <a:pt x="5510" y="5228"/>
                </a:cubicBezTo>
                <a:cubicBezTo>
                  <a:pt x="5534" y="5204"/>
                  <a:pt x="5558" y="5180"/>
                  <a:pt x="5570" y="5145"/>
                </a:cubicBezTo>
                <a:cubicBezTo>
                  <a:pt x="5665" y="4871"/>
                  <a:pt x="5653" y="4561"/>
                  <a:pt x="5677" y="4275"/>
                </a:cubicBezTo>
                <a:cubicBezTo>
                  <a:pt x="5712" y="3978"/>
                  <a:pt x="5760" y="3692"/>
                  <a:pt x="5831" y="3394"/>
                </a:cubicBezTo>
                <a:close/>
                <a:moveTo>
                  <a:pt x="4754" y="1"/>
                </a:moveTo>
                <a:cubicBezTo>
                  <a:pt x="4585" y="1"/>
                  <a:pt x="4410" y="146"/>
                  <a:pt x="4403" y="334"/>
                </a:cubicBezTo>
                <a:cubicBezTo>
                  <a:pt x="4331" y="430"/>
                  <a:pt x="4272" y="537"/>
                  <a:pt x="4212" y="632"/>
                </a:cubicBezTo>
                <a:cubicBezTo>
                  <a:pt x="2498" y="2347"/>
                  <a:pt x="1629" y="4811"/>
                  <a:pt x="200" y="6752"/>
                </a:cubicBezTo>
                <a:cubicBezTo>
                  <a:pt x="1" y="7039"/>
                  <a:pt x="295" y="7317"/>
                  <a:pt x="576" y="7317"/>
                </a:cubicBezTo>
                <a:cubicBezTo>
                  <a:pt x="597" y="7317"/>
                  <a:pt x="619" y="7315"/>
                  <a:pt x="640" y="7311"/>
                </a:cubicBezTo>
                <a:cubicBezTo>
                  <a:pt x="1319" y="7216"/>
                  <a:pt x="1771" y="6859"/>
                  <a:pt x="2319" y="6442"/>
                </a:cubicBezTo>
                <a:cubicBezTo>
                  <a:pt x="2688" y="6168"/>
                  <a:pt x="3474" y="5371"/>
                  <a:pt x="4057" y="5168"/>
                </a:cubicBezTo>
                <a:lnTo>
                  <a:pt x="4057" y="5168"/>
                </a:lnTo>
                <a:cubicBezTo>
                  <a:pt x="3367" y="7026"/>
                  <a:pt x="3617" y="9478"/>
                  <a:pt x="3581" y="11419"/>
                </a:cubicBezTo>
                <a:cubicBezTo>
                  <a:pt x="3545" y="13634"/>
                  <a:pt x="3343" y="16182"/>
                  <a:pt x="4212" y="18265"/>
                </a:cubicBezTo>
                <a:cubicBezTo>
                  <a:pt x="5171" y="20589"/>
                  <a:pt x="7578" y="22227"/>
                  <a:pt x="10050" y="22227"/>
                </a:cubicBezTo>
                <a:cubicBezTo>
                  <a:pt x="10619" y="22227"/>
                  <a:pt x="11190" y="22141"/>
                  <a:pt x="11749" y="21956"/>
                </a:cubicBezTo>
                <a:cubicBezTo>
                  <a:pt x="11924" y="21898"/>
                  <a:pt x="11916" y="21622"/>
                  <a:pt x="11725" y="21622"/>
                </a:cubicBezTo>
                <a:cubicBezTo>
                  <a:pt x="11721" y="21622"/>
                  <a:pt x="11717" y="21623"/>
                  <a:pt x="11713" y="21623"/>
                </a:cubicBezTo>
                <a:cubicBezTo>
                  <a:pt x="11598" y="21627"/>
                  <a:pt x="11483" y="21630"/>
                  <a:pt x="11369" y="21630"/>
                </a:cubicBezTo>
                <a:cubicBezTo>
                  <a:pt x="7698" y="21630"/>
                  <a:pt x="5002" y="19221"/>
                  <a:pt x="4760" y="15491"/>
                </a:cubicBezTo>
                <a:cubicBezTo>
                  <a:pt x="4641" y="13753"/>
                  <a:pt x="4712" y="11979"/>
                  <a:pt x="4760" y="10252"/>
                </a:cubicBezTo>
                <a:cubicBezTo>
                  <a:pt x="4796" y="8740"/>
                  <a:pt x="5141" y="7014"/>
                  <a:pt x="4915" y="5502"/>
                </a:cubicBezTo>
                <a:lnTo>
                  <a:pt x="4915" y="5502"/>
                </a:lnTo>
                <a:cubicBezTo>
                  <a:pt x="5272" y="5859"/>
                  <a:pt x="5629" y="6359"/>
                  <a:pt x="5903" y="6585"/>
                </a:cubicBezTo>
                <a:cubicBezTo>
                  <a:pt x="6451" y="7061"/>
                  <a:pt x="7034" y="7490"/>
                  <a:pt x="7641" y="7883"/>
                </a:cubicBezTo>
                <a:cubicBezTo>
                  <a:pt x="7693" y="7914"/>
                  <a:pt x="7751" y="7928"/>
                  <a:pt x="7809" y="7928"/>
                </a:cubicBezTo>
                <a:cubicBezTo>
                  <a:pt x="8043" y="7928"/>
                  <a:pt x="8284" y="7702"/>
                  <a:pt x="8189" y="7454"/>
                </a:cubicBezTo>
                <a:cubicBezTo>
                  <a:pt x="7248" y="4966"/>
                  <a:pt x="6236" y="2537"/>
                  <a:pt x="5010" y="168"/>
                </a:cubicBezTo>
                <a:cubicBezTo>
                  <a:pt x="4949" y="50"/>
                  <a:pt x="4852" y="1"/>
                  <a:pt x="4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4493023" y="2192271"/>
            <a:ext cx="139284" cy="280035"/>
          </a:xfrm>
          <a:custGeom>
            <a:avLst/>
            <a:gdLst/>
            <a:ahLst/>
            <a:cxnLst/>
            <a:rect l="l" t="t" r="r" b="b"/>
            <a:pathLst>
              <a:path w="7597" h="15274" extrusionOk="0">
                <a:moveTo>
                  <a:pt x="3798" y="557"/>
                </a:moveTo>
                <a:cubicBezTo>
                  <a:pt x="4894" y="1974"/>
                  <a:pt x="5965" y="3426"/>
                  <a:pt x="7120" y="4784"/>
                </a:cubicBezTo>
                <a:cubicBezTo>
                  <a:pt x="6775" y="4784"/>
                  <a:pt x="6418" y="4819"/>
                  <a:pt x="6061" y="4831"/>
                </a:cubicBezTo>
                <a:cubicBezTo>
                  <a:pt x="5715" y="4855"/>
                  <a:pt x="5346" y="4831"/>
                  <a:pt x="5025" y="4986"/>
                </a:cubicBezTo>
                <a:cubicBezTo>
                  <a:pt x="5011" y="4983"/>
                  <a:pt x="4996" y="4981"/>
                  <a:pt x="4982" y="4981"/>
                </a:cubicBezTo>
                <a:cubicBezTo>
                  <a:pt x="4897" y="4981"/>
                  <a:pt x="4810" y="5038"/>
                  <a:pt x="4810" y="5129"/>
                </a:cubicBezTo>
                <a:cubicBezTo>
                  <a:pt x="4537" y="8201"/>
                  <a:pt x="5418" y="11439"/>
                  <a:pt x="5846" y="14487"/>
                </a:cubicBezTo>
                <a:cubicBezTo>
                  <a:pt x="4441" y="14535"/>
                  <a:pt x="3048" y="14535"/>
                  <a:pt x="1655" y="14594"/>
                </a:cubicBezTo>
                <a:cubicBezTo>
                  <a:pt x="2143" y="11582"/>
                  <a:pt x="3108" y="8153"/>
                  <a:pt x="2715" y="5129"/>
                </a:cubicBezTo>
                <a:cubicBezTo>
                  <a:pt x="2715" y="5105"/>
                  <a:pt x="2703" y="5093"/>
                  <a:pt x="2691" y="5069"/>
                </a:cubicBezTo>
                <a:cubicBezTo>
                  <a:pt x="2691" y="5046"/>
                  <a:pt x="2667" y="5022"/>
                  <a:pt x="2644" y="5010"/>
                </a:cubicBezTo>
                <a:cubicBezTo>
                  <a:pt x="2644" y="5010"/>
                  <a:pt x="2632" y="5010"/>
                  <a:pt x="2632" y="4998"/>
                </a:cubicBezTo>
                <a:cubicBezTo>
                  <a:pt x="2620" y="4998"/>
                  <a:pt x="2608" y="4986"/>
                  <a:pt x="2596" y="4986"/>
                </a:cubicBezTo>
                <a:cubicBezTo>
                  <a:pt x="2274" y="4831"/>
                  <a:pt x="1893" y="4855"/>
                  <a:pt x="1536" y="4831"/>
                </a:cubicBezTo>
                <a:cubicBezTo>
                  <a:pt x="1191" y="4819"/>
                  <a:pt x="834" y="4784"/>
                  <a:pt x="477" y="4784"/>
                </a:cubicBezTo>
                <a:cubicBezTo>
                  <a:pt x="1631" y="3426"/>
                  <a:pt x="2715" y="1974"/>
                  <a:pt x="3798" y="557"/>
                </a:cubicBezTo>
                <a:close/>
                <a:moveTo>
                  <a:pt x="3729" y="1"/>
                </a:moveTo>
                <a:cubicBezTo>
                  <a:pt x="3654" y="1"/>
                  <a:pt x="3576" y="32"/>
                  <a:pt x="3513" y="105"/>
                </a:cubicBezTo>
                <a:cubicBezTo>
                  <a:pt x="2334" y="1629"/>
                  <a:pt x="750" y="3176"/>
                  <a:pt x="24" y="4986"/>
                </a:cubicBezTo>
                <a:cubicBezTo>
                  <a:pt x="0" y="5034"/>
                  <a:pt x="12" y="5069"/>
                  <a:pt x="48" y="5093"/>
                </a:cubicBezTo>
                <a:cubicBezTo>
                  <a:pt x="48" y="5105"/>
                  <a:pt x="48" y="5117"/>
                  <a:pt x="48" y="5117"/>
                </a:cubicBezTo>
                <a:cubicBezTo>
                  <a:pt x="60" y="5200"/>
                  <a:pt x="155" y="5296"/>
                  <a:pt x="238" y="5308"/>
                </a:cubicBezTo>
                <a:cubicBezTo>
                  <a:pt x="517" y="5358"/>
                  <a:pt x="808" y="5373"/>
                  <a:pt x="1103" y="5373"/>
                </a:cubicBezTo>
                <a:cubicBezTo>
                  <a:pt x="1223" y="5373"/>
                  <a:pt x="1344" y="5371"/>
                  <a:pt x="1465" y="5367"/>
                </a:cubicBezTo>
                <a:cubicBezTo>
                  <a:pt x="1546" y="5367"/>
                  <a:pt x="1630" y="5368"/>
                  <a:pt x="1714" y="5368"/>
                </a:cubicBezTo>
                <a:cubicBezTo>
                  <a:pt x="1925" y="5368"/>
                  <a:pt x="2142" y="5362"/>
                  <a:pt x="2346" y="5320"/>
                </a:cubicBezTo>
                <a:lnTo>
                  <a:pt x="2346" y="5320"/>
                </a:lnTo>
                <a:cubicBezTo>
                  <a:pt x="1953" y="6915"/>
                  <a:pt x="1882" y="8606"/>
                  <a:pt x="1631" y="10213"/>
                </a:cubicBezTo>
                <a:cubicBezTo>
                  <a:pt x="1405" y="11749"/>
                  <a:pt x="1155" y="13285"/>
                  <a:pt x="965" y="14821"/>
                </a:cubicBezTo>
                <a:cubicBezTo>
                  <a:pt x="965" y="14821"/>
                  <a:pt x="965" y="14833"/>
                  <a:pt x="965" y="14844"/>
                </a:cubicBezTo>
                <a:cubicBezTo>
                  <a:pt x="905" y="15035"/>
                  <a:pt x="1000" y="15273"/>
                  <a:pt x="1262" y="15273"/>
                </a:cubicBezTo>
                <a:cubicBezTo>
                  <a:pt x="2917" y="15214"/>
                  <a:pt x="4572" y="15225"/>
                  <a:pt x="6227" y="15154"/>
                </a:cubicBezTo>
                <a:cubicBezTo>
                  <a:pt x="6394" y="15154"/>
                  <a:pt x="6596" y="15011"/>
                  <a:pt x="6573" y="14821"/>
                </a:cubicBezTo>
                <a:cubicBezTo>
                  <a:pt x="6156" y="11677"/>
                  <a:pt x="5846" y="8403"/>
                  <a:pt x="5168" y="5296"/>
                </a:cubicBezTo>
                <a:lnTo>
                  <a:pt x="5168" y="5296"/>
                </a:lnTo>
                <a:cubicBezTo>
                  <a:pt x="5374" y="5359"/>
                  <a:pt x="5596" y="5370"/>
                  <a:pt x="5817" y="5370"/>
                </a:cubicBezTo>
                <a:cubicBezTo>
                  <a:pt x="5927" y="5370"/>
                  <a:pt x="6037" y="5367"/>
                  <a:pt x="6144" y="5367"/>
                </a:cubicBezTo>
                <a:cubicBezTo>
                  <a:pt x="6261" y="5371"/>
                  <a:pt x="6380" y="5373"/>
                  <a:pt x="6498" y="5373"/>
                </a:cubicBezTo>
                <a:cubicBezTo>
                  <a:pt x="6789" y="5373"/>
                  <a:pt x="7083" y="5358"/>
                  <a:pt x="7370" y="5308"/>
                </a:cubicBezTo>
                <a:cubicBezTo>
                  <a:pt x="7454" y="5296"/>
                  <a:pt x="7537" y="5200"/>
                  <a:pt x="7549" y="5117"/>
                </a:cubicBezTo>
                <a:cubicBezTo>
                  <a:pt x="7549" y="5117"/>
                  <a:pt x="7549" y="5105"/>
                  <a:pt x="7561" y="5093"/>
                </a:cubicBezTo>
                <a:cubicBezTo>
                  <a:pt x="7585" y="5069"/>
                  <a:pt x="7597" y="5034"/>
                  <a:pt x="7585" y="4986"/>
                </a:cubicBezTo>
                <a:cubicBezTo>
                  <a:pt x="6846" y="3188"/>
                  <a:pt x="5263" y="1629"/>
                  <a:pt x="4084" y="105"/>
                </a:cubicBezTo>
                <a:cubicBezTo>
                  <a:pt x="4030" y="32"/>
                  <a:pt x="3947" y="1"/>
                  <a:pt x="3869" y="1"/>
                </a:cubicBezTo>
                <a:cubicBezTo>
                  <a:pt x="3845" y="1"/>
                  <a:pt x="3821" y="4"/>
                  <a:pt x="3798" y="9"/>
                </a:cubicBezTo>
                <a:cubicBezTo>
                  <a:pt x="3776" y="4"/>
                  <a:pt x="3753" y="1"/>
                  <a:pt x="3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rot="-5400000">
            <a:off x="5371809" y="2836303"/>
            <a:ext cx="182860" cy="367525"/>
          </a:xfrm>
          <a:custGeom>
            <a:avLst/>
            <a:gdLst/>
            <a:ahLst/>
            <a:cxnLst/>
            <a:rect l="l" t="t" r="r" b="b"/>
            <a:pathLst>
              <a:path w="7597" h="15269" extrusionOk="0">
                <a:moveTo>
                  <a:pt x="5942" y="667"/>
                </a:moveTo>
                <a:lnTo>
                  <a:pt x="5942" y="667"/>
                </a:lnTo>
                <a:cubicBezTo>
                  <a:pt x="5454" y="3680"/>
                  <a:pt x="4501" y="7121"/>
                  <a:pt x="4882" y="10133"/>
                </a:cubicBezTo>
                <a:cubicBezTo>
                  <a:pt x="4882" y="10157"/>
                  <a:pt x="4894" y="10181"/>
                  <a:pt x="4906" y="10192"/>
                </a:cubicBezTo>
                <a:cubicBezTo>
                  <a:pt x="4906" y="10216"/>
                  <a:pt x="4930" y="10240"/>
                  <a:pt x="4954" y="10252"/>
                </a:cubicBezTo>
                <a:cubicBezTo>
                  <a:pt x="4954" y="10264"/>
                  <a:pt x="4966" y="10264"/>
                  <a:pt x="4966" y="10264"/>
                </a:cubicBezTo>
                <a:cubicBezTo>
                  <a:pt x="4978" y="10276"/>
                  <a:pt x="4989" y="10276"/>
                  <a:pt x="5001" y="10276"/>
                </a:cubicBezTo>
                <a:cubicBezTo>
                  <a:pt x="5323" y="10431"/>
                  <a:pt x="5704" y="10419"/>
                  <a:pt x="6061" y="10431"/>
                </a:cubicBezTo>
                <a:cubicBezTo>
                  <a:pt x="6406" y="10454"/>
                  <a:pt x="6763" y="10478"/>
                  <a:pt x="7121" y="10478"/>
                </a:cubicBezTo>
                <a:cubicBezTo>
                  <a:pt x="5966" y="11836"/>
                  <a:pt x="4882" y="13300"/>
                  <a:pt x="3799" y="14717"/>
                </a:cubicBezTo>
                <a:cubicBezTo>
                  <a:pt x="2715" y="13300"/>
                  <a:pt x="1632" y="11836"/>
                  <a:pt x="477" y="10478"/>
                </a:cubicBezTo>
                <a:cubicBezTo>
                  <a:pt x="822" y="10478"/>
                  <a:pt x="1179" y="10454"/>
                  <a:pt x="1537" y="10431"/>
                </a:cubicBezTo>
                <a:cubicBezTo>
                  <a:pt x="1882" y="10419"/>
                  <a:pt x="2263" y="10431"/>
                  <a:pt x="2584" y="10288"/>
                </a:cubicBezTo>
                <a:cubicBezTo>
                  <a:pt x="2597" y="10291"/>
                  <a:pt x="2609" y="10293"/>
                  <a:pt x="2623" y="10293"/>
                </a:cubicBezTo>
                <a:cubicBezTo>
                  <a:pt x="2700" y="10293"/>
                  <a:pt x="2788" y="10235"/>
                  <a:pt x="2799" y="10133"/>
                </a:cubicBezTo>
                <a:cubicBezTo>
                  <a:pt x="3061" y="7061"/>
                  <a:pt x="2180" y="3823"/>
                  <a:pt x="1751" y="775"/>
                </a:cubicBezTo>
                <a:cubicBezTo>
                  <a:pt x="3156" y="739"/>
                  <a:pt x="4549" y="727"/>
                  <a:pt x="5942" y="667"/>
                </a:cubicBezTo>
                <a:close/>
                <a:moveTo>
                  <a:pt x="6353" y="0"/>
                </a:moveTo>
                <a:cubicBezTo>
                  <a:pt x="6347" y="0"/>
                  <a:pt x="6341" y="0"/>
                  <a:pt x="6335" y="1"/>
                </a:cubicBezTo>
                <a:cubicBezTo>
                  <a:pt x="4680" y="48"/>
                  <a:pt x="3025" y="36"/>
                  <a:pt x="1370" y="108"/>
                </a:cubicBezTo>
                <a:cubicBezTo>
                  <a:pt x="1203" y="120"/>
                  <a:pt x="1001" y="263"/>
                  <a:pt x="1025" y="453"/>
                </a:cubicBezTo>
                <a:cubicBezTo>
                  <a:pt x="1441" y="3596"/>
                  <a:pt x="1751" y="6871"/>
                  <a:pt x="2430" y="9966"/>
                </a:cubicBezTo>
                <a:cubicBezTo>
                  <a:pt x="2120" y="9883"/>
                  <a:pt x="1775" y="9907"/>
                  <a:pt x="1453" y="9895"/>
                </a:cubicBezTo>
                <a:cubicBezTo>
                  <a:pt x="1048" y="9895"/>
                  <a:pt x="632" y="9895"/>
                  <a:pt x="227" y="9966"/>
                </a:cubicBezTo>
                <a:cubicBezTo>
                  <a:pt x="144" y="9978"/>
                  <a:pt x="60" y="10061"/>
                  <a:pt x="48" y="10145"/>
                </a:cubicBezTo>
                <a:cubicBezTo>
                  <a:pt x="48" y="10157"/>
                  <a:pt x="48" y="10157"/>
                  <a:pt x="48" y="10169"/>
                </a:cubicBezTo>
                <a:cubicBezTo>
                  <a:pt x="13" y="10192"/>
                  <a:pt x="1" y="10240"/>
                  <a:pt x="13" y="10276"/>
                </a:cubicBezTo>
                <a:cubicBezTo>
                  <a:pt x="751" y="12086"/>
                  <a:pt x="2334" y="13633"/>
                  <a:pt x="3513" y="15157"/>
                </a:cubicBezTo>
                <a:cubicBezTo>
                  <a:pt x="3565" y="15235"/>
                  <a:pt x="3642" y="15263"/>
                  <a:pt x="3717" y="15263"/>
                </a:cubicBezTo>
                <a:cubicBezTo>
                  <a:pt x="3745" y="15263"/>
                  <a:pt x="3773" y="15259"/>
                  <a:pt x="3799" y="15253"/>
                </a:cubicBezTo>
                <a:cubicBezTo>
                  <a:pt x="3826" y="15263"/>
                  <a:pt x="3854" y="15268"/>
                  <a:pt x="3882" y="15268"/>
                </a:cubicBezTo>
                <a:cubicBezTo>
                  <a:pt x="3953" y="15268"/>
                  <a:pt x="4025" y="15234"/>
                  <a:pt x="4085" y="15157"/>
                </a:cubicBezTo>
                <a:cubicBezTo>
                  <a:pt x="5263" y="13633"/>
                  <a:pt x="6847" y="12086"/>
                  <a:pt x="7573" y="10276"/>
                </a:cubicBezTo>
                <a:cubicBezTo>
                  <a:pt x="7597" y="10240"/>
                  <a:pt x="7585" y="10192"/>
                  <a:pt x="7549" y="10169"/>
                </a:cubicBezTo>
                <a:cubicBezTo>
                  <a:pt x="7549" y="10157"/>
                  <a:pt x="7549" y="10157"/>
                  <a:pt x="7549" y="10145"/>
                </a:cubicBezTo>
                <a:cubicBezTo>
                  <a:pt x="7537" y="10061"/>
                  <a:pt x="7442" y="9978"/>
                  <a:pt x="7371" y="9966"/>
                </a:cubicBezTo>
                <a:cubicBezTo>
                  <a:pt x="6966" y="9895"/>
                  <a:pt x="6549" y="9895"/>
                  <a:pt x="6132" y="9895"/>
                </a:cubicBezTo>
                <a:cubicBezTo>
                  <a:pt x="5847" y="9907"/>
                  <a:pt x="5537" y="9883"/>
                  <a:pt x="5251" y="9942"/>
                </a:cubicBezTo>
                <a:cubicBezTo>
                  <a:pt x="5644" y="8359"/>
                  <a:pt x="5716" y="6668"/>
                  <a:pt x="5966" y="5049"/>
                </a:cubicBezTo>
                <a:cubicBezTo>
                  <a:pt x="6192" y="3513"/>
                  <a:pt x="6442" y="1989"/>
                  <a:pt x="6632" y="453"/>
                </a:cubicBezTo>
                <a:cubicBezTo>
                  <a:pt x="6632" y="441"/>
                  <a:pt x="6632" y="429"/>
                  <a:pt x="6632" y="429"/>
                </a:cubicBezTo>
                <a:cubicBezTo>
                  <a:pt x="6691" y="243"/>
                  <a:pt x="6601" y="0"/>
                  <a:pt x="6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5325731" y="1664236"/>
            <a:ext cx="338870" cy="182354"/>
          </a:xfrm>
          <a:custGeom>
            <a:avLst/>
            <a:gdLst/>
            <a:ahLst/>
            <a:cxnLst/>
            <a:rect l="l" t="t" r="r" b="b"/>
            <a:pathLst>
              <a:path w="10479" h="5639" extrusionOk="0">
                <a:moveTo>
                  <a:pt x="5990" y="1"/>
                </a:moveTo>
                <a:cubicBezTo>
                  <a:pt x="5820" y="1"/>
                  <a:pt x="5675" y="130"/>
                  <a:pt x="5656" y="323"/>
                </a:cubicBezTo>
                <a:cubicBezTo>
                  <a:pt x="5621" y="763"/>
                  <a:pt x="5585" y="1192"/>
                  <a:pt x="5549" y="1632"/>
                </a:cubicBezTo>
                <a:cubicBezTo>
                  <a:pt x="3775" y="1716"/>
                  <a:pt x="1965" y="1954"/>
                  <a:pt x="203" y="2180"/>
                </a:cubicBezTo>
                <a:cubicBezTo>
                  <a:pt x="60" y="2192"/>
                  <a:pt x="1" y="2406"/>
                  <a:pt x="168" y="2454"/>
                </a:cubicBezTo>
                <a:cubicBezTo>
                  <a:pt x="703" y="2594"/>
                  <a:pt x="1256" y="2644"/>
                  <a:pt x="1817" y="2644"/>
                </a:cubicBezTo>
                <a:cubicBezTo>
                  <a:pt x="3165" y="2644"/>
                  <a:pt x="4559" y="2353"/>
                  <a:pt x="5871" y="2311"/>
                </a:cubicBezTo>
                <a:cubicBezTo>
                  <a:pt x="6061" y="2311"/>
                  <a:pt x="6204" y="2156"/>
                  <a:pt x="6216" y="1966"/>
                </a:cubicBezTo>
                <a:cubicBezTo>
                  <a:pt x="6240" y="1597"/>
                  <a:pt x="6264" y="1216"/>
                  <a:pt x="6275" y="846"/>
                </a:cubicBezTo>
                <a:cubicBezTo>
                  <a:pt x="7371" y="1430"/>
                  <a:pt x="8419" y="2097"/>
                  <a:pt x="9419" y="2823"/>
                </a:cubicBezTo>
                <a:cubicBezTo>
                  <a:pt x="8419" y="3537"/>
                  <a:pt x="7371" y="4216"/>
                  <a:pt x="6275" y="4787"/>
                </a:cubicBezTo>
                <a:cubicBezTo>
                  <a:pt x="6264" y="4418"/>
                  <a:pt x="6240" y="4049"/>
                  <a:pt x="6216" y="3668"/>
                </a:cubicBezTo>
                <a:cubicBezTo>
                  <a:pt x="6204" y="3478"/>
                  <a:pt x="6061" y="3335"/>
                  <a:pt x="5871" y="3323"/>
                </a:cubicBezTo>
                <a:cubicBezTo>
                  <a:pt x="4553" y="3289"/>
                  <a:pt x="3152" y="2992"/>
                  <a:pt x="1798" y="2992"/>
                </a:cubicBezTo>
                <a:cubicBezTo>
                  <a:pt x="1243" y="2992"/>
                  <a:pt x="697" y="3042"/>
                  <a:pt x="168" y="3180"/>
                </a:cubicBezTo>
                <a:cubicBezTo>
                  <a:pt x="1" y="3228"/>
                  <a:pt x="60" y="3442"/>
                  <a:pt x="203" y="3466"/>
                </a:cubicBezTo>
                <a:cubicBezTo>
                  <a:pt x="1965" y="3680"/>
                  <a:pt x="3775" y="3918"/>
                  <a:pt x="5549" y="4002"/>
                </a:cubicBezTo>
                <a:cubicBezTo>
                  <a:pt x="5585" y="4442"/>
                  <a:pt x="5621" y="4883"/>
                  <a:pt x="5656" y="5323"/>
                </a:cubicBezTo>
                <a:cubicBezTo>
                  <a:pt x="5674" y="5505"/>
                  <a:pt x="5817" y="5638"/>
                  <a:pt x="5985" y="5638"/>
                </a:cubicBezTo>
                <a:cubicBezTo>
                  <a:pt x="6037" y="5638"/>
                  <a:pt x="6091" y="5625"/>
                  <a:pt x="6144" y="5597"/>
                </a:cubicBezTo>
                <a:cubicBezTo>
                  <a:pt x="7549" y="4883"/>
                  <a:pt x="8895" y="4121"/>
                  <a:pt x="10181" y="3228"/>
                </a:cubicBezTo>
                <a:cubicBezTo>
                  <a:pt x="10300" y="3204"/>
                  <a:pt x="10395" y="3097"/>
                  <a:pt x="10443" y="2966"/>
                </a:cubicBezTo>
                <a:cubicBezTo>
                  <a:pt x="10455" y="2954"/>
                  <a:pt x="10455" y="2930"/>
                  <a:pt x="10466" y="2918"/>
                </a:cubicBezTo>
                <a:cubicBezTo>
                  <a:pt x="10466" y="2906"/>
                  <a:pt x="10466" y="2906"/>
                  <a:pt x="10466" y="2906"/>
                </a:cubicBezTo>
                <a:cubicBezTo>
                  <a:pt x="10466" y="2882"/>
                  <a:pt x="10466" y="2870"/>
                  <a:pt x="10478" y="2847"/>
                </a:cubicBezTo>
                <a:cubicBezTo>
                  <a:pt x="10478" y="2835"/>
                  <a:pt x="10478" y="2823"/>
                  <a:pt x="10478" y="2823"/>
                </a:cubicBezTo>
                <a:cubicBezTo>
                  <a:pt x="10478" y="2811"/>
                  <a:pt x="10478" y="2799"/>
                  <a:pt x="10478" y="2787"/>
                </a:cubicBezTo>
                <a:cubicBezTo>
                  <a:pt x="10478" y="2775"/>
                  <a:pt x="10466" y="2751"/>
                  <a:pt x="10466" y="2728"/>
                </a:cubicBezTo>
                <a:cubicBezTo>
                  <a:pt x="10455" y="2704"/>
                  <a:pt x="10455" y="2680"/>
                  <a:pt x="10443" y="2668"/>
                </a:cubicBezTo>
                <a:cubicBezTo>
                  <a:pt x="10395" y="2537"/>
                  <a:pt x="10300" y="2442"/>
                  <a:pt x="10181" y="2406"/>
                </a:cubicBezTo>
                <a:cubicBezTo>
                  <a:pt x="8883" y="1513"/>
                  <a:pt x="7549" y="751"/>
                  <a:pt x="6144" y="37"/>
                </a:cubicBezTo>
                <a:cubicBezTo>
                  <a:pt x="6093" y="12"/>
                  <a:pt x="6040" y="1"/>
                  <a:pt x="5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rot="5400000">
            <a:off x="1971753" y="2894766"/>
            <a:ext cx="139293" cy="250617"/>
          </a:xfrm>
          <a:custGeom>
            <a:avLst/>
            <a:gdLst/>
            <a:ahLst/>
            <a:cxnLst/>
            <a:rect l="l" t="t" r="r" b="b"/>
            <a:pathLst>
              <a:path w="5787" h="10412" extrusionOk="0">
                <a:moveTo>
                  <a:pt x="2409" y="1"/>
                </a:moveTo>
                <a:cubicBezTo>
                  <a:pt x="2337" y="1"/>
                  <a:pt x="2258" y="58"/>
                  <a:pt x="2251" y="148"/>
                </a:cubicBezTo>
                <a:cubicBezTo>
                  <a:pt x="2037" y="1899"/>
                  <a:pt x="1787" y="3708"/>
                  <a:pt x="1703" y="5482"/>
                </a:cubicBezTo>
                <a:cubicBezTo>
                  <a:pt x="1275" y="5518"/>
                  <a:pt x="834" y="5554"/>
                  <a:pt x="393" y="5590"/>
                </a:cubicBezTo>
                <a:cubicBezTo>
                  <a:pt x="143" y="5613"/>
                  <a:pt x="1" y="5851"/>
                  <a:pt x="120" y="6078"/>
                </a:cubicBezTo>
                <a:cubicBezTo>
                  <a:pt x="822" y="7483"/>
                  <a:pt x="1584" y="8828"/>
                  <a:pt x="2477" y="10114"/>
                </a:cubicBezTo>
                <a:cubicBezTo>
                  <a:pt x="2513" y="10233"/>
                  <a:pt x="2608" y="10340"/>
                  <a:pt x="2739" y="10388"/>
                </a:cubicBezTo>
                <a:cubicBezTo>
                  <a:pt x="2763" y="10388"/>
                  <a:pt x="2775" y="10400"/>
                  <a:pt x="2799" y="10400"/>
                </a:cubicBezTo>
                <a:lnTo>
                  <a:pt x="2810" y="10400"/>
                </a:lnTo>
                <a:cubicBezTo>
                  <a:pt x="2822" y="10400"/>
                  <a:pt x="2846" y="10412"/>
                  <a:pt x="2858" y="10412"/>
                </a:cubicBezTo>
                <a:lnTo>
                  <a:pt x="2918" y="10412"/>
                </a:lnTo>
                <a:cubicBezTo>
                  <a:pt x="2941" y="10412"/>
                  <a:pt x="2965" y="10400"/>
                  <a:pt x="2977" y="10400"/>
                </a:cubicBezTo>
                <a:cubicBezTo>
                  <a:pt x="3001" y="10400"/>
                  <a:pt x="3025" y="10388"/>
                  <a:pt x="3049" y="10376"/>
                </a:cubicBezTo>
                <a:cubicBezTo>
                  <a:pt x="3168" y="10340"/>
                  <a:pt x="3275" y="10233"/>
                  <a:pt x="3299" y="10114"/>
                </a:cubicBezTo>
                <a:cubicBezTo>
                  <a:pt x="4203" y="8828"/>
                  <a:pt x="4954" y="7483"/>
                  <a:pt x="5668" y="6078"/>
                </a:cubicBezTo>
                <a:cubicBezTo>
                  <a:pt x="5787" y="5851"/>
                  <a:pt x="5644" y="5613"/>
                  <a:pt x="5394" y="5590"/>
                </a:cubicBezTo>
                <a:cubicBezTo>
                  <a:pt x="4954" y="5554"/>
                  <a:pt x="4513" y="5518"/>
                  <a:pt x="4073" y="5482"/>
                </a:cubicBezTo>
                <a:cubicBezTo>
                  <a:pt x="4001" y="3708"/>
                  <a:pt x="3751" y="1899"/>
                  <a:pt x="3537" y="148"/>
                </a:cubicBezTo>
                <a:cubicBezTo>
                  <a:pt x="3523" y="58"/>
                  <a:pt x="3445" y="1"/>
                  <a:pt x="3372" y="1"/>
                </a:cubicBezTo>
                <a:cubicBezTo>
                  <a:pt x="3320" y="1"/>
                  <a:pt x="3271" y="31"/>
                  <a:pt x="3251" y="101"/>
                </a:cubicBezTo>
                <a:cubicBezTo>
                  <a:pt x="2787" y="1922"/>
                  <a:pt x="3346" y="3946"/>
                  <a:pt x="3394" y="5804"/>
                </a:cubicBezTo>
                <a:cubicBezTo>
                  <a:pt x="3406" y="5994"/>
                  <a:pt x="3549" y="6137"/>
                  <a:pt x="3739" y="6149"/>
                </a:cubicBezTo>
                <a:cubicBezTo>
                  <a:pt x="4120" y="6173"/>
                  <a:pt x="4489" y="6197"/>
                  <a:pt x="4870" y="6209"/>
                </a:cubicBezTo>
                <a:cubicBezTo>
                  <a:pt x="4287" y="7304"/>
                  <a:pt x="3608" y="8352"/>
                  <a:pt x="2894" y="9352"/>
                </a:cubicBezTo>
                <a:cubicBezTo>
                  <a:pt x="2168" y="8352"/>
                  <a:pt x="1501" y="7304"/>
                  <a:pt x="917" y="6209"/>
                </a:cubicBezTo>
                <a:cubicBezTo>
                  <a:pt x="1286" y="6197"/>
                  <a:pt x="1667" y="6173"/>
                  <a:pt x="2037" y="6149"/>
                </a:cubicBezTo>
                <a:cubicBezTo>
                  <a:pt x="2227" y="6137"/>
                  <a:pt x="2382" y="6006"/>
                  <a:pt x="2382" y="5804"/>
                </a:cubicBezTo>
                <a:cubicBezTo>
                  <a:pt x="2441" y="3946"/>
                  <a:pt x="3001" y="1934"/>
                  <a:pt x="2525" y="101"/>
                </a:cubicBezTo>
                <a:cubicBezTo>
                  <a:pt x="2510" y="31"/>
                  <a:pt x="2461" y="1"/>
                  <a:pt x="2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48"/>
          <p:cNvGrpSpPr/>
          <p:nvPr/>
        </p:nvGrpSpPr>
        <p:grpSpPr>
          <a:xfrm>
            <a:off x="3905453" y="2551463"/>
            <a:ext cx="1333096" cy="996806"/>
            <a:chOff x="4063785" y="2551463"/>
            <a:chExt cx="1057355" cy="996806"/>
          </a:xfrm>
        </p:grpSpPr>
        <p:sp>
          <p:nvSpPr>
            <p:cNvPr id="738" name="Google Shape;738;p48"/>
            <p:cNvSpPr/>
            <p:nvPr/>
          </p:nvSpPr>
          <p:spPr>
            <a:xfrm>
              <a:off x="4190750" y="2594301"/>
              <a:ext cx="879747" cy="851523"/>
            </a:xfrm>
            <a:custGeom>
              <a:avLst/>
              <a:gdLst/>
              <a:ahLst/>
              <a:cxnLst/>
              <a:rect l="l" t="t" r="r" b="b"/>
              <a:pathLst>
                <a:path w="28957" h="28028" extrusionOk="0">
                  <a:moveTo>
                    <a:pt x="28957" y="1"/>
                  </a:moveTo>
                  <a:lnTo>
                    <a:pt x="1" y="929"/>
                  </a:lnTo>
                  <a:lnTo>
                    <a:pt x="1870" y="28028"/>
                  </a:lnTo>
                  <a:lnTo>
                    <a:pt x="28183" y="27087"/>
                  </a:lnTo>
                  <a:lnTo>
                    <a:pt x="28957"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riracha"/>
                  <a:ea typeface="Sriracha"/>
                  <a:cs typeface="Sriracha"/>
                  <a:sym typeface="Sriracha"/>
                </a:rPr>
                <a:t>Student</a:t>
              </a:r>
              <a:endParaRPr sz="2000" dirty="0">
                <a:solidFill>
                  <a:schemeClr val="dk1"/>
                </a:solidFill>
                <a:latin typeface="Sriracha"/>
                <a:ea typeface="Sriracha"/>
                <a:cs typeface="Sriracha"/>
                <a:sym typeface="Sriracha"/>
              </a:endParaRPr>
            </a:p>
          </p:txBody>
        </p:sp>
        <p:sp>
          <p:nvSpPr>
            <p:cNvPr id="739" name="Google Shape;739;p48"/>
            <p:cNvSpPr/>
            <p:nvPr/>
          </p:nvSpPr>
          <p:spPr>
            <a:xfrm>
              <a:off x="4063785" y="2551463"/>
              <a:ext cx="1057355" cy="996806"/>
            </a:xfrm>
            <a:custGeom>
              <a:avLst/>
              <a:gdLst/>
              <a:ahLst/>
              <a:cxnLst/>
              <a:rect l="l" t="t" r="r" b="b"/>
              <a:pathLst>
                <a:path w="34803" h="32810" extrusionOk="0">
                  <a:moveTo>
                    <a:pt x="2823" y="1172"/>
                  </a:moveTo>
                  <a:cubicBezTo>
                    <a:pt x="2823" y="1422"/>
                    <a:pt x="2823" y="1672"/>
                    <a:pt x="2823" y="1911"/>
                  </a:cubicBezTo>
                  <a:cubicBezTo>
                    <a:pt x="2370" y="2125"/>
                    <a:pt x="1965" y="2470"/>
                    <a:pt x="1584" y="2756"/>
                  </a:cubicBezTo>
                  <a:cubicBezTo>
                    <a:pt x="1227" y="3030"/>
                    <a:pt x="894" y="3316"/>
                    <a:pt x="560" y="3625"/>
                  </a:cubicBezTo>
                  <a:cubicBezTo>
                    <a:pt x="537" y="3387"/>
                    <a:pt x="513" y="3161"/>
                    <a:pt x="489" y="2923"/>
                  </a:cubicBezTo>
                  <a:cubicBezTo>
                    <a:pt x="501" y="2923"/>
                    <a:pt x="525" y="2923"/>
                    <a:pt x="537" y="2911"/>
                  </a:cubicBezTo>
                  <a:cubicBezTo>
                    <a:pt x="1049" y="2673"/>
                    <a:pt x="1477" y="2161"/>
                    <a:pt x="1930" y="1839"/>
                  </a:cubicBezTo>
                  <a:cubicBezTo>
                    <a:pt x="2227" y="1613"/>
                    <a:pt x="2537" y="1411"/>
                    <a:pt x="2823" y="1172"/>
                  </a:cubicBezTo>
                  <a:close/>
                  <a:moveTo>
                    <a:pt x="2823" y="2196"/>
                  </a:moveTo>
                  <a:cubicBezTo>
                    <a:pt x="2823" y="2494"/>
                    <a:pt x="2823" y="2804"/>
                    <a:pt x="2823" y="3113"/>
                  </a:cubicBezTo>
                  <a:cubicBezTo>
                    <a:pt x="2418" y="3351"/>
                    <a:pt x="2049" y="3673"/>
                    <a:pt x="1692" y="3947"/>
                  </a:cubicBezTo>
                  <a:cubicBezTo>
                    <a:pt x="1346" y="4220"/>
                    <a:pt x="1013" y="4494"/>
                    <a:pt x="679" y="4768"/>
                  </a:cubicBezTo>
                  <a:cubicBezTo>
                    <a:pt x="656" y="4447"/>
                    <a:pt x="620" y="4137"/>
                    <a:pt x="584" y="3827"/>
                  </a:cubicBezTo>
                  <a:cubicBezTo>
                    <a:pt x="1001" y="3494"/>
                    <a:pt x="1430" y="3161"/>
                    <a:pt x="1870" y="2851"/>
                  </a:cubicBezTo>
                  <a:cubicBezTo>
                    <a:pt x="2168" y="2625"/>
                    <a:pt x="2513" y="2434"/>
                    <a:pt x="2823" y="2196"/>
                  </a:cubicBezTo>
                  <a:close/>
                  <a:moveTo>
                    <a:pt x="2823" y="3399"/>
                  </a:moveTo>
                  <a:cubicBezTo>
                    <a:pt x="2835" y="3756"/>
                    <a:pt x="2835" y="4125"/>
                    <a:pt x="2835" y="4494"/>
                  </a:cubicBezTo>
                  <a:cubicBezTo>
                    <a:pt x="2144" y="4875"/>
                    <a:pt x="1489" y="5471"/>
                    <a:pt x="870" y="5935"/>
                  </a:cubicBezTo>
                  <a:cubicBezTo>
                    <a:pt x="811" y="5974"/>
                    <a:pt x="841" y="6054"/>
                    <a:pt x="894" y="6054"/>
                  </a:cubicBezTo>
                  <a:cubicBezTo>
                    <a:pt x="905" y="6054"/>
                    <a:pt x="917" y="6050"/>
                    <a:pt x="930" y="6042"/>
                  </a:cubicBezTo>
                  <a:cubicBezTo>
                    <a:pt x="1537" y="5649"/>
                    <a:pt x="2251" y="5268"/>
                    <a:pt x="2846" y="4792"/>
                  </a:cubicBezTo>
                  <a:cubicBezTo>
                    <a:pt x="2846" y="5018"/>
                    <a:pt x="2858" y="5244"/>
                    <a:pt x="2858" y="5459"/>
                  </a:cubicBezTo>
                  <a:cubicBezTo>
                    <a:pt x="2561" y="5673"/>
                    <a:pt x="2275" y="5935"/>
                    <a:pt x="1989" y="6161"/>
                  </a:cubicBezTo>
                  <a:cubicBezTo>
                    <a:pt x="1620" y="6459"/>
                    <a:pt x="1251" y="6768"/>
                    <a:pt x="882" y="7090"/>
                  </a:cubicBezTo>
                  <a:cubicBezTo>
                    <a:pt x="822" y="6375"/>
                    <a:pt x="763" y="5661"/>
                    <a:pt x="703" y="4947"/>
                  </a:cubicBezTo>
                  <a:cubicBezTo>
                    <a:pt x="1108" y="4673"/>
                    <a:pt x="1513" y="4387"/>
                    <a:pt x="1918" y="4089"/>
                  </a:cubicBezTo>
                  <a:cubicBezTo>
                    <a:pt x="2215" y="3863"/>
                    <a:pt x="2537" y="3637"/>
                    <a:pt x="2823" y="3399"/>
                  </a:cubicBezTo>
                  <a:close/>
                  <a:moveTo>
                    <a:pt x="2870" y="5744"/>
                  </a:moveTo>
                  <a:cubicBezTo>
                    <a:pt x="2870" y="6006"/>
                    <a:pt x="2882" y="6256"/>
                    <a:pt x="2894" y="6506"/>
                  </a:cubicBezTo>
                  <a:cubicBezTo>
                    <a:pt x="2203" y="6887"/>
                    <a:pt x="1561" y="7459"/>
                    <a:pt x="953" y="7983"/>
                  </a:cubicBezTo>
                  <a:cubicBezTo>
                    <a:pt x="930" y="7745"/>
                    <a:pt x="918" y="7495"/>
                    <a:pt x="894" y="7256"/>
                  </a:cubicBezTo>
                  <a:cubicBezTo>
                    <a:pt x="1263" y="6983"/>
                    <a:pt x="1632" y="6709"/>
                    <a:pt x="1989" y="6423"/>
                  </a:cubicBezTo>
                  <a:cubicBezTo>
                    <a:pt x="2275" y="6209"/>
                    <a:pt x="2584" y="5994"/>
                    <a:pt x="2870" y="5744"/>
                  </a:cubicBezTo>
                  <a:close/>
                  <a:moveTo>
                    <a:pt x="2894" y="6745"/>
                  </a:moveTo>
                  <a:cubicBezTo>
                    <a:pt x="2906" y="7066"/>
                    <a:pt x="2918" y="7387"/>
                    <a:pt x="2930" y="7709"/>
                  </a:cubicBezTo>
                  <a:cubicBezTo>
                    <a:pt x="2549" y="7911"/>
                    <a:pt x="2203" y="8197"/>
                    <a:pt x="1870" y="8447"/>
                  </a:cubicBezTo>
                  <a:cubicBezTo>
                    <a:pt x="1584" y="8650"/>
                    <a:pt x="1311" y="8864"/>
                    <a:pt x="1025" y="9078"/>
                  </a:cubicBezTo>
                  <a:cubicBezTo>
                    <a:pt x="1001" y="8780"/>
                    <a:pt x="989" y="8483"/>
                    <a:pt x="965" y="8185"/>
                  </a:cubicBezTo>
                  <a:cubicBezTo>
                    <a:pt x="1620" y="7733"/>
                    <a:pt x="2334" y="7292"/>
                    <a:pt x="2894" y="6745"/>
                  </a:cubicBezTo>
                  <a:close/>
                  <a:moveTo>
                    <a:pt x="2942" y="7923"/>
                  </a:moveTo>
                  <a:cubicBezTo>
                    <a:pt x="2954" y="8280"/>
                    <a:pt x="2965" y="8626"/>
                    <a:pt x="2989" y="8983"/>
                  </a:cubicBezTo>
                  <a:cubicBezTo>
                    <a:pt x="2704" y="9161"/>
                    <a:pt x="2442" y="9400"/>
                    <a:pt x="2192" y="9590"/>
                  </a:cubicBezTo>
                  <a:cubicBezTo>
                    <a:pt x="1834" y="9864"/>
                    <a:pt x="1477" y="10126"/>
                    <a:pt x="1108" y="10376"/>
                  </a:cubicBezTo>
                  <a:cubicBezTo>
                    <a:pt x="1084" y="10007"/>
                    <a:pt x="1060" y="9638"/>
                    <a:pt x="1037" y="9269"/>
                  </a:cubicBezTo>
                  <a:cubicBezTo>
                    <a:pt x="1370" y="9031"/>
                    <a:pt x="1715" y="8804"/>
                    <a:pt x="2049" y="8578"/>
                  </a:cubicBezTo>
                  <a:cubicBezTo>
                    <a:pt x="2334" y="8364"/>
                    <a:pt x="2668" y="8173"/>
                    <a:pt x="2942" y="7923"/>
                  </a:cubicBezTo>
                  <a:close/>
                  <a:moveTo>
                    <a:pt x="3001" y="9281"/>
                  </a:moveTo>
                  <a:cubicBezTo>
                    <a:pt x="3013" y="9542"/>
                    <a:pt x="3025" y="9793"/>
                    <a:pt x="3037" y="10043"/>
                  </a:cubicBezTo>
                  <a:cubicBezTo>
                    <a:pt x="2358" y="10352"/>
                    <a:pt x="1739" y="10840"/>
                    <a:pt x="1168" y="11316"/>
                  </a:cubicBezTo>
                  <a:cubicBezTo>
                    <a:pt x="1144" y="11066"/>
                    <a:pt x="1132" y="10816"/>
                    <a:pt x="1120" y="10566"/>
                  </a:cubicBezTo>
                  <a:cubicBezTo>
                    <a:pt x="1132" y="10555"/>
                    <a:pt x="1132" y="10555"/>
                    <a:pt x="1144" y="10555"/>
                  </a:cubicBezTo>
                  <a:cubicBezTo>
                    <a:pt x="1584" y="10281"/>
                    <a:pt x="2025" y="9995"/>
                    <a:pt x="2442" y="9697"/>
                  </a:cubicBezTo>
                  <a:cubicBezTo>
                    <a:pt x="2620" y="9566"/>
                    <a:pt x="2823" y="9435"/>
                    <a:pt x="3001" y="9281"/>
                  </a:cubicBezTo>
                  <a:close/>
                  <a:moveTo>
                    <a:pt x="3049" y="10281"/>
                  </a:moveTo>
                  <a:cubicBezTo>
                    <a:pt x="3061" y="10638"/>
                    <a:pt x="3085" y="11007"/>
                    <a:pt x="3108" y="11364"/>
                  </a:cubicBezTo>
                  <a:cubicBezTo>
                    <a:pt x="2465" y="11757"/>
                    <a:pt x="1870" y="12221"/>
                    <a:pt x="1239" y="12614"/>
                  </a:cubicBezTo>
                  <a:cubicBezTo>
                    <a:pt x="1215" y="12257"/>
                    <a:pt x="1203" y="11900"/>
                    <a:pt x="1180" y="11531"/>
                  </a:cubicBezTo>
                  <a:cubicBezTo>
                    <a:pt x="1787" y="11114"/>
                    <a:pt x="2454" y="10733"/>
                    <a:pt x="3049" y="10281"/>
                  </a:cubicBezTo>
                  <a:close/>
                  <a:moveTo>
                    <a:pt x="3120" y="11674"/>
                  </a:moveTo>
                  <a:cubicBezTo>
                    <a:pt x="3132" y="11924"/>
                    <a:pt x="3156" y="12162"/>
                    <a:pt x="3168" y="12412"/>
                  </a:cubicBezTo>
                  <a:cubicBezTo>
                    <a:pt x="2870" y="12555"/>
                    <a:pt x="2608" y="12745"/>
                    <a:pt x="2334" y="12924"/>
                  </a:cubicBezTo>
                  <a:cubicBezTo>
                    <a:pt x="1989" y="13126"/>
                    <a:pt x="1644" y="13341"/>
                    <a:pt x="1287" y="13543"/>
                  </a:cubicBezTo>
                  <a:cubicBezTo>
                    <a:pt x="1275" y="13293"/>
                    <a:pt x="1263" y="13043"/>
                    <a:pt x="1251" y="12793"/>
                  </a:cubicBezTo>
                  <a:cubicBezTo>
                    <a:pt x="1870" y="12459"/>
                    <a:pt x="2549" y="12114"/>
                    <a:pt x="3120" y="11674"/>
                  </a:cubicBezTo>
                  <a:close/>
                  <a:moveTo>
                    <a:pt x="3180" y="12638"/>
                  </a:moveTo>
                  <a:cubicBezTo>
                    <a:pt x="3192" y="12912"/>
                    <a:pt x="3216" y="13174"/>
                    <a:pt x="3227" y="13448"/>
                  </a:cubicBezTo>
                  <a:cubicBezTo>
                    <a:pt x="2942" y="13602"/>
                    <a:pt x="2668" y="13817"/>
                    <a:pt x="2394" y="14007"/>
                  </a:cubicBezTo>
                  <a:cubicBezTo>
                    <a:pt x="2049" y="14245"/>
                    <a:pt x="1703" y="14507"/>
                    <a:pt x="1358" y="14757"/>
                  </a:cubicBezTo>
                  <a:cubicBezTo>
                    <a:pt x="1334" y="14424"/>
                    <a:pt x="1322" y="14079"/>
                    <a:pt x="1299" y="13745"/>
                  </a:cubicBezTo>
                  <a:cubicBezTo>
                    <a:pt x="1692" y="13543"/>
                    <a:pt x="2073" y="13329"/>
                    <a:pt x="2442" y="13102"/>
                  </a:cubicBezTo>
                  <a:cubicBezTo>
                    <a:pt x="2680" y="12960"/>
                    <a:pt x="2954" y="12817"/>
                    <a:pt x="3180" y="12638"/>
                  </a:cubicBezTo>
                  <a:close/>
                  <a:moveTo>
                    <a:pt x="3251" y="13710"/>
                  </a:moveTo>
                  <a:cubicBezTo>
                    <a:pt x="3275" y="14031"/>
                    <a:pt x="3287" y="14353"/>
                    <a:pt x="3311" y="14674"/>
                  </a:cubicBezTo>
                  <a:cubicBezTo>
                    <a:pt x="2751" y="15067"/>
                    <a:pt x="2251" y="15543"/>
                    <a:pt x="1656" y="15888"/>
                  </a:cubicBezTo>
                  <a:cubicBezTo>
                    <a:pt x="1574" y="15929"/>
                    <a:pt x="1624" y="16041"/>
                    <a:pt x="1700" y="16041"/>
                  </a:cubicBezTo>
                  <a:cubicBezTo>
                    <a:pt x="1713" y="16041"/>
                    <a:pt x="1726" y="16038"/>
                    <a:pt x="1739" y="16031"/>
                  </a:cubicBezTo>
                  <a:cubicBezTo>
                    <a:pt x="2287" y="15769"/>
                    <a:pt x="2906" y="15424"/>
                    <a:pt x="3335" y="14948"/>
                  </a:cubicBezTo>
                  <a:cubicBezTo>
                    <a:pt x="3346" y="15174"/>
                    <a:pt x="3358" y="15412"/>
                    <a:pt x="3382" y="15650"/>
                  </a:cubicBezTo>
                  <a:cubicBezTo>
                    <a:pt x="3120" y="15829"/>
                    <a:pt x="2882" y="16055"/>
                    <a:pt x="2632" y="16258"/>
                  </a:cubicBezTo>
                  <a:cubicBezTo>
                    <a:pt x="2263" y="16555"/>
                    <a:pt x="1882" y="16853"/>
                    <a:pt x="1501" y="17127"/>
                  </a:cubicBezTo>
                  <a:cubicBezTo>
                    <a:pt x="1501" y="17043"/>
                    <a:pt x="1489" y="16960"/>
                    <a:pt x="1489" y="16877"/>
                  </a:cubicBezTo>
                  <a:cubicBezTo>
                    <a:pt x="1441" y="16222"/>
                    <a:pt x="1406" y="15579"/>
                    <a:pt x="1370" y="14924"/>
                  </a:cubicBezTo>
                  <a:cubicBezTo>
                    <a:pt x="1751" y="14686"/>
                    <a:pt x="2132" y="14448"/>
                    <a:pt x="2513" y="14198"/>
                  </a:cubicBezTo>
                  <a:cubicBezTo>
                    <a:pt x="2751" y="14043"/>
                    <a:pt x="3013" y="13888"/>
                    <a:pt x="3251" y="13710"/>
                  </a:cubicBezTo>
                  <a:close/>
                  <a:moveTo>
                    <a:pt x="3394" y="15900"/>
                  </a:moveTo>
                  <a:cubicBezTo>
                    <a:pt x="3418" y="16222"/>
                    <a:pt x="3442" y="16531"/>
                    <a:pt x="3466" y="16853"/>
                  </a:cubicBezTo>
                  <a:cubicBezTo>
                    <a:pt x="3192" y="17031"/>
                    <a:pt x="2918" y="17258"/>
                    <a:pt x="2656" y="17448"/>
                  </a:cubicBezTo>
                  <a:cubicBezTo>
                    <a:pt x="2299" y="17710"/>
                    <a:pt x="1942" y="17972"/>
                    <a:pt x="1572" y="18210"/>
                  </a:cubicBezTo>
                  <a:cubicBezTo>
                    <a:pt x="1549" y="17901"/>
                    <a:pt x="1537" y="17591"/>
                    <a:pt x="1513" y="17282"/>
                  </a:cubicBezTo>
                  <a:cubicBezTo>
                    <a:pt x="2144" y="16889"/>
                    <a:pt x="2858" y="16448"/>
                    <a:pt x="3394" y="15900"/>
                  </a:cubicBezTo>
                  <a:close/>
                  <a:moveTo>
                    <a:pt x="3489" y="17151"/>
                  </a:moveTo>
                  <a:cubicBezTo>
                    <a:pt x="3513" y="17401"/>
                    <a:pt x="3525" y="17651"/>
                    <a:pt x="3549" y="17889"/>
                  </a:cubicBezTo>
                  <a:cubicBezTo>
                    <a:pt x="3275" y="18044"/>
                    <a:pt x="3037" y="18258"/>
                    <a:pt x="2799" y="18448"/>
                  </a:cubicBezTo>
                  <a:cubicBezTo>
                    <a:pt x="2418" y="18758"/>
                    <a:pt x="2049" y="19091"/>
                    <a:pt x="1680" y="19425"/>
                  </a:cubicBezTo>
                  <a:cubicBezTo>
                    <a:pt x="1613" y="19472"/>
                    <a:pt x="1675" y="19549"/>
                    <a:pt x="1739" y="19549"/>
                  </a:cubicBezTo>
                  <a:cubicBezTo>
                    <a:pt x="1755" y="19549"/>
                    <a:pt x="1772" y="19544"/>
                    <a:pt x="1787" y="19532"/>
                  </a:cubicBezTo>
                  <a:cubicBezTo>
                    <a:pt x="2168" y="19222"/>
                    <a:pt x="2549" y="18925"/>
                    <a:pt x="2942" y="18627"/>
                  </a:cubicBezTo>
                  <a:cubicBezTo>
                    <a:pt x="3144" y="18460"/>
                    <a:pt x="3370" y="18305"/>
                    <a:pt x="3573" y="18127"/>
                  </a:cubicBezTo>
                  <a:cubicBezTo>
                    <a:pt x="3597" y="18484"/>
                    <a:pt x="3620" y="18841"/>
                    <a:pt x="3656" y="19198"/>
                  </a:cubicBezTo>
                  <a:cubicBezTo>
                    <a:pt x="3477" y="19341"/>
                    <a:pt x="3311" y="19484"/>
                    <a:pt x="3156" y="19615"/>
                  </a:cubicBezTo>
                  <a:cubicBezTo>
                    <a:pt x="2751" y="19937"/>
                    <a:pt x="2346" y="20246"/>
                    <a:pt x="1930" y="20532"/>
                  </a:cubicBezTo>
                  <a:cubicBezTo>
                    <a:pt x="1859" y="20583"/>
                    <a:pt x="1900" y="20685"/>
                    <a:pt x="1972" y="20685"/>
                  </a:cubicBezTo>
                  <a:cubicBezTo>
                    <a:pt x="1985" y="20685"/>
                    <a:pt x="1999" y="20682"/>
                    <a:pt x="2013" y="20675"/>
                  </a:cubicBezTo>
                  <a:cubicBezTo>
                    <a:pt x="2454" y="20413"/>
                    <a:pt x="2894" y="20139"/>
                    <a:pt x="3311" y="19829"/>
                  </a:cubicBezTo>
                  <a:cubicBezTo>
                    <a:pt x="3430" y="19734"/>
                    <a:pt x="3561" y="19651"/>
                    <a:pt x="3680" y="19556"/>
                  </a:cubicBezTo>
                  <a:cubicBezTo>
                    <a:pt x="3704" y="19806"/>
                    <a:pt x="3716" y="20056"/>
                    <a:pt x="3739" y="20306"/>
                  </a:cubicBezTo>
                  <a:cubicBezTo>
                    <a:pt x="3513" y="20449"/>
                    <a:pt x="3299" y="20615"/>
                    <a:pt x="3096" y="20782"/>
                  </a:cubicBezTo>
                  <a:cubicBezTo>
                    <a:pt x="2739" y="21056"/>
                    <a:pt x="2382" y="21342"/>
                    <a:pt x="2037" y="21639"/>
                  </a:cubicBezTo>
                  <a:cubicBezTo>
                    <a:pt x="1978" y="21678"/>
                    <a:pt x="2024" y="21758"/>
                    <a:pt x="2082" y="21758"/>
                  </a:cubicBezTo>
                  <a:cubicBezTo>
                    <a:pt x="2095" y="21758"/>
                    <a:pt x="2108" y="21755"/>
                    <a:pt x="2120" y="21746"/>
                  </a:cubicBezTo>
                  <a:cubicBezTo>
                    <a:pt x="2537" y="21473"/>
                    <a:pt x="2954" y="21199"/>
                    <a:pt x="3358" y="20901"/>
                  </a:cubicBezTo>
                  <a:cubicBezTo>
                    <a:pt x="3489" y="20794"/>
                    <a:pt x="3632" y="20699"/>
                    <a:pt x="3763" y="20603"/>
                  </a:cubicBezTo>
                  <a:cubicBezTo>
                    <a:pt x="3775" y="20794"/>
                    <a:pt x="3799" y="20984"/>
                    <a:pt x="3811" y="21187"/>
                  </a:cubicBezTo>
                  <a:cubicBezTo>
                    <a:pt x="3489" y="21401"/>
                    <a:pt x="3192" y="21675"/>
                    <a:pt x="2882" y="21913"/>
                  </a:cubicBezTo>
                  <a:cubicBezTo>
                    <a:pt x="2549" y="22175"/>
                    <a:pt x="2203" y="22425"/>
                    <a:pt x="1858" y="22663"/>
                  </a:cubicBezTo>
                  <a:cubicBezTo>
                    <a:pt x="1763" y="21246"/>
                    <a:pt x="1668" y="19818"/>
                    <a:pt x="1584" y="18401"/>
                  </a:cubicBezTo>
                  <a:cubicBezTo>
                    <a:pt x="1584" y="18401"/>
                    <a:pt x="1596" y="18401"/>
                    <a:pt x="1596" y="18389"/>
                  </a:cubicBezTo>
                  <a:cubicBezTo>
                    <a:pt x="2203" y="18032"/>
                    <a:pt x="2942" y="17651"/>
                    <a:pt x="3489" y="17151"/>
                  </a:cubicBezTo>
                  <a:close/>
                  <a:moveTo>
                    <a:pt x="3835" y="21473"/>
                  </a:moveTo>
                  <a:cubicBezTo>
                    <a:pt x="3858" y="21758"/>
                    <a:pt x="3882" y="22044"/>
                    <a:pt x="3906" y="22330"/>
                  </a:cubicBezTo>
                  <a:cubicBezTo>
                    <a:pt x="3549" y="22556"/>
                    <a:pt x="3239" y="22842"/>
                    <a:pt x="2906" y="23092"/>
                  </a:cubicBezTo>
                  <a:cubicBezTo>
                    <a:pt x="2596" y="23330"/>
                    <a:pt x="2275" y="23544"/>
                    <a:pt x="1942" y="23759"/>
                  </a:cubicBezTo>
                  <a:cubicBezTo>
                    <a:pt x="1918" y="23461"/>
                    <a:pt x="1894" y="23163"/>
                    <a:pt x="1870" y="22866"/>
                  </a:cubicBezTo>
                  <a:cubicBezTo>
                    <a:pt x="2537" y="22473"/>
                    <a:pt x="3299" y="22032"/>
                    <a:pt x="3835" y="21473"/>
                  </a:cubicBezTo>
                  <a:close/>
                  <a:moveTo>
                    <a:pt x="3930" y="22604"/>
                  </a:moveTo>
                  <a:cubicBezTo>
                    <a:pt x="3954" y="22889"/>
                    <a:pt x="3978" y="23187"/>
                    <a:pt x="4001" y="23473"/>
                  </a:cubicBezTo>
                  <a:cubicBezTo>
                    <a:pt x="3656" y="23711"/>
                    <a:pt x="3335" y="23997"/>
                    <a:pt x="3001" y="24235"/>
                  </a:cubicBezTo>
                  <a:cubicBezTo>
                    <a:pt x="2680" y="24473"/>
                    <a:pt x="2346" y="24687"/>
                    <a:pt x="2013" y="24902"/>
                  </a:cubicBezTo>
                  <a:cubicBezTo>
                    <a:pt x="1989" y="24580"/>
                    <a:pt x="1977" y="24270"/>
                    <a:pt x="1953" y="23949"/>
                  </a:cubicBezTo>
                  <a:cubicBezTo>
                    <a:pt x="2632" y="23604"/>
                    <a:pt x="3406" y="23175"/>
                    <a:pt x="3930" y="22604"/>
                  </a:cubicBezTo>
                  <a:close/>
                  <a:moveTo>
                    <a:pt x="4013" y="23723"/>
                  </a:moveTo>
                  <a:cubicBezTo>
                    <a:pt x="4037" y="24032"/>
                    <a:pt x="4073" y="24330"/>
                    <a:pt x="4097" y="24628"/>
                  </a:cubicBezTo>
                  <a:cubicBezTo>
                    <a:pt x="3763" y="24794"/>
                    <a:pt x="3442" y="25032"/>
                    <a:pt x="3156" y="25235"/>
                  </a:cubicBezTo>
                  <a:cubicBezTo>
                    <a:pt x="2787" y="25485"/>
                    <a:pt x="2442" y="25747"/>
                    <a:pt x="2096" y="26021"/>
                  </a:cubicBezTo>
                  <a:cubicBezTo>
                    <a:pt x="2073" y="25711"/>
                    <a:pt x="2049" y="25390"/>
                    <a:pt x="2025" y="25080"/>
                  </a:cubicBezTo>
                  <a:cubicBezTo>
                    <a:pt x="2715" y="24735"/>
                    <a:pt x="3477" y="24306"/>
                    <a:pt x="4013" y="23723"/>
                  </a:cubicBezTo>
                  <a:close/>
                  <a:moveTo>
                    <a:pt x="4120" y="24925"/>
                  </a:moveTo>
                  <a:cubicBezTo>
                    <a:pt x="4132" y="25187"/>
                    <a:pt x="4156" y="25449"/>
                    <a:pt x="4180" y="25711"/>
                  </a:cubicBezTo>
                  <a:cubicBezTo>
                    <a:pt x="3858" y="25914"/>
                    <a:pt x="3561" y="26175"/>
                    <a:pt x="3263" y="26402"/>
                  </a:cubicBezTo>
                  <a:cubicBezTo>
                    <a:pt x="2894" y="26687"/>
                    <a:pt x="2537" y="26973"/>
                    <a:pt x="2180" y="27259"/>
                  </a:cubicBezTo>
                  <a:cubicBezTo>
                    <a:pt x="2168" y="27057"/>
                    <a:pt x="2156" y="26854"/>
                    <a:pt x="2132" y="26652"/>
                  </a:cubicBezTo>
                  <a:cubicBezTo>
                    <a:pt x="2132" y="26521"/>
                    <a:pt x="2120" y="26378"/>
                    <a:pt x="2108" y="26247"/>
                  </a:cubicBezTo>
                  <a:cubicBezTo>
                    <a:pt x="2513" y="25949"/>
                    <a:pt x="2930" y="25675"/>
                    <a:pt x="3358" y="25402"/>
                  </a:cubicBezTo>
                  <a:cubicBezTo>
                    <a:pt x="3597" y="25235"/>
                    <a:pt x="3870" y="25092"/>
                    <a:pt x="4120" y="24925"/>
                  </a:cubicBezTo>
                  <a:close/>
                  <a:moveTo>
                    <a:pt x="4204" y="25985"/>
                  </a:moveTo>
                  <a:cubicBezTo>
                    <a:pt x="4228" y="26271"/>
                    <a:pt x="4251" y="26556"/>
                    <a:pt x="4275" y="26842"/>
                  </a:cubicBezTo>
                  <a:cubicBezTo>
                    <a:pt x="3561" y="27307"/>
                    <a:pt x="2906" y="27842"/>
                    <a:pt x="2227" y="28342"/>
                  </a:cubicBezTo>
                  <a:cubicBezTo>
                    <a:pt x="2215" y="28045"/>
                    <a:pt x="2203" y="27747"/>
                    <a:pt x="2192" y="27449"/>
                  </a:cubicBezTo>
                  <a:cubicBezTo>
                    <a:pt x="2608" y="27152"/>
                    <a:pt x="3037" y="26854"/>
                    <a:pt x="3454" y="26545"/>
                  </a:cubicBezTo>
                  <a:cubicBezTo>
                    <a:pt x="3692" y="26366"/>
                    <a:pt x="3954" y="26187"/>
                    <a:pt x="4204" y="25985"/>
                  </a:cubicBezTo>
                  <a:close/>
                  <a:moveTo>
                    <a:pt x="4287" y="27128"/>
                  </a:moveTo>
                  <a:cubicBezTo>
                    <a:pt x="4311" y="27402"/>
                    <a:pt x="4335" y="27688"/>
                    <a:pt x="4359" y="27973"/>
                  </a:cubicBezTo>
                  <a:cubicBezTo>
                    <a:pt x="4049" y="28152"/>
                    <a:pt x="3775" y="28402"/>
                    <a:pt x="3489" y="28604"/>
                  </a:cubicBezTo>
                  <a:cubicBezTo>
                    <a:pt x="3085" y="28890"/>
                    <a:pt x="2680" y="29200"/>
                    <a:pt x="2287" y="29497"/>
                  </a:cubicBezTo>
                  <a:cubicBezTo>
                    <a:pt x="2263" y="29176"/>
                    <a:pt x="2251" y="28842"/>
                    <a:pt x="2239" y="28521"/>
                  </a:cubicBezTo>
                  <a:cubicBezTo>
                    <a:pt x="2656" y="28235"/>
                    <a:pt x="3085" y="27949"/>
                    <a:pt x="3501" y="27664"/>
                  </a:cubicBezTo>
                  <a:cubicBezTo>
                    <a:pt x="3704" y="27521"/>
                    <a:pt x="3918" y="27378"/>
                    <a:pt x="4120" y="27235"/>
                  </a:cubicBezTo>
                  <a:cubicBezTo>
                    <a:pt x="4168" y="27199"/>
                    <a:pt x="4228" y="27164"/>
                    <a:pt x="4287" y="27128"/>
                  </a:cubicBezTo>
                  <a:close/>
                  <a:moveTo>
                    <a:pt x="19161" y="648"/>
                  </a:moveTo>
                  <a:cubicBezTo>
                    <a:pt x="24120" y="648"/>
                    <a:pt x="29068" y="775"/>
                    <a:pt x="34017" y="934"/>
                  </a:cubicBezTo>
                  <a:cubicBezTo>
                    <a:pt x="33386" y="5447"/>
                    <a:pt x="33600" y="10221"/>
                    <a:pt x="33541" y="14757"/>
                  </a:cubicBezTo>
                  <a:cubicBezTo>
                    <a:pt x="33481" y="19579"/>
                    <a:pt x="33267" y="24485"/>
                    <a:pt x="33576" y="29295"/>
                  </a:cubicBezTo>
                  <a:cubicBezTo>
                    <a:pt x="28802" y="29509"/>
                    <a:pt x="24028" y="29628"/>
                    <a:pt x="19241" y="29712"/>
                  </a:cubicBezTo>
                  <a:cubicBezTo>
                    <a:pt x="14574" y="29795"/>
                    <a:pt x="9823" y="29759"/>
                    <a:pt x="5168" y="30200"/>
                  </a:cubicBezTo>
                  <a:cubicBezTo>
                    <a:pt x="5168" y="30188"/>
                    <a:pt x="5168" y="30188"/>
                    <a:pt x="5168" y="30188"/>
                  </a:cubicBezTo>
                  <a:cubicBezTo>
                    <a:pt x="4632" y="20437"/>
                    <a:pt x="4454" y="10566"/>
                    <a:pt x="3132" y="899"/>
                  </a:cubicBezTo>
                  <a:lnTo>
                    <a:pt x="3132" y="899"/>
                  </a:lnTo>
                  <a:cubicBezTo>
                    <a:pt x="3704" y="933"/>
                    <a:pt x="4280" y="947"/>
                    <a:pt x="4857" y="947"/>
                  </a:cubicBezTo>
                  <a:cubicBezTo>
                    <a:pt x="6860" y="947"/>
                    <a:pt x="8884" y="781"/>
                    <a:pt x="10871" y="744"/>
                  </a:cubicBezTo>
                  <a:cubicBezTo>
                    <a:pt x="13407" y="684"/>
                    <a:pt x="15955" y="649"/>
                    <a:pt x="18503" y="649"/>
                  </a:cubicBezTo>
                  <a:cubicBezTo>
                    <a:pt x="18722" y="648"/>
                    <a:pt x="18942" y="648"/>
                    <a:pt x="19161" y="648"/>
                  </a:cubicBezTo>
                  <a:close/>
                  <a:moveTo>
                    <a:pt x="4382" y="28271"/>
                  </a:moveTo>
                  <a:cubicBezTo>
                    <a:pt x="4406" y="28557"/>
                    <a:pt x="4430" y="28854"/>
                    <a:pt x="4442" y="29140"/>
                  </a:cubicBezTo>
                  <a:cubicBezTo>
                    <a:pt x="3716" y="29593"/>
                    <a:pt x="3037" y="30188"/>
                    <a:pt x="2346" y="30700"/>
                  </a:cubicBezTo>
                  <a:cubicBezTo>
                    <a:pt x="2323" y="30343"/>
                    <a:pt x="2311" y="29997"/>
                    <a:pt x="2287" y="29652"/>
                  </a:cubicBezTo>
                  <a:cubicBezTo>
                    <a:pt x="2727" y="29366"/>
                    <a:pt x="3168" y="29081"/>
                    <a:pt x="3608" y="28783"/>
                  </a:cubicBezTo>
                  <a:cubicBezTo>
                    <a:pt x="3847" y="28616"/>
                    <a:pt x="4132" y="28461"/>
                    <a:pt x="4382" y="28271"/>
                  </a:cubicBezTo>
                  <a:close/>
                  <a:moveTo>
                    <a:pt x="4466" y="29473"/>
                  </a:moveTo>
                  <a:cubicBezTo>
                    <a:pt x="4489" y="29712"/>
                    <a:pt x="4513" y="29950"/>
                    <a:pt x="4525" y="30200"/>
                  </a:cubicBezTo>
                  <a:cubicBezTo>
                    <a:pt x="4192" y="30438"/>
                    <a:pt x="3882" y="30736"/>
                    <a:pt x="3561" y="30986"/>
                  </a:cubicBezTo>
                  <a:cubicBezTo>
                    <a:pt x="3204" y="31259"/>
                    <a:pt x="2835" y="31509"/>
                    <a:pt x="2442" y="31748"/>
                  </a:cubicBezTo>
                  <a:cubicBezTo>
                    <a:pt x="2406" y="31450"/>
                    <a:pt x="2382" y="31152"/>
                    <a:pt x="2358" y="30855"/>
                  </a:cubicBezTo>
                  <a:cubicBezTo>
                    <a:pt x="3049" y="30438"/>
                    <a:pt x="3823" y="29997"/>
                    <a:pt x="4466" y="29473"/>
                  </a:cubicBezTo>
                  <a:close/>
                  <a:moveTo>
                    <a:pt x="32957" y="30105"/>
                  </a:moveTo>
                  <a:lnTo>
                    <a:pt x="32957" y="30105"/>
                  </a:lnTo>
                  <a:cubicBezTo>
                    <a:pt x="32505" y="30462"/>
                    <a:pt x="32064" y="30831"/>
                    <a:pt x="31624" y="31200"/>
                  </a:cubicBezTo>
                  <a:cubicBezTo>
                    <a:pt x="31481" y="31307"/>
                    <a:pt x="31005" y="31593"/>
                    <a:pt x="30731" y="31902"/>
                  </a:cubicBezTo>
                  <a:cubicBezTo>
                    <a:pt x="30540" y="31902"/>
                    <a:pt x="30362" y="31914"/>
                    <a:pt x="30171" y="31914"/>
                  </a:cubicBezTo>
                  <a:cubicBezTo>
                    <a:pt x="30826" y="31402"/>
                    <a:pt x="31421" y="30843"/>
                    <a:pt x="31921" y="30176"/>
                  </a:cubicBezTo>
                  <a:cubicBezTo>
                    <a:pt x="32267" y="30152"/>
                    <a:pt x="32612" y="30128"/>
                    <a:pt x="32957" y="30105"/>
                  </a:cubicBezTo>
                  <a:close/>
                  <a:moveTo>
                    <a:pt x="31791" y="30176"/>
                  </a:moveTo>
                  <a:lnTo>
                    <a:pt x="31791" y="30176"/>
                  </a:lnTo>
                  <a:cubicBezTo>
                    <a:pt x="31100" y="30724"/>
                    <a:pt x="30445" y="31319"/>
                    <a:pt x="29802" y="31926"/>
                  </a:cubicBezTo>
                  <a:cubicBezTo>
                    <a:pt x="29457" y="31938"/>
                    <a:pt x="29112" y="31938"/>
                    <a:pt x="28754" y="31950"/>
                  </a:cubicBezTo>
                  <a:cubicBezTo>
                    <a:pt x="28885" y="31843"/>
                    <a:pt x="29004" y="31724"/>
                    <a:pt x="29124" y="31593"/>
                  </a:cubicBezTo>
                  <a:cubicBezTo>
                    <a:pt x="29540" y="31188"/>
                    <a:pt x="30040" y="30759"/>
                    <a:pt x="30350" y="30247"/>
                  </a:cubicBezTo>
                  <a:cubicBezTo>
                    <a:pt x="30826" y="30235"/>
                    <a:pt x="31314" y="30212"/>
                    <a:pt x="31791" y="30176"/>
                  </a:cubicBezTo>
                  <a:close/>
                  <a:moveTo>
                    <a:pt x="22015" y="30402"/>
                  </a:moveTo>
                  <a:cubicBezTo>
                    <a:pt x="21837" y="30581"/>
                    <a:pt x="21670" y="30783"/>
                    <a:pt x="21504" y="30950"/>
                  </a:cubicBezTo>
                  <a:cubicBezTo>
                    <a:pt x="21170" y="31295"/>
                    <a:pt x="20837" y="31629"/>
                    <a:pt x="20503" y="31974"/>
                  </a:cubicBezTo>
                  <a:cubicBezTo>
                    <a:pt x="20436" y="31970"/>
                    <a:pt x="20370" y="31969"/>
                    <a:pt x="20304" y="31969"/>
                  </a:cubicBezTo>
                  <a:cubicBezTo>
                    <a:pt x="20173" y="31969"/>
                    <a:pt x="20043" y="31974"/>
                    <a:pt x="19908" y="31974"/>
                  </a:cubicBezTo>
                  <a:cubicBezTo>
                    <a:pt x="20051" y="31831"/>
                    <a:pt x="20206" y="31700"/>
                    <a:pt x="20349" y="31569"/>
                  </a:cubicBezTo>
                  <a:cubicBezTo>
                    <a:pt x="20658" y="31283"/>
                    <a:pt x="21063" y="30986"/>
                    <a:pt x="21253" y="30605"/>
                  </a:cubicBezTo>
                  <a:cubicBezTo>
                    <a:pt x="21283" y="30556"/>
                    <a:pt x="21248" y="30515"/>
                    <a:pt x="21202" y="30515"/>
                  </a:cubicBezTo>
                  <a:cubicBezTo>
                    <a:pt x="21192" y="30515"/>
                    <a:pt x="21181" y="30517"/>
                    <a:pt x="21170" y="30521"/>
                  </a:cubicBezTo>
                  <a:cubicBezTo>
                    <a:pt x="20789" y="30700"/>
                    <a:pt x="20480" y="31093"/>
                    <a:pt x="20182" y="31402"/>
                  </a:cubicBezTo>
                  <a:cubicBezTo>
                    <a:pt x="20003" y="31593"/>
                    <a:pt x="19825" y="31783"/>
                    <a:pt x="19634" y="31974"/>
                  </a:cubicBezTo>
                  <a:lnTo>
                    <a:pt x="18444" y="31974"/>
                  </a:lnTo>
                  <a:cubicBezTo>
                    <a:pt x="18670" y="31771"/>
                    <a:pt x="18908" y="31557"/>
                    <a:pt x="19134" y="31355"/>
                  </a:cubicBezTo>
                  <a:cubicBezTo>
                    <a:pt x="19456" y="31069"/>
                    <a:pt x="19837" y="30771"/>
                    <a:pt x="20063" y="30414"/>
                  </a:cubicBezTo>
                  <a:cubicBezTo>
                    <a:pt x="20718" y="30402"/>
                    <a:pt x="21373" y="30402"/>
                    <a:pt x="22015" y="30402"/>
                  </a:cubicBezTo>
                  <a:close/>
                  <a:moveTo>
                    <a:pt x="26028" y="30366"/>
                  </a:moveTo>
                  <a:cubicBezTo>
                    <a:pt x="25337" y="30843"/>
                    <a:pt x="24694" y="31462"/>
                    <a:pt x="24063" y="31974"/>
                  </a:cubicBezTo>
                  <a:lnTo>
                    <a:pt x="20801" y="31974"/>
                  </a:lnTo>
                  <a:cubicBezTo>
                    <a:pt x="21111" y="31700"/>
                    <a:pt x="21408" y="31426"/>
                    <a:pt x="21706" y="31152"/>
                  </a:cubicBezTo>
                  <a:cubicBezTo>
                    <a:pt x="21956" y="30914"/>
                    <a:pt x="22242" y="30664"/>
                    <a:pt x="22480" y="30390"/>
                  </a:cubicBezTo>
                  <a:lnTo>
                    <a:pt x="23194" y="30390"/>
                  </a:lnTo>
                  <a:cubicBezTo>
                    <a:pt x="23087" y="30497"/>
                    <a:pt x="22980" y="30605"/>
                    <a:pt x="22873" y="30712"/>
                  </a:cubicBezTo>
                  <a:cubicBezTo>
                    <a:pt x="22480" y="31081"/>
                    <a:pt x="22051" y="31426"/>
                    <a:pt x="21623" y="31783"/>
                  </a:cubicBezTo>
                  <a:cubicBezTo>
                    <a:pt x="21562" y="31834"/>
                    <a:pt x="21622" y="31936"/>
                    <a:pt x="21700" y="31936"/>
                  </a:cubicBezTo>
                  <a:cubicBezTo>
                    <a:pt x="21713" y="31936"/>
                    <a:pt x="21727" y="31933"/>
                    <a:pt x="21742" y="31926"/>
                  </a:cubicBezTo>
                  <a:cubicBezTo>
                    <a:pt x="22206" y="31652"/>
                    <a:pt x="22623" y="31319"/>
                    <a:pt x="23016" y="30962"/>
                  </a:cubicBezTo>
                  <a:cubicBezTo>
                    <a:pt x="23218" y="30795"/>
                    <a:pt x="23432" y="30593"/>
                    <a:pt x="23623" y="30390"/>
                  </a:cubicBezTo>
                  <a:cubicBezTo>
                    <a:pt x="23968" y="30390"/>
                    <a:pt x="24325" y="30378"/>
                    <a:pt x="24671" y="30378"/>
                  </a:cubicBezTo>
                  <a:cubicBezTo>
                    <a:pt x="24504" y="30533"/>
                    <a:pt x="24337" y="30700"/>
                    <a:pt x="24194" y="30831"/>
                  </a:cubicBezTo>
                  <a:cubicBezTo>
                    <a:pt x="23861" y="31128"/>
                    <a:pt x="23539" y="31426"/>
                    <a:pt x="23218" y="31736"/>
                  </a:cubicBezTo>
                  <a:cubicBezTo>
                    <a:pt x="23143" y="31801"/>
                    <a:pt x="23208" y="31889"/>
                    <a:pt x="23285" y="31889"/>
                  </a:cubicBezTo>
                  <a:cubicBezTo>
                    <a:pt x="23306" y="31889"/>
                    <a:pt x="23329" y="31882"/>
                    <a:pt x="23349" y="31867"/>
                  </a:cubicBezTo>
                  <a:cubicBezTo>
                    <a:pt x="23670" y="31605"/>
                    <a:pt x="24004" y="31343"/>
                    <a:pt x="24325" y="31069"/>
                  </a:cubicBezTo>
                  <a:cubicBezTo>
                    <a:pt x="24480" y="30938"/>
                    <a:pt x="24623" y="30819"/>
                    <a:pt x="24778" y="30688"/>
                  </a:cubicBezTo>
                  <a:cubicBezTo>
                    <a:pt x="24873" y="30605"/>
                    <a:pt x="25040" y="30486"/>
                    <a:pt x="25147" y="30378"/>
                  </a:cubicBezTo>
                  <a:cubicBezTo>
                    <a:pt x="25433" y="30378"/>
                    <a:pt x="25730" y="30366"/>
                    <a:pt x="26028" y="30366"/>
                  </a:cubicBezTo>
                  <a:close/>
                  <a:moveTo>
                    <a:pt x="27445" y="30343"/>
                  </a:moveTo>
                  <a:cubicBezTo>
                    <a:pt x="27242" y="30533"/>
                    <a:pt x="27040" y="30747"/>
                    <a:pt x="26838" y="30938"/>
                  </a:cubicBezTo>
                  <a:cubicBezTo>
                    <a:pt x="26468" y="31283"/>
                    <a:pt x="26111" y="31629"/>
                    <a:pt x="25754" y="31974"/>
                  </a:cubicBezTo>
                  <a:lnTo>
                    <a:pt x="24421" y="31974"/>
                  </a:lnTo>
                  <a:cubicBezTo>
                    <a:pt x="25147" y="31474"/>
                    <a:pt x="25968" y="30974"/>
                    <a:pt x="26599" y="30355"/>
                  </a:cubicBezTo>
                  <a:cubicBezTo>
                    <a:pt x="26885" y="30355"/>
                    <a:pt x="27171" y="30343"/>
                    <a:pt x="27445" y="30343"/>
                  </a:cubicBezTo>
                  <a:close/>
                  <a:moveTo>
                    <a:pt x="28469" y="30319"/>
                  </a:moveTo>
                  <a:cubicBezTo>
                    <a:pt x="27873" y="30795"/>
                    <a:pt x="27326" y="31390"/>
                    <a:pt x="26814" y="31902"/>
                  </a:cubicBezTo>
                  <a:cubicBezTo>
                    <a:pt x="26790" y="31926"/>
                    <a:pt x="26790" y="31950"/>
                    <a:pt x="26790" y="31974"/>
                  </a:cubicBezTo>
                  <a:lnTo>
                    <a:pt x="26028" y="31974"/>
                  </a:lnTo>
                  <a:cubicBezTo>
                    <a:pt x="26361" y="31688"/>
                    <a:pt x="26695" y="31414"/>
                    <a:pt x="27028" y="31117"/>
                  </a:cubicBezTo>
                  <a:cubicBezTo>
                    <a:pt x="27314" y="30867"/>
                    <a:pt x="27659" y="30628"/>
                    <a:pt x="27933" y="30331"/>
                  </a:cubicBezTo>
                  <a:cubicBezTo>
                    <a:pt x="28111" y="30331"/>
                    <a:pt x="28290" y="30319"/>
                    <a:pt x="28469" y="30319"/>
                  </a:cubicBezTo>
                  <a:close/>
                  <a:moveTo>
                    <a:pt x="30124" y="30259"/>
                  </a:moveTo>
                  <a:lnTo>
                    <a:pt x="30124" y="30259"/>
                  </a:lnTo>
                  <a:cubicBezTo>
                    <a:pt x="29790" y="30521"/>
                    <a:pt x="29493" y="30855"/>
                    <a:pt x="29207" y="31152"/>
                  </a:cubicBezTo>
                  <a:cubicBezTo>
                    <a:pt x="28945" y="31414"/>
                    <a:pt x="28695" y="31736"/>
                    <a:pt x="28385" y="31950"/>
                  </a:cubicBezTo>
                  <a:cubicBezTo>
                    <a:pt x="27933" y="31962"/>
                    <a:pt x="27469" y="31962"/>
                    <a:pt x="27004" y="31974"/>
                  </a:cubicBezTo>
                  <a:cubicBezTo>
                    <a:pt x="27635" y="31414"/>
                    <a:pt x="28350" y="30902"/>
                    <a:pt x="28957" y="30307"/>
                  </a:cubicBezTo>
                  <a:cubicBezTo>
                    <a:pt x="29338" y="30295"/>
                    <a:pt x="29731" y="30283"/>
                    <a:pt x="30124" y="30259"/>
                  </a:cubicBezTo>
                  <a:close/>
                  <a:moveTo>
                    <a:pt x="2954" y="31640"/>
                  </a:moveTo>
                  <a:cubicBezTo>
                    <a:pt x="2787" y="31759"/>
                    <a:pt x="2632" y="31879"/>
                    <a:pt x="2465" y="31986"/>
                  </a:cubicBezTo>
                  <a:cubicBezTo>
                    <a:pt x="2465" y="31950"/>
                    <a:pt x="2465" y="31926"/>
                    <a:pt x="2454" y="31890"/>
                  </a:cubicBezTo>
                  <a:cubicBezTo>
                    <a:pt x="2620" y="31819"/>
                    <a:pt x="2787" y="31736"/>
                    <a:pt x="2954" y="31640"/>
                  </a:cubicBezTo>
                  <a:close/>
                  <a:moveTo>
                    <a:pt x="19741" y="30414"/>
                  </a:moveTo>
                  <a:cubicBezTo>
                    <a:pt x="19444" y="30628"/>
                    <a:pt x="19194" y="30926"/>
                    <a:pt x="18944" y="31164"/>
                  </a:cubicBezTo>
                  <a:cubicBezTo>
                    <a:pt x="18682" y="31426"/>
                    <a:pt x="18420" y="31700"/>
                    <a:pt x="18158" y="31974"/>
                  </a:cubicBezTo>
                  <a:cubicBezTo>
                    <a:pt x="17753" y="31974"/>
                    <a:pt x="17348" y="31974"/>
                    <a:pt x="16943" y="31986"/>
                  </a:cubicBezTo>
                  <a:lnTo>
                    <a:pt x="16824" y="31986"/>
                  </a:lnTo>
                  <a:cubicBezTo>
                    <a:pt x="17158" y="31712"/>
                    <a:pt x="17491" y="31438"/>
                    <a:pt x="17813" y="31164"/>
                  </a:cubicBezTo>
                  <a:cubicBezTo>
                    <a:pt x="18075" y="30938"/>
                    <a:pt x="18372" y="30700"/>
                    <a:pt x="18598" y="30426"/>
                  </a:cubicBezTo>
                  <a:cubicBezTo>
                    <a:pt x="18813" y="30426"/>
                    <a:pt x="19027" y="30426"/>
                    <a:pt x="19229" y="30414"/>
                  </a:cubicBezTo>
                  <a:close/>
                  <a:moveTo>
                    <a:pt x="13598" y="30569"/>
                  </a:moveTo>
                  <a:cubicBezTo>
                    <a:pt x="13324" y="30795"/>
                    <a:pt x="13062" y="31057"/>
                    <a:pt x="12800" y="31295"/>
                  </a:cubicBezTo>
                  <a:cubicBezTo>
                    <a:pt x="12550" y="31533"/>
                    <a:pt x="12312" y="31759"/>
                    <a:pt x="12062" y="31998"/>
                  </a:cubicBezTo>
                  <a:lnTo>
                    <a:pt x="11074" y="31998"/>
                  </a:lnTo>
                  <a:cubicBezTo>
                    <a:pt x="11657" y="31569"/>
                    <a:pt x="12240" y="31128"/>
                    <a:pt x="12705" y="30593"/>
                  </a:cubicBezTo>
                  <a:cubicBezTo>
                    <a:pt x="13002" y="30581"/>
                    <a:pt x="13300" y="30581"/>
                    <a:pt x="13598" y="30569"/>
                  </a:cubicBezTo>
                  <a:close/>
                  <a:moveTo>
                    <a:pt x="15241" y="30509"/>
                  </a:moveTo>
                  <a:lnTo>
                    <a:pt x="15241" y="30509"/>
                  </a:lnTo>
                  <a:cubicBezTo>
                    <a:pt x="14979" y="30712"/>
                    <a:pt x="14729" y="30962"/>
                    <a:pt x="14491" y="31176"/>
                  </a:cubicBezTo>
                  <a:cubicBezTo>
                    <a:pt x="14193" y="31450"/>
                    <a:pt x="13907" y="31724"/>
                    <a:pt x="13610" y="31998"/>
                  </a:cubicBezTo>
                  <a:lnTo>
                    <a:pt x="12371" y="31998"/>
                  </a:lnTo>
                  <a:cubicBezTo>
                    <a:pt x="12574" y="31819"/>
                    <a:pt x="12776" y="31652"/>
                    <a:pt x="12967" y="31474"/>
                  </a:cubicBezTo>
                  <a:cubicBezTo>
                    <a:pt x="13300" y="31176"/>
                    <a:pt x="13645" y="30890"/>
                    <a:pt x="13931" y="30557"/>
                  </a:cubicBezTo>
                  <a:cubicBezTo>
                    <a:pt x="14372" y="30545"/>
                    <a:pt x="14800" y="30533"/>
                    <a:pt x="15241" y="30509"/>
                  </a:cubicBezTo>
                  <a:close/>
                  <a:moveTo>
                    <a:pt x="16360" y="30486"/>
                  </a:moveTo>
                  <a:cubicBezTo>
                    <a:pt x="16158" y="30652"/>
                    <a:pt x="15967" y="30843"/>
                    <a:pt x="15789" y="31009"/>
                  </a:cubicBezTo>
                  <a:cubicBezTo>
                    <a:pt x="15455" y="31319"/>
                    <a:pt x="15146" y="31652"/>
                    <a:pt x="14836" y="31998"/>
                  </a:cubicBezTo>
                  <a:lnTo>
                    <a:pt x="13955" y="31998"/>
                  </a:lnTo>
                  <a:cubicBezTo>
                    <a:pt x="14205" y="31795"/>
                    <a:pt x="14443" y="31581"/>
                    <a:pt x="14681" y="31367"/>
                  </a:cubicBezTo>
                  <a:cubicBezTo>
                    <a:pt x="14991" y="31105"/>
                    <a:pt x="15336" y="30831"/>
                    <a:pt x="15574" y="30509"/>
                  </a:cubicBezTo>
                  <a:cubicBezTo>
                    <a:pt x="15836" y="30497"/>
                    <a:pt x="16098" y="30486"/>
                    <a:pt x="16360" y="30486"/>
                  </a:cubicBezTo>
                  <a:close/>
                  <a:moveTo>
                    <a:pt x="18205" y="30438"/>
                  </a:moveTo>
                  <a:cubicBezTo>
                    <a:pt x="18003" y="30605"/>
                    <a:pt x="17801" y="30795"/>
                    <a:pt x="17610" y="30962"/>
                  </a:cubicBezTo>
                  <a:cubicBezTo>
                    <a:pt x="17253" y="31283"/>
                    <a:pt x="16908" y="31605"/>
                    <a:pt x="16562" y="31938"/>
                  </a:cubicBezTo>
                  <a:cubicBezTo>
                    <a:pt x="16551" y="31950"/>
                    <a:pt x="16539" y="31974"/>
                    <a:pt x="16539" y="31986"/>
                  </a:cubicBezTo>
                  <a:cubicBezTo>
                    <a:pt x="16074" y="31986"/>
                    <a:pt x="15610" y="31998"/>
                    <a:pt x="15146" y="31998"/>
                  </a:cubicBezTo>
                  <a:cubicBezTo>
                    <a:pt x="15396" y="31748"/>
                    <a:pt x="15646" y="31498"/>
                    <a:pt x="15908" y="31259"/>
                  </a:cubicBezTo>
                  <a:cubicBezTo>
                    <a:pt x="16193" y="30997"/>
                    <a:pt x="16515" y="30747"/>
                    <a:pt x="16789" y="30474"/>
                  </a:cubicBezTo>
                  <a:cubicBezTo>
                    <a:pt x="17265" y="30462"/>
                    <a:pt x="17741" y="30450"/>
                    <a:pt x="18205" y="30438"/>
                  </a:cubicBezTo>
                  <a:close/>
                  <a:moveTo>
                    <a:pt x="12479" y="30605"/>
                  </a:moveTo>
                  <a:lnTo>
                    <a:pt x="12479" y="30605"/>
                  </a:lnTo>
                  <a:cubicBezTo>
                    <a:pt x="11824" y="30986"/>
                    <a:pt x="11228" y="31498"/>
                    <a:pt x="10657" y="31998"/>
                  </a:cubicBezTo>
                  <a:cubicBezTo>
                    <a:pt x="10228" y="31998"/>
                    <a:pt x="9800" y="32010"/>
                    <a:pt x="9359" y="32010"/>
                  </a:cubicBezTo>
                  <a:cubicBezTo>
                    <a:pt x="9657" y="31759"/>
                    <a:pt x="9966" y="31509"/>
                    <a:pt x="10276" y="31283"/>
                  </a:cubicBezTo>
                  <a:cubicBezTo>
                    <a:pt x="10585" y="31057"/>
                    <a:pt x="10907" y="30855"/>
                    <a:pt x="11217" y="30628"/>
                  </a:cubicBezTo>
                  <a:cubicBezTo>
                    <a:pt x="11633" y="30616"/>
                    <a:pt x="12062" y="30616"/>
                    <a:pt x="12479" y="30605"/>
                  </a:cubicBezTo>
                  <a:close/>
                  <a:moveTo>
                    <a:pt x="10740" y="30640"/>
                  </a:moveTo>
                  <a:lnTo>
                    <a:pt x="10740" y="30640"/>
                  </a:lnTo>
                  <a:cubicBezTo>
                    <a:pt x="10133" y="31009"/>
                    <a:pt x="9562" y="31521"/>
                    <a:pt x="9061" y="32010"/>
                  </a:cubicBezTo>
                  <a:cubicBezTo>
                    <a:pt x="8800" y="32021"/>
                    <a:pt x="8538" y="32021"/>
                    <a:pt x="8276" y="32021"/>
                  </a:cubicBezTo>
                  <a:cubicBezTo>
                    <a:pt x="8835" y="31640"/>
                    <a:pt x="9419" y="31271"/>
                    <a:pt x="9907" y="30807"/>
                  </a:cubicBezTo>
                  <a:cubicBezTo>
                    <a:pt x="9938" y="30786"/>
                    <a:pt x="9915" y="30719"/>
                    <a:pt x="9876" y="30719"/>
                  </a:cubicBezTo>
                  <a:cubicBezTo>
                    <a:pt x="9871" y="30719"/>
                    <a:pt x="9865" y="30721"/>
                    <a:pt x="9859" y="30724"/>
                  </a:cubicBezTo>
                  <a:cubicBezTo>
                    <a:pt x="9145" y="31009"/>
                    <a:pt x="8490" y="31521"/>
                    <a:pt x="7883" y="32033"/>
                  </a:cubicBezTo>
                  <a:cubicBezTo>
                    <a:pt x="7526" y="32045"/>
                    <a:pt x="7168" y="32045"/>
                    <a:pt x="6823" y="32057"/>
                  </a:cubicBezTo>
                  <a:cubicBezTo>
                    <a:pt x="7049" y="31867"/>
                    <a:pt x="7276" y="31676"/>
                    <a:pt x="7502" y="31498"/>
                  </a:cubicBezTo>
                  <a:cubicBezTo>
                    <a:pt x="7859" y="31212"/>
                    <a:pt x="8264" y="30962"/>
                    <a:pt x="8609" y="30664"/>
                  </a:cubicBezTo>
                  <a:cubicBezTo>
                    <a:pt x="9312" y="30664"/>
                    <a:pt x="10026" y="30652"/>
                    <a:pt x="10740" y="30640"/>
                  </a:cubicBezTo>
                  <a:close/>
                  <a:moveTo>
                    <a:pt x="8216" y="30664"/>
                  </a:moveTo>
                  <a:cubicBezTo>
                    <a:pt x="7966" y="30843"/>
                    <a:pt x="7728" y="31045"/>
                    <a:pt x="7502" y="31224"/>
                  </a:cubicBezTo>
                  <a:cubicBezTo>
                    <a:pt x="7168" y="31486"/>
                    <a:pt x="6847" y="31771"/>
                    <a:pt x="6537" y="32069"/>
                  </a:cubicBezTo>
                  <a:cubicBezTo>
                    <a:pt x="6323" y="32081"/>
                    <a:pt x="6097" y="32093"/>
                    <a:pt x="5883" y="32093"/>
                  </a:cubicBezTo>
                  <a:cubicBezTo>
                    <a:pt x="6049" y="31950"/>
                    <a:pt x="6216" y="31807"/>
                    <a:pt x="6383" y="31676"/>
                  </a:cubicBezTo>
                  <a:cubicBezTo>
                    <a:pt x="6764" y="31355"/>
                    <a:pt x="7240" y="31093"/>
                    <a:pt x="7561" y="30712"/>
                  </a:cubicBezTo>
                  <a:cubicBezTo>
                    <a:pt x="7561" y="30700"/>
                    <a:pt x="7573" y="30676"/>
                    <a:pt x="7561" y="30664"/>
                  </a:cubicBezTo>
                  <a:close/>
                  <a:moveTo>
                    <a:pt x="6394" y="30640"/>
                  </a:moveTo>
                  <a:cubicBezTo>
                    <a:pt x="6728" y="30652"/>
                    <a:pt x="7061" y="30652"/>
                    <a:pt x="7407" y="30664"/>
                  </a:cubicBezTo>
                  <a:cubicBezTo>
                    <a:pt x="7014" y="30843"/>
                    <a:pt x="6692" y="31152"/>
                    <a:pt x="6371" y="31426"/>
                  </a:cubicBezTo>
                  <a:cubicBezTo>
                    <a:pt x="6121" y="31640"/>
                    <a:pt x="5883" y="31879"/>
                    <a:pt x="5644" y="32105"/>
                  </a:cubicBezTo>
                  <a:cubicBezTo>
                    <a:pt x="5323" y="32129"/>
                    <a:pt x="5013" y="32129"/>
                    <a:pt x="4692" y="32152"/>
                  </a:cubicBezTo>
                  <a:cubicBezTo>
                    <a:pt x="4930" y="31926"/>
                    <a:pt x="5168" y="31700"/>
                    <a:pt x="5406" y="31474"/>
                  </a:cubicBezTo>
                  <a:cubicBezTo>
                    <a:pt x="5728" y="31200"/>
                    <a:pt x="6085" y="30938"/>
                    <a:pt x="6394" y="30640"/>
                  </a:cubicBezTo>
                  <a:close/>
                  <a:moveTo>
                    <a:pt x="5085" y="30605"/>
                  </a:moveTo>
                  <a:cubicBezTo>
                    <a:pt x="5382" y="30616"/>
                    <a:pt x="5692" y="30616"/>
                    <a:pt x="5990" y="30628"/>
                  </a:cubicBezTo>
                  <a:cubicBezTo>
                    <a:pt x="5406" y="31045"/>
                    <a:pt x="4870" y="31629"/>
                    <a:pt x="4406" y="32176"/>
                  </a:cubicBezTo>
                  <a:cubicBezTo>
                    <a:pt x="3918" y="32200"/>
                    <a:pt x="3430" y="32236"/>
                    <a:pt x="2942" y="32271"/>
                  </a:cubicBezTo>
                  <a:cubicBezTo>
                    <a:pt x="3251" y="32021"/>
                    <a:pt x="3549" y="31771"/>
                    <a:pt x="3858" y="31521"/>
                  </a:cubicBezTo>
                  <a:cubicBezTo>
                    <a:pt x="4180" y="31259"/>
                    <a:pt x="4609" y="30997"/>
                    <a:pt x="4906" y="30664"/>
                  </a:cubicBezTo>
                  <a:cubicBezTo>
                    <a:pt x="4978" y="30664"/>
                    <a:pt x="5037" y="30640"/>
                    <a:pt x="5085" y="30605"/>
                  </a:cubicBezTo>
                  <a:close/>
                  <a:moveTo>
                    <a:pt x="21766" y="1"/>
                  </a:moveTo>
                  <a:cubicBezTo>
                    <a:pt x="20575" y="1"/>
                    <a:pt x="19384" y="7"/>
                    <a:pt x="18194" y="17"/>
                  </a:cubicBezTo>
                  <a:cubicBezTo>
                    <a:pt x="15550" y="41"/>
                    <a:pt x="12907" y="101"/>
                    <a:pt x="10252" y="196"/>
                  </a:cubicBezTo>
                  <a:cubicBezTo>
                    <a:pt x="7859" y="279"/>
                    <a:pt x="5359" y="244"/>
                    <a:pt x="2989" y="637"/>
                  </a:cubicBezTo>
                  <a:cubicBezTo>
                    <a:pt x="2965" y="637"/>
                    <a:pt x="2954" y="637"/>
                    <a:pt x="2942" y="649"/>
                  </a:cubicBezTo>
                  <a:lnTo>
                    <a:pt x="2894" y="649"/>
                  </a:lnTo>
                  <a:cubicBezTo>
                    <a:pt x="2858" y="660"/>
                    <a:pt x="2835" y="684"/>
                    <a:pt x="2823" y="708"/>
                  </a:cubicBezTo>
                  <a:cubicBezTo>
                    <a:pt x="2334" y="863"/>
                    <a:pt x="1894" y="1149"/>
                    <a:pt x="1489" y="1446"/>
                  </a:cubicBezTo>
                  <a:cubicBezTo>
                    <a:pt x="1084" y="1744"/>
                    <a:pt x="549" y="2065"/>
                    <a:pt x="263" y="2494"/>
                  </a:cubicBezTo>
                  <a:cubicBezTo>
                    <a:pt x="227" y="2506"/>
                    <a:pt x="203" y="2530"/>
                    <a:pt x="203" y="2577"/>
                  </a:cubicBezTo>
                  <a:cubicBezTo>
                    <a:pt x="203" y="2589"/>
                    <a:pt x="203" y="2601"/>
                    <a:pt x="203" y="2601"/>
                  </a:cubicBezTo>
                  <a:cubicBezTo>
                    <a:pt x="168" y="2661"/>
                    <a:pt x="168" y="2708"/>
                    <a:pt x="179" y="2756"/>
                  </a:cubicBezTo>
                  <a:cubicBezTo>
                    <a:pt x="1" y="4292"/>
                    <a:pt x="144" y="5887"/>
                    <a:pt x="203" y="7423"/>
                  </a:cubicBezTo>
                  <a:cubicBezTo>
                    <a:pt x="334" y="10638"/>
                    <a:pt x="584" y="13841"/>
                    <a:pt x="810" y="17043"/>
                  </a:cubicBezTo>
                  <a:cubicBezTo>
                    <a:pt x="1144" y="22115"/>
                    <a:pt x="1334" y="27247"/>
                    <a:pt x="2144" y="32271"/>
                  </a:cubicBezTo>
                  <a:cubicBezTo>
                    <a:pt x="2120" y="32319"/>
                    <a:pt x="2108" y="32379"/>
                    <a:pt x="2132" y="32438"/>
                  </a:cubicBezTo>
                  <a:cubicBezTo>
                    <a:pt x="2144" y="32462"/>
                    <a:pt x="2144" y="32474"/>
                    <a:pt x="2156" y="32498"/>
                  </a:cubicBezTo>
                  <a:cubicBezTo>
                    <a:pt x="2168" y="32510"/>
                    <a:pt x="2168" y="32510"/>
                    <a:pt x="2180" y="32521"/>
                  </a:cubicBezTo>
                  <a:cubicBezTo>
                    <a:pt x="2197" y="32608"/>
                    <a:pt x="2251" y="32644"/>
                    <a:pt x="2316" y="32644"/>
                  </a:cubicBezTo>
                  <a:cubicBezTo>
                    <a:pt x="2341" y="32644"/>
                    <a:pt x="2368" y="32639"/>
                    <a:pt x="2394" y="32629"/>
                  </a:cubicBezTo>
                  <a:cubicBezTo>
                    <a:pt x="2407" y="32632"/>
                    <a:pt x="2420" y="32633"/>
                    <a:pt x="2434" y="32633"/>
                  </a:cubicBezTo>
                  <a:cubicBezTo>
                    <a:pt x="2472" y="32633"/>
                    <a:pt x="2511" y="32622"/>
                    <a:pt x="2537" y="32605"/>
                  </a:cubicBezTo>
                  <a:cubicBezTo>
                    <a:pt x="2561" y="32581"/>
                    <a:pt x="2584" y="32569"/>
                    <a:pt x="2608" y="32545"/>
                  </a:cubicBezTo>
                  <a:cubicBezTo>
                    <a:pt x="4360" y="32745"/>
                    <a:pt x="6141" y="32809"/>
                    <a:pt x="7929" y="32809"/>
                  </a:cubicBezTo>
                  <a:cubicBezTo>
                    <a:pt x="10942" y="32809"/>
                    <a:pt x="13978" y="32627"/>
                    <a:pt x="16943" y="32605"/>
                  </a:cubicBezTo>
                  <a:cubicBezTo>
                    <a:pt x="17272" y="32604"/>
                    <a:pt x="17600" y="32604"/>
                    <a:pt x="17929" y="32604"/>
                  </a:cubicBezTo>
                  <a:cubicBezTo>
                    <a:pt x="19794" y="32604"/>
                    <a:pt x="21660" y="32615"/>
                    <a:pt x="23524" y="32615"/>
                  </a:cubicBezTo>
                  <a:cubicBezTo>
                    <a:pt x="25901" y="32615"/>
                    <a:pt x="28276" y="32596"/>
                    <a:pt x="30648" y="32510"/>
                  </a:cubicBezTo>
                  <a:cubicBezTo>
                    <a:pt x="30721" y="32576"/>
                    <a:pt x="30799" y="32610"/>
                    <a:pt x="30887" y="32610"/>
                  </a:cubicBezTo>
                  <a:cubicBezTo>
                    <a:pt x="30941" y="32610"/>
                    <a:pt x="31000" y="32597"/>
                    <a:pt x="31064" y="32569"/>
                  </a:cubicBezTo>
                  <a:cubicBezTo>
                    <a:pt x="31719" y="32295"/>
                    <a:pt x="32302" y="31640"/>
                    <a:pt x="32838" y="31176"/>
                  </a:cubicBezTo>
                  <a:cubicBezTo>
                    <a:pt x="33326" y="30736"/>
                    <a:pt x="33946" y="30331"/>
                    <a:pt x="34196" y="29700"/>
                  </a:cubicBezTo>
                  <a:cubicBezTo>
                    <a:pt x="34219" y="29628"/>
                    <a:pt x="34207" y="29557"/>
                    <a:pt x="34160" y="29509"/>
                  </a:cubicBezTo>
                  <a:cubicBezTo>
                    <a:pt x="34446" y="24723"/>
                    <a:pt x="34267" y="19865"/>
                    <a:pt x="34315" y="15067"/>
                  </a:cubicBezTo>
                  <a:cubicBezTo>
                    <a:pt x="34374" y="10352"/>
                    <a:pt x="34803" y="5459"/>
                    <a:pt x="34374" y="756"/>
                  </a:cubicBezTo>
                  <a:cubicBezTo>
                    <a:pt x="34469" y="565"/>
                    <a:pt x="34374" y="268"/>
                    <a:pt x="34077" y="256"/>
                  </a:cubicBezTo>
                  <a:cubicBezTo>
                    <a:pt x="29978" y="71"/>
                    <a:pt x="25873" y="1"/>
                    <a:pt x="2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48"/>
          <p:cNvGrpSpPr/>
          <p:nvPr/>
        </p:nvGrpSpPr>
        <p:grpSpPr>
          <a:xfrm>
            <a:off x="3905452" y="1397737"/>
            <a:ext cx="1313507" cy="715373"/>
            <a:chOff x="4119291" y="1397737"/>
            <a:chExt cx="886766" cy="715373"/>
          </a:xfrm>
        </p:grpSpPr>
        <p:sp>
          <p:nvSpPr>
            <p:cNvPr id="741" name="Google Shape;741;p48"/>
            <p:cNvSpPr/>
            <p:nvPr/>
          </p:nvSpPr>
          <p:spPr>
            <a:xfrm>
              <a:off x="4244621" y="1468276"/>
              <a:ext cx="706003" cy="574291"/>
            </a:xfrm>
            <a:custGeom>
              <a:avLst/>
              <a:gdLst/>
              <a:ahLst/>
              <a:cxnLst/>
              <a:rect l="l" t="t" r="r" b="b"/>
              <a:pathLst>
                <a:path w="25016" h="20349" extrusionOk="0">
                  <a:moveTo>
                    <a:pt x="0" y="1"/>
                  </a:moveTo>
                  <a:cubicBezTo>
                    <a:pt x="0" y="1"/>
                    <a:pt x="0" y="6954"/>
                    <a:pt x="107" y="12252"/>
                  </a:cubicBezTo>
                  <a:cubicBezTo>
                    <a:pt x="203" y="17551"/>
                    <a:pt x="107" y="20349"/>
                    <a:pt x="107" y="20349"/>
                  </a:cubicBezTo>
                  <a:lnTo>
                    <a:pt x="24908" y="19932"/>
                  </a:lnTo>
                  <a:lnTo>
                    <a:pt x="25015" y="52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Quicksand"/>
                  <a:sym typeface="Quicksand"/>
                </a:rPr>
                <a:t>Phone Number</a:t>
              </a:r>
              <a:endParaRPr sz="1600" dirty="0"/>
            </a:p>
          </p:txBody>
        </p:sp>
        <p:sp>
          <p:nvSpPr>
            <p:cNvPr id="742" name="Google Shape;742;p48"/>
            <p:cNvSpPr/>
            <p:nvPr/>
          </p:nvSpPr>
          <p:spPr>
            <a:xfrm>
              <a:off x="4119291" y="1397737"/>
              <a:ext cx="886766" cy="715373"/>
            </a:xfrm>
            <a:custGeom>
              <a:avLst/>
              <a:gdLst/>
              <a:ahLst/>
              <a:cxnLst/>
              <a:rect l="l" t="t" r="r" b="b"/>
              <a:pathLst>
                <a:path w="31421" h="25348" extrusionOk="0">
                  <a:moveTo>
                    <a:pt x="3239" y="972"/>
                  </a:moveTo>
                  <a:lnTo>
                    <a:pt x="3239" y="972"/>
                  </a:lnTo>
                  <a:cubicBezTo>
                    <a:pt x="3227" y="1329"/>
                    <a:pt x="3215" y="1686"/>
                    <a:pt x="3191" y="2043"/>
                  </a:cubicBezTo>
                  <a:cubicBezTo>
                    <a:pt x="2405" y="2436"/>
                    <a:pt x="1667" y="3019"/>
                    <a:pt x="953" y="3531"/>
                  </a:cubicBezTo>
                  <a:cubicBezTo>
                    <a:pt x="941" y="3269"/>
                    <a:pt x="941" y="3007"/>
                    <a:pt x="941" y="2757"/>
                  </a:cubicBezTo>
                  <a:cubicBezTo>
                    <a:pt x="1405" y="2507"/>
                    <a:pt x="1822" y="2031"/>
                    <a:pt x="2239" y="1722"/>
                  </a:cubicBezTo>
                  <a:cubicBezTo>
                    <a:pt x="2584" y="1483"/>
                    <a:pt x="2929" y="1245"/>
                    <a:pt x="3239" y="972"/>
                  </a:cubicBezTo>
                  <a:close/>
                  <a:moveTo>
                    <a:pt x="3179" y="2198"/>
                  </a:moveTo>
                  <a:cubicBezTo>
                    <a:pt x="3167" y="2531"/>
                    <a:pt x="3155" y="2865"/>
                    <a:pt x="3132" y="3210"/>
                  </a:cubicBezTo>
                  <a:cubicBezTo>
                    <a:pt x="2774" y="3388"/>
                    <a:pt x="2441" y="3662"/>
                    <a:pt x="2108" y="3877"/>
                  </a:cubicBezTo>
                  <a:cubicBezTo>
                    <a:pt x="1727" y="4115"/>
                    <a:pt x="1334" y="4353"/>
                    <a:pt x="953" y="4591"/>
                  </a:cubicBezTo>
                  <a:cubicBezTo>
                    <a:pt x="953" y="4281"/>
                    <a:pt x="953" y="3984"/>
                    <a:pt x="953" y="3674"/>
                  </a:cubicBezTo>
                  <a:cubicBezTo>
                    <a:pt x="1691" y="3198"/>
                    <a:pt x="2500" y="2746"/>
                    <a:pt x="3179" y="2198"/>
                  </a:cubicBezTo>
                  <a:close/>
                  <a:moveTo>
                    <a:pt x="3120" y="3424"/>
                  </a:moveTo>
                  <a:lnTo>
                    <a:pt x="3120" y="3424"/>
                  </a:lnTo>
                  <a:cubicBezTo>
                    <a:pt x="3108" y="3769"/>
                    <a:pt x="3096" y="4115"/>
                    <a:pt x="3084" y="4472"/>
                  </a:cubicBezTo>
                  <a:cubicBezTo>
                    <a:pt x="2346" y="4853"/>
                    <a:pt x="1643" y="5353"/>
                    <a:pt x="965" y="5853"/>
                  </a:cubicBezTo>
                  <a:cubicBezTo>
                    <a:pt x="965" y="5484"/>
                    <a:pt x="965" y="5115"/>
                    <a:pt x="953" y="4746"/>
                  </a:cubicBezTo>
                  <a:cubicBezTo>
                    <a:pt x="1381" y="4520"/>
                    <a:pt x="1786" y="4281"/>
                    <a:pt x="2191" y="4031"/>
                  </a:cubicBezTo>
                  <a:cubicBezTo>
                    <a:pt x="2500" y="3841"/>
                    <a:pt x="2834" y="3650"/>
                    <a:pt x="3120" y="3424"/>
                  </a:cubicBezTo>
                  <a:close/>
                  <a:moveTo>
                    <a:pt x="3072" y="4674"/>
                  </a:moveTo>
                  <a:lnTo>
                    <a:pt x="3072" y="4674"/>
                  </a:lnTo>
                  <a:cubicBezTo>
                    <a:pt x="3060" y="5032"/>
                    <a:pt x="3036" y="5401"/>
                    <a:pt x="3024" y="5758"/>
                  </a:cubicBezTo>
                  <a:cubicBezTo>
                    <a:pt x="2691" y="5889"/>
                    <a:pt x="2381" y="6091"/>
                    <a:pt x="2084" y="6258"/>
                  </a:cubicBezTo>
                  <a:cubicBezTo>
                    <a:pt x="1715" y="6460"/>
                    <a:pt x="1334" y="6675"/>
                    <a:pt x="965" y="6889"/>
                  </a:cubicBezTo>
                  <a:cubicBezTo>
                    <a:pt x="965" y="6603"/>
                    <a:pt x="965" y="6317"/>
                    <a:pt x="965" y="6032"/>
                  </a:cubicBezTo>
                  <a:cubicBezTo>
                    <a:pt x="1679" y="5615"/>
                    <a:pt x="2417" y="5174"/>
                    <a:pt x="3072" y="4674"/>
                  </a:cubicBezTo>
                  <a:close/>
                  <a:moveTo>
                    <a:pt x="3012" y="5972"/>
                  </a:moveTo>
                  <a:lnTo>
                    <a:pt x="3012" y="5972"/>
                  </a:lnTo>
                  <a:cubicBezTo>
                    <a:pt x="3001" y="6365"/>
                    <a:pt x="2989" y="6758"/>
                    <a:pt x="2977" y="7151"/>
                  </a:cubicBezTo>
                  <a:cubicBezTo>
                    <a:pt x="2262" y="7389"/>
                    <a:pt x="1596" y="7877"/>
                    <a:pt x="976" y="8318"/>
                  </a:cubicBezTo>
                  <a:cubicBezTo>
                    <a:pt x="976" y="7877"/>
                    <a:pt x="976" y="7449"/>
                    <a:pt x="976" y="7020"/>
                  </a:cubicBezTo>
                  <a:cubicBezTo>
                    <a:pt x="1369" y="6817"/>
                    <a:pt x="1774" y="6615"/>
                    <a:pt x="2167" y="6413"/>
                  </a:cubicBezTo>
                  <a:cubicBezTo>
                    <a:pt x="2441" y="6270"/>
                    <a:pt x="2751" y="6139"/>
                    <a:pt x="3012" y="5972"/>
                  </a:cubicBezTo>
                  <a:close/>
                  <a:moveTo>
                    <a:pt x="2965" y="7282"/>
                  </a:moveTo>
                  <a:lnTo>
                    <a:pt x="2965" y="7282"/>
                  </a:lnTo>
                  <a:cubicBezTo>
                    <a:pt x="2953" y="7699"/>
                    <a:pt x="2941" y="8103"/>
                    <a:pt x="2929" y="8520"/>
                  </a:cubicBezTo>
                  <a:cubicBezTo>
                    <a:pt x="2620" y="8592"/>
                    <a:pt x="2346" y="8758"/>
                    <a:pt x="2072" y="8901"/>
                  </a:cubicBezTo>
                  <a:cubicBezTo>
                    <a:pt x="1703" y="9080"/>
                    <a:pt x="1334" y="9270"/>
                    <a:pt x="976" y="9461"/>
                  </a:cubicBezTo>
                  <a:cubicBezTo>
                    <a:pt x="976" y="9127"/>
                    <a:pt x="976" y="8806"/>
                    <a:pt x="976" y="8472"/>
                  </a:cubicBezTo>
                  <a:cubicBezTo>
                    <a:pt x="1631" y="8080"/>
                    <a:pt x="2358" y="7746"/>
                    <a:pt x="2965" y="7282"/>
                  </a:cubicBezTo>
                  <a:close/>
                  <a:moveTo>
                    <a:pt x="2917" y="8722"/>
                  </a:moveTo>
                  <a:cubicBezTo>
                    <a:pt x="2893" y="9389"/>
                    <a:pt x="2881" y="10056"/>
                    <a:pt x="2870" y="10723"/>
                  </a:cubicBezTo>
                  <a:cubicBezTo>
                    <a:pt x="2227" y="10913"/>
                    <a:pt x="1619" y="11354"/>
                    <a:pt x="1084" y="11687"/>
                  </a:cubicBezTo>
                  <a:cubicBezTo>
                    <a:pt x="1034" y="11727"/>
                    <a:pt x="1059" y="11791"/>
                    <a:pt x="1103" y="11791"/>
                  </a:cubicBezTo>
                  <a:cubicBezTo>
                    <a:pt x="1112" y="11791"/>
                    <a:pt x="1121" y="11788"/>
                    <a:pt x="1131" y="11782"/>
                  </a:cubicBezTo>
                  <a:cubicBezTo>
                    <a:pt x="1477" y="11592"/>
                    <a:pt x="1834" y="11425"/>
                    <a:pt x="2179" y="11270"/>
                  </a:cubicBezTo>
                  <a:cubicBezTo>
                    <a:pt x="2405" y="11163"/>
                    <a:pt x="2643" y="11068"/>
                    <a:pt x="2870" y="10961"/>
                  </a:cubicBezTo>
                  <a:lnTo>
                    <a:pt x="2870" y="10961"/>
                  </a:lnTo>
                  <a:cubicBezTo>
                    <a:pt x="2858" y="11306"/>
                    <a:pt x="2846" y="11651"/>
                    <a:pt x="2846" y="12009"/>
                  </a:cubicBezTo>
                  <a:cubicBezTo>
                    <a:pt x="2191" y="12175"/>
                    <a:pt x="1548" y="12592"/>
                    <a:pt x="988" y="12961"/>
                  </a:cubicBezTo>
                  <a:cubicBezTo>
                    <a:pt x="988" y="12247"/>
                    <a:pt x="976" y="11532"/>
                    <a:pt x="976" y="10818"/>
                  </a:cubicBezTo>
                  <a:cubicBezTo>
                    <a:pt x="1596" y="10485"/>
                    <a:pt x="2370" y="10199"/>
                    <a:pt x="2858" y="9711"/>
                  </a:cubicBezTo>
                  <a:cubicBezTo>
                    <a:pt x="2879" y="9689"/>
                    <a:pt x="2862" y="9638"/>
                    <a:pt x="2822" y="9638"/>
                  </a:cubicBezTo>
                  <a:cubicBezTo>
                    <a:pt x="2818" y="9638"/>
                    <a:pt x="2814" y="9638"/>
                    <a:pt x="2810" y="9639"/>
                  </a:cubicBezTo>
                  <a:cubicBezTo>
                    <a:pt x="2167" y="9818"/>
                    <a:pt x="1548" y="10306"/>
                    <a:pt x="976" y="10663"/>
                  </a:cubicBezTo>
                  <a:cubicBezTo>
                    <a:pt x="976" y="10318"/>
                    <a:pt x="976" y="9961"/>
                    <a:pt x="976" y="9615"/>
                  </a:cubicBezTo>
                  <a:cubicBezTo>
                    <a:pt x="1357" y="9461"/>
                    <a:pt x="1727" y="9294"/>
                    <a:pt x="2096" y="9115"/>
                  </a:cubicBezTo>
                  <a:cubicBezTo>
                    <a:pt x="2370" y="8996"/>
                    <a:pt x="2667" y="8889"/>
                    <a:pt x="2917" y="8722"/>
                  </a:cubicBezTo>
                  <a:close/>
                  <a:moveTo>
                    <a:pt x="2846" y="12223"/>
                  </a:moveTo>
                  <a:cubicBezTo>
                    <a:pt x="2834" y="12568"/>
                    <a:pt x="2834" y="12902"/>
                    <a:pt x="2834" y="13247"/>
                  </a:cubicBezTo>
                  <a:cubicBezTo>
                    <a:pt x="2179" y="13402"/>
                    <a:pt x="1572" y="13747"/>
                    <a:pt x="988" y="14092"/>
                  </a:cubicBezTo>
                  <a:cubicBezTo>
                    <a:pt x="988" y="14045"/>
                    <a:pt x="988" y="14009"/>
                    <a:pt x="988" y="13973"/>
                  </a:cubicBezTo>
                  <a:cubicBezTo>
                    <a:pt x="988" y="13699"/>
                    <a:pt x="988" y="13425"/>
                    <a:pt x="988" y="13152"/>
                  </a:cubicBezTo>
                  <a:cubicBezTo>
                    <a:pt x="1310" y="12973"/>
                    <a:pt x="1631" y="12806"/>
                    <a:pt x="1953" y="12640"/>
                  </a:cubicBezTo>
                  <a:cubicBezTo>
                    <a:pt x="2239" y="12497"/>
                    <a:pt x="2560" y="12378"/>
                    <a:pt x="2846" y="12223"/>
                  </a:cubicBezTo>
                  <a:close/>
                  <a:moveTo>
                    <a:pt x="2834" y="13437"/>
                  </a:moveTo>
                  <a:cubicBezTo>
                    <a:pt x="2834" y="13735"/>
                    <a:pt x="2822" y="14045"/>
                    <a:pt x="2822" y="14342"/>
                  </a:cubicBezTo>
                  <a:cubicBezTo>
                    <a:pt x="2560" y="14437"/>
                    <a:pt x="2286" y="14628"/>
                    <a:pt x="2060" y="14747"/>
                  </a:cubicBezTo>
                  <a:cubicBezTo>
                    <a:pt x="1703" y="14949"/>
                    <a:pt x="1346" y="15164"/>
                    <a:pt x="1000" y="15378"/>
                  </a:cubicBezTo>
                  <a:cubicBezTo>
                    <a:pt x="988" y="15009"/>
                    <a:pt x="988" y="14640"/>
                    <a:pt x="988" y="14271"/>
                  </a:cubicBezTo>
                  <a:cubicBezTo>
                    <a:pt x="1596" y="13985"/>
                    <a:pt x="2250" y="13759"/>
                    <a:pt x="2834" y="13437"/>
                  </a:cubicBezTo>
                  <a:close/>
                  <a:moveTo>
                    <a:pt x="2822" y="14545"/>
                  </a:moveTo>
                  <a:cubicBezTo>
                    <a:pt x="2822" y="14926"/>
                    <a:pt x="2834" y="15295"/>
                    <a:pt x="2834" y="15676"/>
                  </a:cubicBezTo>
                  <a:cubicBezTo>
                    <a:pt x="2179" y="15795"/>
                    <a:pt x="1548" y="16188"/>
                    <a:pt x="1000" y="16569"/>
                  </a:cubicBezTo>
                  <a:cubicBezTo>
                    <a:pt x="1000" y="16223"/>
                    <a:pt x="1000" y="15878"/>
                    <a:pt x="1000" y="15533"/>
                  </a:cubicBezTo>
                  <a:cubicBezTo>
                    <a:pt x="1334" y="15366"/>
                    <a:pt x="1679" y="15188"/>
                    <a:pt x="2012" y="15021"/>
                  </a:cubicBezTo>
                  <a:cubicBezTo>
                    <a:pt x="2191" y="14926"/>
                    <a:pt x="2370" y="14830"/>
                    <a:pt x="2548" y="14735"/>
                  </a:cubicBezTo>
                  <a:cubicBezTo>
                    <a:pt x="2608" y="14699"/>
                    <a:pt x="2715" y="14604"/>
                    <a:pt x="2822" y="14545"/>
                  </a:cubicBezTo>
                  <a:close/>
                  <a:moveTo>
                    <a:pt x="2834" y="15854"/>
                  </a:moveTo>
                  <a:cubicBezTo>
                    <a:pt x="2834" y="16211"/>
                    <a:pt x="2846" y="16569"/>
                    <a:pt x="2846" y="16938"/>
                  </a:cubicBezTo>
                  <a:cubicBezTo>
                    <a:pt x="2524" y="17045"/>
                    <a:pt x="2227" y="17235"/>
                    <a:pt x="1929" y="17414"/>
                  </a:cubicBezTo>
                  <a:cubicBezTo>
                    <a:pt x="1619" y="17593"/>
                    <a:pt x="1322" y="17783"/>
                    <a:pt x="1024" y="17986"/>
                  </a:cubicBezTo>
                  <a:cubicBezTo>
                    <a:pt x="1024" y="17581"/>
                    <a:pt x="1012" y="17176"/>
                    <a:pt x="1000" y="16771"/>
                  </a:cubicBezTo>
                  <a:cubicBezTo>
                    <a:pt x="1310" y="16592"/>
                    <a:pt x="1619" y="16414"/>
                    <a:pt x="1941" y="16259"/>
                  </a:cubicBezTo>
                  <a:cubicBezTo>
                    <a:pt x="2227" y="16116"/>
                    <a:pt x="2548" y="15997"/>
                    <a:pt x="2834" y="15854"/>
                  </a:cubicBezTo>
                  <a:close/>
                  <a:moveTo>
                    <a:pt x="2846" y="17140"/>
                  </a:moveTo>
                  <a:cubicBezTo>
                    <a:pt x="2846" y="17235"/>
                    <a:pt x="2846" y="17331"/>
                    <a:pt x="2846" y="17426"/>
                  </a:cubicBezTo>
                  <a:cubicBezTo>
                    <a:pt x="2858" y="17616"/>
                    <a:pt x="2858" y="17807"/>
                    <a:pt x="2858" y="17997"/>
                  </a:cubicBezTo>
                  <a:cubicBezTo>
                    <a:pt x="2572" y="18116"/>
                    <a:pt x="2322" y="18283"/>
                    <a:pt x="2060" y="18438"/>
                  </a:cubicBezTo>
                  <a:cubicBezTo>
                    <a:pt x="1715" y="18628"/>
                    <a:pt x="1381" y="18831"/>
                    <a:pt x="1048" y="19045"/>
                  </a:cubicBezTo>
                  <a:cubicBezTo>
                    <a:pt x="1036" y="18748"/>
                    <a:pt x="1036" y="18462"/>
                    <a:pt x="1024" y="18176"/>
                  </a:cubicBezTo>
                  <a:cubicBezTo>
                    <a:pt x="1369" y="17986"/>
                    <a:pt x="1703" y="17795"/>
                    <a:pt x="2048" y="17605"/>
                  </a:cubicBezTo>
                  <a:cubicBezTo>
                    <a:pt x="2310" y="17462"/>
                    <a:pt x="2596" y="17319"/>
                    <a:pt x="2846" y="17140"/>
                  </a:cubicBezTo>
                  <a:close/>
                  <a:moveTo>
                    <a:pt x="2846" y="18259"/>
                  </a:moveTo>
                  <a:cubicBezTo>
                    <a:pt x="2846" y="18533"/>
                    <a:pt x="2846" y="18819"/>
                    <a:pt x="2834" y="19093"/>
                  </a:cubicBezTo>
                  <a:cubicBezTo>
                    <a:pt x="2215" y="19319"/>
                    <a:pt x="1619" y="19640"/>
                    <a:pt x="1072" y="20010"/>
                  </a:cubicBezTo>
                  <a:cubicBezTo>
                    <a:pt x="1060" y="19891"/>
                    <a:pt x="1060" y="19783"/>
                    <a:pt x="1060" y="19664"/>
                  </a:cubicBezTo>
                  <a:cubicBezTo>
                    <a:pt x="1048" y="19521"/>
                    <a:pt x="1048" y="19379"/>
                    <a:pt x="1048" y="19248"/>
                  </a:cubicBezTo>
                  <a:cubicBezTo>
                    <a:pt x="1631" y="18974"/>
                    <a:pt x="2322" y="18676"/>
                    <a:pt x="2846" y="18259"/>
                  </a:cubicBezTo>
                  <a:close/>
                  <a:moveTo>
                    <a:pt x="2834" y="19319"/>
                  </a:moveTo>
                  <a:cubicBezTo>
                    <a:pt x="2834" y="19581"/>
                    <a:pt x="2834" y="19843"/>
                    <a:pt x="2834" y="20105"/>
                  </a:cubicBezTo>
                  <a:cubicBezTo>
                    <a:pt x="2667" y="20176"/>
                    <a:pt x="2512" y="20272"/>
                    <a:pt x="2358" y="20367"/>
                  </a:cubicBezTo>
                  <a:cubicBezTo>
                    <a:pt x="1941" y="20617"/>
                    <a:pt x="1536" y="20891"/>
                    <a:pt x="1155" y="21164"/>
                  </a:cubicBezTo>
                  <a:cubicBezTo>
                    <a:pt x="1119" y="20843"/>
                    <a:pt x="1096" y="20510"/>
                    <a:pt x="1084" y="20200"/>
                  </a:cubicBezTo>
                  <a:cubicBezTo>
                    <a:pt x="1381" y="20010"/>
                    <a:pt x="1703" y="19819"/>
                    <a:pt x="2024" y="19664"/>
                  </a:cubicBezTo>
                  <a:cubicBezTo>
                    <a:pt x="2286" y="19545"/>
                    <a:pt x="2548" y="19426"/>
                    <a:pt x="2810" y="19319"/>
                  </a:cubicBezTo>
                  <a:close/>
                  <a:moveTo>
                    <a:pt x="2846" y="20391"/>
                  </a:moveTo>
                  <a:cubicBezTo>
                    <a:pt x="2858" y="20724"/>
                    <a:pt x="2870" y="21057"/>
                    <a:pt x="2917" y="21379"/>
                  </a:cubicBezTo>
                  <a:cubicBezTo>
                    <a:pt x="2679" y="21498"/>
                    <a:pt x="2453" y="21665"/>
                    <a:pt x="2215" y="21807"/>
                  </a:cubicBezTo>
                  <a:cubicBezTo>
                    <a:pt x="1893" y="21998"/>
                    <a:pt x="1572" y="22188"/>
                    <a:pt x="1238" y="22367"/>
                  </a:cubicBezTo>
                  <a:cubicBezTo>
                    <a:pt x="1215" y="22022"/>
                    <a:pt x="1191" y="21688"/>
                    <a:pt x="1167" y="21343"/>
                  </a:cubicBezTo>
                  <a:cubicBezTo>
                    <a:pt x="1727" y="21022"/>
                    <a:pt x="2274" y="20700"/>
                    <a:pt x="2846" y="20391"/>
                  </a:cubicBezTo>
                  <a:close/>
                  <a:moveTo>
                    <a:pt x="3584" y="805"/>
                  </a:moveTo>
                  <a:cubicBezTo>
                    <a:pt x="4902" y="878"/>
                    <a:pt x="6227" y="901"/>
                    <a:pt x="7554" y="901"/>
                  </a:cubicBezTo>
                  <a:cubicBezTo>
                    <a:pt x="9916" y="901"/>
                    <a:pt x="12287" y="827"/>
                    <a:pt x="14652" y="827"/>
                  </a:cubicBezTo>
                  <a:cubicBezTo>
                    <a:pt x="15520" y="827"/>
                    <a:pt x="16387" y="837"/>
                    <a:pt x="17252" y="864"/>
                  </a:cubicBezTo>
                  <a:cubicBezTo>
                    <a:pt x="19503" y="936"/>
                    <a:pt x="21741" y="1019"/>
                    <a:pt x="23991" y="1138"/>
                  </a:cubicBezTo>
                  <a:cubicBezTo>
                    <a:pt x="25546" y="1212"/>
                    <a:pt x="27208" y="1459"/>
                    <a:pt x="28817" y="1459"/>
                  </a:cubicBezTo>
                  <a:cubicBezTo>
                    <a:pt x="29278" y="1459"/>
                    <a:pt x="29734" y="1439"/>
                    <a:pt x="30183" y="1388"/>
                  </a:cubicBezTo>
                  <a:cubicBezTo>
                    <a:pt x="30242" y="5008"/>
                    <a:pt x="30337" y="8639"/>
                    <a:pt x="30325" y="12259"/>
                  </a:cubicBezTo>
                  <a:cubicBezTo>
                    <a:pt x="30325" y="14056"/>
                    <a:pt x="30337" y="15842"/>
                    <a:pt x="30325" y="17640"/>
                  </a:cubicBezTo>
                  <a:cubicBezTo>
                    <a:pt x="30313" y="19188"/>
                    <a:pt x="30063" y="20962"/>
                    <a:pt x="30337" y="22510"/>
                  </a:cubicBezTo>
                  <a:cubicBezTo>
                    <a:pt x="29518" y="22342"/>
                    <a:pt x="28651" y="22293"/>
                    <a:pt x="27776" y="22293"/>
                  </a:cubicBezTo>
                  <a:cubicBezTo>
                    <a:pt x="26540" y="22293"/>
                    <a:pt x="25286" y="22391"/>
                    <a:pt x="24122" y="22391"/>
                  </a:cubicBezTo>
                  <a:lnTo>
                    <a:pt x="17145" y="22391"/>
                  </a:lnTo>
                  <a:cubicBezTo>
                    <a:pt x="14812" y="22403"/>
                    <a:pt x="12490" y="22403"/>
                    <a:pt x="10168" y="22415"/>
                  </a:cubicBezTo>
                  <a:cubicBezTo>
                    <a:pt x="9171" y="22415"/>
                    <a:pt x="8158" y="22383"/>
                    <a:pt x="7146" y="22383"/>
                  </a:cubicBezTo>
                  <a:cubicBezTo>
                    <a:pt x="6008" y="22383"/>
                    <a:pt x="4872" y="22423"/>
                    <a:pt x="3763" y="22593"/>
                  </a:cubicBezTo>
                  <a:cubicBezTo>
                    <a:pt x="4084" y="21057"/>
                    <a:pt x="3739" y="19271"/>
                    <a:pt x="3703" y="17724"/>
                  </a:cubicBezTo>
                  <a:cubicBezTo>
                    <a:pt x="3655" y="15842"/>
                    <a:pt x="3632" y="13961"/>
                    <a:pt x="3632" y="12068"/>
                  </a:cubicBezTo>
                  <a:cubicBezTo>
                    <a:pt x="3620" y="8330"/>
                    <a:pt x="3632" y="4579"/>
                    <a:pt x="3584" y="829"/>
                  </a:cubicBezTo>
                  <a:cubicBezTo>
                    <a:pt x="3584" y="817"/>
                    <a:pt x="3584" y="817"/>
                    <a:pt x="3584" y="805"/>
                  </a:cubicBezTo>
                  <a:close/>
                  <a:moveTo>
                    <a:pt x="2953" y="21617"/>
                  </a:moveTo>
                  <a:cubicBezTo>
                    <a:pt x="3001" y="21998"/>
                    <a:pt x="3084" y="22367"/>
                    <a:pt x="3203" y="22700"/>
                  </a:cubicBezTo>
                  <a:cubicBezTo>
                    <a:pt x="2715" y="22843"/>
                    <a:pt x="2274" y="23153"/>
                    <a:pt x="1858" y="23450"/>
                  </a:cubicBezTo>
                  <a:cubicBezTo>
                    <a:pt x="1655" y="23593"/>
                    <a:pt x="1429" y="23736"/>
                    <a:pt x="1215" y="23903"/>
                  </a:cubicBezTo>
                  <a:cubicBezTo>
                    <a:pt x="1262" y="23474"/>
                    <a:pt x="1262" y="23022"/>
                    <a:pt x="1238" y="22569"/>
                  </a:cubicBezTo>
                  <a:cubicBezTo>
                    <a:pt x="1608" y="22379"/>
                    <a:pt x="1977" y="22188"/>
                    <a:pt x="2334" y="21986"/>
                  </a:cubicBezTo>
                  <a:cubicBezTo>
                    <a:pt x="2536" y="21879"/>
                    <a:pt x="2751" y="21760"/>
                    <a:pt x="2953" y="21617"/>
                  </a:cubicBezTo>
                  <a:close/>
                  <a:moveTo>
                    <a:pt x="4667" y="23093"/>
                  </a:moveTo>
                  <a:cubicBezTo>
                    <a:pt x="5108" y="23129"/>
                    <a:pt x="5548" y="23165"/>
                    <a:pt x="5989" y="23177"/>
                  </a:cubicBezTo>
                  <a:cubicBezTo>
                    <a:pt x="5537" y="23486"/>
                    <a:pt x="5132" y="23915"/>
                    <a:pt x="4739" y="24320"/>
                  </a:cubicBezTo>
                  <a:cubicBezTo>
                    <a:pt x="4495" y="24314"/>
                    <a:pt x="4251" y="24311"/>
                    <a:pt x="4007" y="24311"/>
                  </a:cubicBezTo>
                  <a:cubicBezTo>
                    <a:pt x="3763" y="24311"/>
                    <a:pt x="3518" y="24314"/>
                    <a:pt x="3274" y="24320"/>
                  </a:cubicBezTo>
                  <a:cubicBezTo>
                    <a:pt x="3524" y="24105"/>
                    <a:pt x="3763" y="23879"/>
                    <a:pt x="4013" y="23665"/>
                  </a:cubicBezTo>
                  <a:cubicBezTo>
                    <a:pt x="4239" y="23486"/>
                    <a:pt x="4489" y="23320"/>
                    <a:pt x="4667" y="23093"/>
                  </a:cubicBezTo>
                  <a:close/>
                  <a:moveTo>
                    <a:pt x="6156" y="23177"/>
                  </a:moveTo>
                  <a:cubicBezTo>
                    <a:pt x="6656" y="23189"/>
                    <a:pt x="7168" y="23189"/>
                    <a:pt x="7680" y="23189"/>
                  </a:cubicBezTo>
                  <a:cubicBezTo>
                    <a:pt x="7346" y="23343"/>
                    <a:pt x="7084" y="23629"/>
                    <a:pt x="6834" y="23879"/>
                  </a:cubicBezTo>
                  <a:cubicBezTo>
                    <a:pt x="6691" y="24034"/>
                    <a:pt x="6549" y="24189"/>
                    <a:pt x="6394" y="24343"/>
                  </a:cubicBezTo>
                  <a:cubicBezTo>
                    <a:pt x="5918" y="24332"/>
                    <a:pt x="5429" y="24320"/>
                    <a:pt x="4929" y="24320"/>
                  </a:cubicBezTo>
                  <a:cubicBezTo>
                    <a:pt x="5358" y="23962"/>
                    <a:pt x="5810" y="23605"/>
                    <a:pt x="6156" y="23177"/>
                  </a:cubicBezTo>
                  <a:close/>
                  <a:moveTo>
                    <a:pt x="8763" y="23177"/>
                  </a:moveTo>
                  <a:cubicBezTo>
                    <a:pt x="8299" y="23510"/>
                    <a:pt x="7894" y="23939"/>
                    <a:pt x="7501" y="24355"/>
                  </a:cubicBezTo>
                  <a:lnTo>
                    <a:pt x="7346" y="24355"/>
                  </a:lnTo>
                  <a:cubicBezTo>
                    <a:pt x="7108" y="24355"/>
                    <a:pt x="6870" y="24355"/>
                    <a:pt x="6632" y="24343"/>
                  </a:cubicBezTo>
                  <a:cubicBezTo>
                    <a:pt x="6680" y="24296"/>
                    <a:pt x="6739" y="24248"/>
                    <a:pt x="6787" y="24201"/>
                  </a:cubicBezTo>
                  <a:cubicBezTo>
                    <a:pt x="7120" y="23867"/>
                    <a:pt x="7501" y="23558"/>
                    <a:pt x="7834" y="23224"/>
                  </a:cubicBezTo>
                  <a:cubicBezTo>
                    <a:pt x="7846" y="23212"/>
                    <a:pt x="7846" y="23200"/>
                    <a:pt x="7846" y="23189"/>
                  </a:cubicBezTo>
                  <a:cubicBezTo>
                    <a:pt x="8156" y="23177"/>
                    <a:pt x="8454" y="23177"/>
                    <a:pt x="8763" y="23177"/>
                  </a:cubicBezTo>
                  <a:close/>
                  <a:moveTo>
                    <a:pt x="9747" y="23159"/>
                  </a:moveTo>
                  <a:cubicBezTo>
                    <a:pt x="9885" y="23159"/>
                    <a:pt x="10021" y="23161"/>
                    <a:pt x="10156" y="23165"/>
                  </a:cubicBezTo>
                  <a:lnTo>
                    <a:pt x="10299" y="23165"/>
                  </a:lnTo>
                  <a:cubicBezTo>
                    <a:pt x="9811" y="23450"/>
                    <a:pt x="9382" y="23927"/>
                    <a:pt x="8977" y="24367"/>
                  </a:cubicBezTo>
                  <a:cubicBezTo>
                    <a:pt x="8549" y="24367"/>
                    <a:pt x="8132" y="24355"/>
                    <a:pt x="7704" y="24355"/>
                  </a:cubicBezTo>
                  <a:cubicBezTo>
                    <a:pt x="8120" y="23974"/>
                    <a:pt x="8549" y="23605"/>
                    <a:pt x="8906" y="23165"/>
                  </a:cubicBezTo>
                  <a:cubicBezTo>
                    <a:pt x="9192" y="23165"/>
                    <a:pt x="9472" y="23159"/>
                    <a:pt x="9747" y="23159"/>
                  </a:cubicBezTo>
                  <a:close/>
                  <a:moveTo>
                    <a:pt x="11490" y="23165"/>
                  </a:moveTo>
                  <a:cubicBezTo>
                    <a:pt x="11299" y="23296"/>
                    <a:pt x="11121" y="23462"/>
                    <a:pt x="10954" y="23605"/>
                  </a:cubicBezTo>
                  <a:cubicBezTo>
                    <a:pt x="10704" y="23843"/>
                    <a:pt x="10466" y="24082"/>
                    <a:pt x="10228" y="24320"/>
                  </a:cubicBezTo>
                  <a:cubicBezTo>
                    <a:pt x="10204" y="24332"/>
                    <a:pt x="10204" y="24355"/>
                    <a:pt x="10204" y="24367"/>
                  </a:cubicBezTo>
                  <a:lnTo>
                    <a:pt x="9251" y="24367"/>
                  </a:lnTo>
                  <a:cubicBezTo>
                    <a:pt x="9716" y="24010"/>
                    <a:pt x="10204" y="23629"/>
                    <a:pt x="10501" y="23165"/>
                  </a:cubicBezTo>
                  <a:close/>
                  <a:moveTo>
                    <a:pt x="13216" y="23165"/>
                  </a:moveTo>
                  <a:cubicBezTo>
                    <a:pt x="12918" y="23355"/>
                    <a:pt x="12657" y="23605"/>
                    <a:pt x="12406" y="23831"/>
                  </a:cubicBezTo>
                  <a:cubicBezTo>
                    <a:pt x="12204" y="24010"/>
                    <a:pt x="12002" y="24201"/>
                    <a:pt x="11799" y="24379"/>
                  </a:cubicBezTo>
                  <a:cubicBezTo>
                    <a:pt x="11323" y="24379"/>
                    <a:pt x="10847" y="24379"/>
                    <a:pt x="10371" y="24367"/>
                  </a:cubicBezTo>
                  <a:cubicBezTo>
                    <a:pt x="10609" y="24153"/>
                    <a:pt x="10847" y="23951"/>
                    <a:pt x="11097" y="23748"/>
                  </a:cubicBezTo>
                  <a:cubicBezTo>
                    <a:pt x="11311" y="23558"/>
                    <a:pt x="11549" y="23379"/>
                    <a:pt x="11728" y="23165"/>
                  </a:cubicBezTo>
                  <a:close/>
                  <a:moveTo>
                    <a:pt x="25956" y="23224"/>
                  </a:moveTo>
                  <a:cubicBezTo>
                    <a:pt x="26253" y="23236"/>
                    <a:pt x="26551" y="23248"/>
                    <a:pt x="26861" y="23260"/>
                  </a:cubicBezTo>
                  <a:cubicBezTo>
                    <a:pt x="26765" y="23355"/>
                    <a:pt x="26694" y="23439"/>
                    <a:pt x="26623" y="23510"/>
                  </a:cubicBezTo>
                  <a:cubicBezTo>
                    <a:pt x="26313" y="23784"/>
                    <a:pt x="26015" y="24082"/>
                    <a:pt x="25718" y="24367"/>
                  </a:cubicBezTo>
                  <a:cubicBezTo>
                    <a:pt x="25585" y="24364"/>
                    <a:pt x="25453" y="24362"/>
                    <a:pt x="25320" y="24362"/>
                  </a:cubicBezTo>
                  <a:cubicBezTo>
                    <a:pt x="24999" y="24362"/>
                    <a:pt x="24677" y="24371"/>
                    <a:pt x="24348" y="24379"/>
                  </a:cubicBezTo>
                  <a:cubicBezTo>
                    <a:pt x="24682" y="24165"/>
                    <a:pt x="25003" y="23951"/>
                    <a:pt x="25313" y="23724"/>
                  </a:cubicBezTo>
                  <a:cubicBezTo>
                    <a:pt x="25515" y="23570"/>
                    <a:pt x="25753" y="23415"/>
                    <a:pt x="25956" y="23224"/>
                  </a:cubicBezTo>
                  <a:close/>
                  <a:moveTo>
                    <a:pt x="14621" y="23165"/>
                  </a:moveTo>
                  <a:cubicBezTo>
                    <a:pt x="14335" y="23379"/>
                    <a:pt x="14085" y="23641"/>
                    <a:pt x="13823" y="23879"/>
                  </a:cubicBezTo>
                  <a:cubicBezTo>
                    <a:pt x="13645" y="24046"/>
                    <a:pt x="13454" y="24212"/>
                    <a:pt x="13264" y="24391"/>
                  </a:cubicBezTo>
                  <a:cubicBezTo>
                    <a:pt x="12859" y="24379"/>
                    <a:pt x="12442" y="24379"/>
                    <a:pt x="12025" y="24379"/>
                  </a:cubicBezTo>
                  <a:cubicBezTo>
                    <a:pt x="12180" y="24260"/>
                    <a:pt x="12335" y="24141"/>
                    <a:pt x="12478" y="24022"/>
                  </a:cubicBezTo>
                  <a:cubicBezTo>
                    <a:pt x="12799" y="23760"/>
                    <a:pt x="13168" y="23498"/>
                    <a:pt x="13419" y="23165"/>
                  </a:cubicBezTo>
                  <a:close/>
                  <a:moveTo>
                    <a:pt x="16086" y="23177"/>
                  </a:moveTo>
                  <a:cubicBezTo>
                    <a:pt x="15764" y="23379"/>
                    <a:pt x="15490" y="23665"/>
                    <a:pt x="15216" y="23927"/>
                  </a:cubicBezTo>
                  <a:cubicBezTo>
                    <a:pt x="15050" y="24082"/>
                    <a:pt x="14895" y="24236"/>
                    <a:pt x="14740" y="24391"/>
                  </a:cubicBezTo>
                  <a:lnTo>
                    <a:pt x="13585" y="24391"/>
                  </a:lnTo>
                  <a:cubicBezTo>
                    <a:pt x="14050" y="24034"/>
                    <a:pt x="14502" y="23629"/>
                    <a:pt x="14800" y="23177"/>
                  </a:cubicBezTo>
                  <a:close/>
                  <a:moveTo>
                    <a:pt x="19086" y="23177"/>
                  </a:moveTo>
                  <a:cubicBezTo>
                    <a:pt x="18717" y="23355"/>
                    <a:pt x="18383" y="23617"/>
                    <a:pt x="18062" y="23843"/>
                  </a:cubicBezTo>
                  <a:cubicBezTo>
                    <a:pt x="17812" y="24034"/>
                    <a:pt x="17562" y="24224"/>
                    <a:pt x="17312" y="24415"/>
                  </a:cubicBezTo>
                  <a:cubicBezTo>
                    <a:pt x="16990" y="24415"/>
                    <a:pt x="16657" y="24403"/>
                    <a:pt x="16324" y="24403"/>
                  </a:cubicBezTo>
                  <a:cubicBezTo>
                    <a:pt x="16490" y="24284"/>
                    <a:pt x="16669" y="24165"/>
                    <a:pt x="16836" y="24046"/>
                  </a:cubicBezTo>
                  <a:cubicBezTo>
                    <a:pt x="17145" y="23820"/>
                    <a:pt x="17490" y="23605"/>
                    <a:pt x="17717" y="23296"/>
                  </a:cubicBezTo>
                  <a:cubicBezTo>
                    <a:pt x="17738" y="23252"/>
                    <a:pt x="17701" y="23199"/>
                    <a:pt x="17658" y="23199"/>
                  </a:cubicBezTo>
                  <a:cubicBezTo>
                    <a:pt x="17654" y="23199"/>
                    <a:pt x="17649" y="23199"/>
                    <a:pt x="17645" y="23200"/>
                  </a:cubicBezTo>
                  <a:cubicBezTo>
                    <a:pt x="17288" y="23331"/>
                    <a:pt x="16990" y="23617"/>
                    <a:pt x="16693" y="23855"/>
                  </a:cubicBezTo>
                  <a:cubicBezTo>
                    <a:pt x="16455" y="24034"/>
                    <a:pt x="16228" y="24224"/>
                    <a:pt x="16002" y="24403"/>
                  </a:cubicBezTo>
                  <a:cubicBezTo>
                    <a:pt x="15657" y="24403"/>
                    <a:pt x="15312" y="24403"/>
                    <a:pt x="14954" y="24391"/>
                  </a:cubicBezTo>
                  <a:cubicBezTo>
                    <a:pt x="15085" y="24284"/>
                    <a:pt x="15216" y="24177"/>
                    <a:pt x="15347" y="24058"/>
                  </a:cubicBezTo>
                  <a:cubicBezTo>
                    <a:pt x="15657" y="23772"/>
                    <a:pt x="16002" y="23510"/>
                    <a:pt x="16264" y="23177"/>
                  </a:cubicBezTo>
                  <a:close/>
                  <a:moveTo>
                    <a:pt x="20157" y="23177"/>
                  </a:moveTo>
                  <a:cubicBezTo>
                    <a:pt x="19931" y="23331"/>
                    <a:pt x="19717" y="23534"/>
                    <a:pt x="19515" y="23701"/>
                  </a:cubicBezTo>
                  <a:cubicBezTo>
                    <a:pt x="19229" y="23939"/>
                    <a:pt x="18955" y="24189"/>
                    <a:pt x="18657" y="24427"/>
                  </a:cubicBezTo>
                  <a:cubicBezTo>
                    <a:pt x="18312" y="24415"/>
                    <a:pt x="17955" y="24415"/>
                    <a:pt x="17610" y="24415"/>
                  </a:cubicBezTo>
                  <a:cubicBezTo>
                    <a:pt x="17800" y="24284"/>
                    <a:pt x="17979" y="24153"/>
                    <a:pt x="18169" y="24034"/>
                  </a:cubicBezTo>
                  <a:cubicBezTo>
                    <a:pt x="18550" y="23772"/>
                    <a:pt x="18979" y="23534"/>
                    <a:pt x="19300" y="23200"/>
                  </a:cubicBezTo>
                  <a:cubicBezTo>
                    <a:pt x="19300" y="23189"/>
                    <a:pt x="19300" y="23189"/>
                    <a:pt x="19312" y="23177"/>
                  </a:cubicBezTo>
                  <a:close/>
                  <a:moveTo>
                    <a:pt x="24277" y="23177"/>
                  </a:moveTo>
                  <a:cubicBezTo>
                    <a:pt x="24706" y="23189"/>
                    <a:pt x="25146" y="23200"/>
                    <a:pt x="25587" y="23212"/>
                  </a:cubicBezTo>
                  <a:cubicBezTo>
                    <a:pt x="25468" y="23308"/>
                    <a:pt x="25349" y="23415"/>
                    <a:pt x="25241" y="23498"/>
                  </a:cubicBezTo>
                  <a:cubicBezTo>
                    <a:pt x="24872" y="23808"/>
                    <a:pt x="24491" y="24093"/>
                    <a:pt x="24110" y="24391"/>
                  </a:cubicBezTo>
                  <a:cubicBezTo>
                    <a:pt x="23741" y="24403"/>
                    <a:pt x="23372" y="24415"/>
                    <a:pt x="23015" y="24427"/>
                  </a:cubicBezTo>
                  <a:cubicBezTo>
                    <a:pt x="23265" y="24153"/>
                    <a:pt x="23527" y="23891"/>
                    <a:pt x="23789" y="23629"/>
                  </a:cubicBezTo>
                  <a:cubicBezTo>
                    <a:pt x="23944" y="23474"/>
                    <a:pt x="24110" y="23331"/>
                    <a:pt x="24277" y="23177"/>
                  </a:cubicBezTo>
                  <a:close/>
                  <a:moveTo>
                    <a:pt x="3560" y="22950"/>
                  </a:moveTo>
                  <a:cubicBezTo>
                    <a:pt x="3882" y="23010"/>
                    <a:pt x="4203" y="23046"/>
                    <a:pt x="4536" y="23081"/>
                  </a:cubicBezTo>
                  <a:cubicBezTo>
                    <a:pt x="4310" y="23212"/>
                    <a:pt x="4108" y="23415"/>
                    <a:pt x="3929" y="23581"/>
                  </a:cubicBezTo>
                  <a:cubicBezTo>
                    <a:pt x="3667" y="23808"/>
                    <a:pt x="3417" y="24034"/>
                    <a:pt x="3179" y="24272"/>
                  </a:cubicBezTo>
                  <a:cubicBezTo>
                    <a:pt x="3155" y="24284"/>
                    <a:pt x="3155" y="24308"/>
                    <a:pt x="3167" y="24332"/>
                  </a:cubicBezTo>
                  <a:cubicBezTo>
                    <a:pt x="2643" y="24343"/>
                    <a:pt x="2108" y="24379"/>
                    <a:pt x="1584" y="24439"/>
                  </a:cubicBezTo>
                  <a:cubicBezTo>
                    <a:pt x="1834" y="24236"/>
                    <a:pt x="2060" y="24010"/>
                    <a:pt x="2298" y="23831"/>
                  </a:cubicBezTo>
                  <a:cubicBezTo>
                    <a:pt x="2679" y="23558"/>
                    <a:pt x="3096" y="23284"/>
                    <a:pt x="3429" y="22950"/>
                  </a:cubicBezTo>
                  <a:cubicBezTo>
                    <a:pt x="3453" y="22956"/>
                    <a:pt x="3474" y="22959"/>
                    <a:pt x="3495" y="22959"/>
                  </a:cubicBezTo>
                  <a:cubicBezTo>
                    <a:pt x="3515" y="22959"/>
                    <a:pt x="3536" y="22956"/>
                    <a:pt x="3560" y="22950"/>
                  </a:cubicBezTo>
                  <a:close/>
                  <a:moveTo>
                    <a:pt x="21550" y="23177"/>
                  </a:moveTo>
                  <a:cubicBezTo>
                    <a:pt x="21312" y="23331"/>
                    <a:pt x="21110" y="23546"/>
                    <a:pt x="20908" y="23712"/>
                  </a:cubicBezTo>
                  <a:cubicBezTo>
                    <a:pt x="20634" y="23951"/>
                    <a:pt x="20372" y="24189"/>
                    <a:pt x="20110" y="24439"/>
                  </a:cubicBezTo>
                  <a:cubicBezTo>
                    <a:pt x="19717" y="24427"/>
                    <a:pt x="19324" y="24427"/>
                    <a:pt x="18931" y="24427"/>
                  </a:cubicBezTo>
                  <a:cubicBezTo>
                    <a:pt x="19181" y="24260"/>
                    <a:pt x="19431" y="24082"/>
                    <a:pt x="19669" y="23903"/>
                  </a:cubicBezTo>
                  <a:cubicBezTo>
                    <a:pt x="19943" y="23689"/>
                    <a:pt x="20288" y="23462"/>
                    <a:pt x="20491" y="23177"/>
                  </a:cubicBezTo>
                  <a:close/>
                  <a:moveTo>
                    <a:pt x="22753" y="23177"/>
                  </a:moveTo>
                  <a:cubicBezTo>
                    <a:pt x="22598" y="23331"/>
                    <a:pt x="22443" y="23498"/>
                    <a:pt x="22289" y="23653"/>
                  </a:cubicBezTo>
                  <a:cubicBezTo>
                    <a:pt x="22015" y="23915"/>
                    <a:pt x="21753" y="24177"/>
                    <a:pt x="21491" y="24439"/>
                  </a:cubicBezTo>
                  <a:lnTo>
                    <a:pt x="20372" y="24439"/>
                  </a:lnTo>
                  <a:cubicBezTo>
                    <a:pt x="20586" y="24272"/>
                    <a:pt x="20800" y="24105"/>
                    <a:pt x="21015" y="23927"/>
                  </a:cubicBezTo>
                  <a:cubicBezTo>
                    <a:pt x="21300" y="23712"/>
                    <a:pt x="21646" y="23486"/>
                    <a:pt x="21848" y="23177"/>
                  </a:cubicBezTo>
                  <a:close/>
                  <a:moveTo>
                    <a:pt x="23944" y="23177"/>
                  </a:moveTo>
                  <a:cubicBezTo>
                    <a:pt x="23848" y="23284"/>
                    <a:pt x="23741" y="23391"/>
                    <a:pt x="23646" y="23486"/>
                  </a:cubicBezTo>
                  <a:cubicBezTo>
                    <a:pt x="23348" y="23784"/>
                    <a:pt x="23063" y="24105"/>
                    <a:pt x="22801" y="24427"/>
                  </a:cubicBezTo>
                  <a:cubicBezTo>
                    <a:pt x="22432" y="24439"/>
                    <a:pt x="22074" y="24451"/>
                    <a:pt x="21729" y="24451"/>
                  </a:cubicBezTo>
                  <a:lnTo>
                    <a:pt x="21705" y="24451"/>
                  </a:lnTo>
                  <a:cubicBezTo>
                    <a:pt x="21943" y="24212"/>
                    <a:pt x="22170" y="23986"/>
                    <a:pt x="22396" y="23760"/>
                  </a:cubicBezTo>
                  <a:cubicBezTo>
                    <a:pt x="22586" y="23570"/>
                    <a:pt x="22789" y="23379"/>
                    <a:pt x="22979" y="23177"/>
                  </a:cubicBezTo>
                  <a:close/>
                  <a:moveTo>
                    <a:pt x="28551" y="23260"/>
                  </a:moveTo>
                  <a:cubicBezTo>
                    <a:pt x="28266" y="23462"/>
                    <a:pt x="28039" y="23748"/>
                    <a:pt x="27813" y="23998"/>
                  </a:cubicBezTo>
                  <a:cubicBezTo>
                    <a:pt x="27670" y="24165"/>
                    <a:pt x="27539" y="24343"/>
                    <a:pt x="27408" y="24510"/>
                  </a:cubicBezTo>
                  <a:cubicBezTo>
                    <a:pt x="26932" y="24439"/>
                    <a:pt x="26444" y="24403"/>
                    <a:pt x="25944" y="24379"/>
                  </a:cubicBezTo>
                  <a:cubicBezTo>
                    <a:pt x="26158" y="24201"/>
                    <a:pt x="26373" y="24022"/>
                    <a:pt x="26587" y="23843"/>
                  </a:cubicBezTo>
                  <a:cubicBezTo>
                    <a:pt x="26646" y="23784"/>
                    <a:pt x="27063" y="23462"/>
                    <a:pt x="27242" y="23272"/>
                  </a:cubicBezTo>
                  <a:cubicBezTo>
                    <a:pt x="27424" y="23277"/>
                    <a:pt x="27605" y="23280"/>
                    <a:pt x="27785" y="23280"/>
                  </a:cubicBezTo>
                  <a:cubicBezTo>
                    <a:pt x="28039" y="23280"/>
                    <a:pt x="28293" y="23274"/>
                    <a:pt x="28551" y="23260"/>
                  </a:cubicBezTo>
                  <a:close/>
                  <a:moveTo>
                    <a:pt x="29802" y="23153"/>
                  </a:moveTo>
                  <a:lnTo>
                    <a:pt x="29802" y="23153"/>
                  </a:lnTo>
                  <a:cubicBezTo>
                    <a:pt x="29599" y="23284"/>
                    <a:pt x="29397" y="23415"/>
                    <a:pt x="29206" y="23558"/>
                  </a:cubicBezTo>
                  <a:cubicBezTo>
                    <a:pt x="28789" y="23855"/>
                    <a:pt x="28254" y="24177"/>
                    <a:pt x="27968" y="24617"/>
                  </a:cubicBezTo>
                  <a:cubicBezTo>
                    <a:pt x="27861" y="24593"/>
                    <a:pt x="27742" y="24570"/>
                    <a:pt x="27623" y="24558"/>
                  </a:cubicBezTo>
                  <a:cubicBezTo>
                    <a:pt x="27754" y="24415"/>
                    <a:pt x="27897" y="24272"/>
                    <a:pt x="28027" y="24129"/>
                  </a:cubicBezTo>
                  <a:cubicBezTo>
                    <a:pt x="28289" y="23867"/>
                    <a:pt x="28599" y="23617"/>
                    <a:pt x="28801" y="23320"/>
                  </a:cubicBezTo>
                  <a:cubicBezTo>
                    <a:pt x="28825" y="23296"/>
                    <a:pt x="28825" y="23272"/>
                    <a:pt x="28813" y="23248"/>
                  </a:cubicBezTo>
                  <a:cubicBezTo>
                    <a:pt x="29147" y="23224"/>
                    <a:pt x="29480" y="23200"/>
                    <a:pt x="29802" y="23153"/>
                  </a:cubicBezTo>
                  <a:close/>
                  <a:moveTo>
                    <a:pt x="11093" y="1"/>
                  </a:moveTo>
                  <a:cubicBezTo>
                    <a:pt x="8526" y="1"/>
                    <a:pt x="5954" y="112"/>
                    <a:pt x="3489" y="543"/>
                  </a:cubicBezTo>
                  <a:cubicBezTo>
                    <a:pt x="3465" y="531"/>
                    <a:pt x="3441" y="531"/>
                    <a:pt x="3405" y="531"/>
                  </a:cubicBezTo>
                  <a:cubicBezTo>
                    <a:pt x="2810" y="638"/>
                    <a:pt x="2286" y="983"/>
                    <a:pt x="1798" y="1341"/>
                  </a:cubicBezTo>
                  <a:cubicBezTo>
                    <a:pt x="1369" y="1650"/>
                    <a:pt x="786" y="1995"/>
                    <a:pt x="524" y="2472"/>
                  </a:cubicBezTo>
                  <a:cubicBezTo>
                    <a:pt x="453" y="2603"/>
                    <a:pt x="500" y="2722"/>
                    <a:pt x="595" y="2781"/>
                  </a:cubicBezTo>
                  <a:cubicBezTo>
                    <a:pt x="417" y="6508"/>
                    <a:pt x="238" y="10235"/>
                    <a:pt x="191" y="13973"/>
                  </a:cubicBezTo>
                  <a:cubicBezTo>
                    <a:pt x="167" y="15771"/>
                    <a:pt x="167" y="17569"/>
                    <a:pt x="203" y="19367"/>
                  </a:cubicBezTo>
                  <a:cubicBezTo>
                    <a:pt x="238" y="21022"/>
                    <a:pt x="0" y="23058"/>
                    <a:pt x="548" y="24641"/>
                  </a:cubicBezTo>
                  <a:cubicBezTo>
                    <a:pt x="505" y="24801"/>
                    <a:pt x="634" y="24932"/>
                    <a:pt x="782" y="24932"/>
                  </a:cubicBezTo>
                  <a:cubicBezTo>
                    <a:pt x="799" y="24932"/>
                    <a:pt x="816" y="24931"/>
                    <a:pt x="834" y="24927"/>
                  </a:cubicBezTo>
                  <a:cubicBezTo>
                    <a:pt x="848" y="24930"/>
                    <a:pt x="863" y="24931"/>
                    <a:pt x="876" y="24931"/>
                  </a:cubicBezTo>
                  <a:cubicBezTo>
                    <a:pt x="917" y="24931"/>
                    <a:pt x="953" y="24918"/>
                    <a:pt x="988" y="24891"/>
                  </a:cubicBezTo>
                  <a:cubicBezTo>
                    <a:pt x="2163" y="25080"/>
                    <a:pt x="3376" y="25116"/>
                    <a:pt x="4588" y="25116"/>
                  </a:cubicBezTo>
                  <a:cubicBezTo>
                    <a:pt x="5331" y="25116"/>
                    <a:pt x="6073" y="25103"/>
                    <a:pt x="6807" y="25103"/>
                  </a:cubicBezTo>
                  <a:cubicBezTo>
                    <a:pt x="6987" y="25103"/>
                    <a:pt x="7167" y="25103"/>
                    <a:pt x="7346" y="25105"/>
                  </a:cubicBezTo>
                  <a:cubicBezTo>
                    <a:pt x="9739" y="25117"/>
                    <a:pt x="12133" y="25153"/>
                    <a:pt x="14538" y="25177"/>
                  </a:cubicBezTo>
                  <a:cubicBezTo>
                    <a:pt x="16931" y="25201"/>
                    <a:pt x="19324" y="25225"/>
                    <a:pt x="21729" y="25236"/>
                  </a:cubicBezTo>
                  <a:cubicBezTo>
                    <a:pt x="22880" y="25243"/>
                    <a:pt x="24134" y="25348"/>
                    <a:pt x="25368" y="25348"/>
                  </a:cubicBezTo>
                  <a:cubicBezTo>
                    <a:pt x="26367" y="25348"/>
                    <a:pt x="27355" y="25279"/>
                    <a:pt x="28266" y="25034"/>
                  </a:cubicBezTo>
                  <a:cubicBezTo>
                    <a:pt x="28313" y="25022"/>
                    <a:pt x="28337" y="24998"/>
                    <a:pt x="28361" y="24963"/>
                  </a:cubicBezTo>
                  <a:cubicBezTo>
                    <a:pt x="28825" y="24713"/>
                    <a:pt x="29230" y="24248"/>
                    <a:pt x="29647" y="23939"/>
                  </a:cubicBezTo>
                  <a:cubicBezTo>
                    <a:pt x="29980" y="23689"/>
                    <a:pt x="30337" y="23462"/>
                    <a:pt x="30647" y="23189"/>
                  </a:cubicBezTo>
                  <a:cubicBezTo>
                    <a:pt x="30664" y="23192"/>
                    <a:pt x="30681" y="23194"/>
                    <a:pt x="30699" y="23194"/>
                  </a:cubicBezTo>
                  <a:cubicBezTo>
                    <a:pt x="30805" y="23194"/>
                    <a:pt x="30916" y="23132"/>
                    <a:pt x="30956" y="23010"/>
                  </a:cubicBezTo>
                  <a:cubicBezTo>
                    <a:pt x="31421" y="21450"/>
                    <a:pt x="31183" y="19557"/>
                    <a:pt x="31195" y="17938"/>
                  </a:cubicBezTo>
                  <a:cubicBezTo>
                    <a:pt x="31195" y="16045"/>
                    <a:pt x="31195" y="14152"/>
                    <a:pt x="31147" y="12259"/>
                  </a:cubicBezTo>
                  <a:cubicBezTo>
                    <a:pt x="31040" y="8603"/>
                    <a:pt x="30897" y="4972"/>
                    <a:pt x="30540" y="1329"/>
                  </a:cubicBezTo>
                  <a:cubicBezTo>
                    <a:pt x="30742" y="1245"/>
                    <a:pt x="30694" y="900"/>
                    <a:pt x="30480" y="841"/>
                  </a:cubicBezTo>
                  <a:cubicBezTo>
                    <a:pt x="28468" y="281"/>
                    <a:pt x="26075" y="460"/>
                    <a:pt x="23991" y="352"/>
                  </a:cubicBezTo>
                  <a:cubicBezTo>
                    <a:pt x="21646" y="233"/>
                    <a:pt x="19300" y="150"/>
                    <a:pt x="16943" y="102"/>
                  </a:cubicBezTo>
                  <a:cubicBezTo>
                    <a:pt x="15030" y="66"/>
                    <a:pt x="13063" y="1"/>
                    <a:pt x="1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8"/>
          <p:cNvGrpSpPr/>
          <p:nvPr/>
        </p:nvGrpSpPr>
        <p:grpSpPr>
          <a:xfrm>
            <a:off x="2166708" y="2652316"/>
            <a:ext cx="1178129" cy="735497"/>
            <a:chOff x="2352131" y="2652316"/>
            <a:chExt cx="992706" cy="735497"/>
          </a:xfrm>
        </p:grpSpPr>
        <p:sp>
          <p:nvSpPr>
            <p:cNvPr id="744" name="Google Shape;744;p48"/>
            <p:cNvSpPr/>
            <p:nvPr/>
          </p:nvSpPr>
          <p:spPr>
            <a:xfrm>
              <a:off x="2480195" y="2708173"/>
              <a:ext cx="812463" cy="585711"/>
            </a:xfrm>
            <a:custGeom>
              <a:avLst/>
              <a:gdLst/>
              <a:ahLst/>
              <a:cxnLst/>
              <a:rect l="l" t="t" r="r" b="b"/>
              <a:pathLst>
                <a:path w="26063" h="18789" extrusionOk="0">
                  <a:moveTo>
                    <a:pt x="26063" y="0"/>
                  </a:moveTo>
                  <a:lnTo>
                    <a:pt x="0" y="1143"/>
                  </a:lnTo>
                  <a:cubicBezTo>
                    <a:pt x="0" y="1143"/>
                    <a:pt x="727" y="8204"/>
                    <a:pt x="834" y="11109"/>
                  </a:cubicBezTo>
                  <a:cubicBezTo>
                    <a:pt x="941" y="14014"/>
                    <a:pt x="727" y="18788"/>
                    <a:pt x="727" y="18788"/>
                  </a:cubicBezTo>
                  <a:cubicBezTo>
                    <a:pt x="727" y="18788"/>
                    <a:pt x="9966" y="18693"/>
                    <a:pt x="15371" y="18479"/>
                  </a:cubicBezTo>
                  <a:cubicBezTo>
                    <a:pt x="16425" y="18439"/>
                    <a:pt x="17452" y="18423"/>
                    <a:pt x="18422" y="18423"/>
                  </a:cubicBezTo>
                  <a:cubicBezTo>
                    <a:pt x="22415" y="18423"/>
                    <a:pt x="25444" y="18693"/>
                    <a:pt x="25444" y="18693"/>
                  </a:cubicBezTo>
                  <a:cubicBezTo>
                    <a:pt x="25444" y="18693"/>
                    <a:pt x="25337" y="11109"/>
                    <a:pt x="25337" y="8204"/>
                  </a:cubicBezTo>
                  <a:cubicBezTo>
                    <a:pt x="25337" y="5298"/>
                    <a:pt x="26063" y="0"/>
                    <a:pt x="26063"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Quicksand"/>
                  <a:ea typeface="Quicksand"/>
                  <a:cs typeface="Quicksand"/>
                  <a:sym typeface="Quicksand"/>
                </a:rPr>
                <a:t>Course</a:t>
              </a:r>
              <a:endParaRPr sz="1600" dirty="0"/>
            </a:p>
          </p:txBody>
        </p:sp>
        <p:sp>
          <p:nvSpPr>
            <p:cNvPr id="745" name="Google Shape;745;p48"/>
            <p:cNvSpPr/>
            <p:nvPr/>
          </p:nvSpPr>
          <p:spPr>
            <a:xfrm>
              <a:off x="2352131" y="2652316"/>
              <a:ext cx="992706" cy="735497"/>
            </a:xfrm>
            <a:custGeom>
              <a:avLst/>
              <a:gdLst/>
              <a:ahLst/>
              <a:cxnLst/>
              <a:rect l="l" t="t" r="r" b="b"/>
              <a:pathLst>
                <a:path w="31845" h="23594" extrusionOk="0">
                  <a:moveTo>
                    <a:pt x="2822" y="1875"/>
                  </a:moveTo>
                  <a:cubicBezTo>
                    <a:pt x="2858" y="2375"/>
                    <a:pt x="2882" y="2887"/>
                    <a:pt x="2918" y="3399"/>
                  </a:cubicBezTo>
                  <a:cubicBezTo>
                    <a:pt x="2584" y="3578"/>
                    <a:pt x="2203" y="4006"/>
                    <a:pt x="2037" y="4161"/>
                  </a:cubicBezTo>
                  <a:cubicBezTo>
                    <a:pt x="1525" y="4613"/>
                    <a:pt x="1048" y="5090"/>
                    <a:pt x="584" y="5590"/>
                  </a:cubicBezTo>
                  <a:cubicBezTo>
                    <a:pt x="548" y="5280"/>
                    <a:pt x="513" y="4983"/>
                    <a:pt x="477" y="4673"/>
                  </a:cubicBezTo>
                  <a:cubicBezTo>
                    <a:pt x="798" y="4375"/>
                    <a:pt x="1120" y="4090"/>
                    <a:pt x="1453" y="3804"/>
                  </a:cubicBezTo>
                  <a:cubicBezTo>
                    <a:pt x="1894" y="3423"/>
                    <a:pt x="2394" y="3078"/>
                    <a:pt x="2787" y="2649"/>
                  </a:cubicBezTo>
                  <a:cubicBezTo>
                    <a:pt x="2827" y="2609"/>
                    <a:pt x="2791" y="2560"/>
                    <a:pt x="2750" y="2560"/>
                  </a:cubicBezTo>
                  <a:cubicBezTo>
                    <a:pt x="2742" y="2560"/>
                    <a:pt x="2735" y="2562"/>
                    <a:pt x="2727" y="2566"/>
                  </a:cubicBezTo>
                  <a:cubicBezTo>
                    <a:pt x="1882" y="3006"/>
                    <a:pt x="1132" y="3756"/>
                    <a:pt x="465" y="4471"/>
                  </a:cubicBezTo>
                  <a:cubicBezTo>
                    <a:pt x="441" y="4256"/>
                    <a:pt x="417" y="4042"/>
                    <a:pt x="393" y="3828"/>
                  </a:cubicBezTo>
                  <a:cubicBezTo>
                    <a:pt x="417" y="3816"/>
                    <a:pt x="429" y="3816"/>
                    <a:pt x="453" y="3804"/>
                  </a:cubicBezTo>
                  <a:cubicBezTo>
                    <a:pt x="905" y="3459"/>
                    <a:pt x="1334" y="3078"/>
                    <a:pt x="1775" y="2720"/>
                  </a:cubicBezTo>
                  <a:cubicBezTo>
                    <a:pt x="2084" y="2458"/>
                    <a:pt x="2513" y="2197"/>
                    <a:pt x="2822" y="1875"/>
                  </a:cubicBezTo>
                  <a:close/>
                  <a:moveTo>
                    <a:pt x="2930" y="3685"/>
                  </a:moveTo>
                  <a:cubicBezTo>
                    <a:pt x="2989" y="4673"/>
                    <a:pt x="3037" y="5673"/>
                    <a:pt x="3072" y="6673"/>
                  </a:cubicBezTo>
                  <a:cubicBezTo>
                    <a:pt x="2668" y="6876"/>
                    <a:pt x="2287" y="7221"/>
                    <a:pt x="1929" y="7507"/>
                  </a:cubicBezTo>
                  <a:cubicBezTo>
                    <a:pt x="1584" y="7781"/>
                    <a:pt x="1227" y="8066"/>
                    <a:pt x="882" y="8352"/>
                  </a:cubicBezTo>
                  <a:cubicBezTo>
                    <a:pt x="858" y="8090"/>
                    <a:pt x="822" y="7840"/>
                    <a:pt x="798" y="7578"/>
                  </a:cubicBezTo>
                  <a:cubicBezTo>
                    <a:pt x="1155" y="7292"/>
                    <a:pt x="1513" y="7007"/>
                    <a:pt x="1870" y="6709"/>
                  </a:cubicBezTo>
                  <a:cubicBezTo>
                    <a:pt x="2215" y="6435"/>
                    <a:pt x="2668" y="6173"/>
                    <a:pt x="2918" y="5792"/>
                  </a:cubicBezTo>
                  <a:cubicBezTo>
                    <a:pt x="2939" y="5749"/>
                    <a:pt x="2902" y="5695"/>
                    <a:pt x="2850" y="5695"/>
                  </a:cubicBezTo>
                  <a:cubicBezTo>
                    <a:pt x="2845" y="5695"/>
                    <a:pt x="2839" y="5696"/>
                    <a:pt x="2834" y="5697"/>
                  </a:cubicBezTo>
                  <a:cubicBezTo>
                    <a:pt x="2429" y="5852"/>
                    <a:pt x="2096" y="6221"/>
                    <a:pt x="1775" y="6495"/>
                  </a:cubicBezTo>
                  <a:cubicBezTo>
                    <a:pt x="1429" y="6792"/>
                    <a:pt x="1108" y="7090"/>
                    <a:pt x="774" y="7400"/>
                  </a:cubicBezTo>
                  <a:cubicBezTo>
                    <a:pt x="751" y="7173"/>
                    <a:pt x="727" y="6959"/>
                    <a:pt x="703" y="6733"/>
                  </a:cubicBezTo>
                  <a:cubicBezTo>
                    <a:pt x="1060" y="6388"/>
                    <a:pt x="1417" y="6066"/>
                    <a:pt x="1798" y="5756"/>
                  </a:cubicBezTo>
                  <a:cubicBezTo>
                    <a:pt x="2132" y="5471"/>
                    <a:pt x="2560" y="5209"/>
                    <a:pt x="2834" y="4852"/>
                  </a:cubicBezTo>
                  <a:cubicBezTo>
                    <a:pt x="2855" y="4821"/>
                    <a:pt x="2822" y="4764"/>
                    <a:pt x="2782" y="4764"/>
                  </a:cubicBezTo>
                  <a:cubicBezTo>
                    <a:pt x="2776" y="4764"/>
                    <a:pt x="2769" y="4765"/>
                    <a:pt x="2763" y="4768"/>
                  </a:cubicBezTo>
                  <a:cubicBezTo>
                    <a:pt x="2358" y="4923"/>
                    <a:pt x="2025" y="5268"/>
                    <a:pt x="1703" y="5542"/>
                  </a:cubicBezTo>
                  <a:cubicBezTo>
                    <a:pt x="1346" y="5852"/>
                    <a:pt x="1013" y="6185"/>
                    <a:pt x="679" y="6530"/>
                  </a:cubicBezTo>
                  <a:cubicBezTo>
                    <a:pt x="655" y="6280"/>
                    <a:pt x="632" y="6030"/>
                    <a:pt x="596" y="5780"/>
                  </a:cubicBezTo>
                  <a:cubicBezTo>
                    <a:pt x="1191" y="5256"/>
                    <a:pt x="2501" y="4102"/>
                    <a:pt x="2930" y="3685"/>
                  </a:cubicBezTo>
                  <a:close/>
                  <a:moveTo>
                    <a:pt x="3084" y="6876"/>
                  </a:moveTo>
                  <a:cubicBezTo>
                    <a:pt x="3096" y="7161"/>
                    <a:pt x="3108" y="7459"/>
                    <a:pt x="3120" y="7757"/>
                  </a:cubicBezTo>
                  <a:cubicBezTo>
                    <a:pt x="2679" y="8031"/>
                    <a:pt x="2310" y="8435"/>
                    <a:pt x="1917" y="8769"/>
                  </a:cubicBezTo>
                  <a:cubicBezTo>
                    <a:pt x="1620" y="9043"/>
                    <a:pt x="1322" y="9328"/>
                    <a:pt x="1013" y="9602"/>
                  </a:cubicBezTo>
                  <a:cubicBezTo>
                    <a:pt x="977" y="9245"/>
                    <a:pt x="941" y="8888"/>
                    <a:pt x="905" y="8531"/>
                  </a:cubicBezTo>
                  <a:cubicBezTo>
                    <a:pt x="1286" y="8245"/>
                    <a:pt x="1679" y="7959"/>
                    <a:pt x="2060" y="7673"/>
                  </a:cubicBezTo>
                  <a:cubicBezTo>
                    <a:pt x="2406" y="7423"/>
                    <a:pt x="2787" y="7173"/>
                    <a:pt x="3084" y="6876"/>
                  </a:cubicBezTo>
                  <a:close/>
                  <a:moveTo>
                    <a:pt x="3120" y="7959"/>
                  </a:moveTo>
                  <a:cubicBezTo>
                    <a:pt x="3132" y="8340"/>
                    <a:pt x="3156" y="8721"/>
                    <a:pt x="3168" y="9114"/>
                  </a:cubicBezTo>
                  <a:cubicBezTo>
                    <a:pt x="2846" y="9269"/>
                    <a:pt x="2572" y="9662"/>
                    <a:pt x="2358" y="9864"/>
                  </a:cubicBezTo>
                  <a:cubicBezTo>
                    <a:pt x="1953" y="10245"/>
                    <a:pt x="1560" y="10638"/>
                    <a:pt x="1167" y="11019"/>
                  </a:cubicBezTo>
                  <a:cubicBezTo>
                    <a:pt x="1120" y="10614"/>
                    <a:pt x="1084" y="10209"/>
                    <a:pt x="1036" y="9805"/>
                  </a:cubicBezTo>
                  <a:cubicBezTo>
                    <a:pt x="1382" y="9507"/>
                    <a:pt x="1727" y="9221"/>
                    <a:pt x="2072" y="8912"/>
                  </a:cubicBezTo>
                  <a:cubicBezTo>
                    <a:pt x="2418" y="8602"/>
                    <a:pt x="2810" y="8304"/>
                    <a:pt x="3120" y="7959"/>
                  </a:cubicBezTo>
                  <a:close/>
                  <a:moveTo>
                    <a:pt x="3168" y="9364"/>
                  </a:moveTo>
                  <a:cubicBezTo>
                    <a:pt x="3180" y="9686"/>
                    <a:pt x="3191" y="10007"/>
                    <a:pt x="3203" y="10328"/>
                  </a:cubicBezTo>
                  <a:cubicBezTo>
                    <a:pt x="2560" y="10924"/>
                    <a:pt x="1941" y="11531"/>
                    <a:pt x="1263" y="12067"/>
                  </a:cubicBezTo>
                  <a:cubicBezTo>
                    <a:pt x="1239" y="11793"/>
                    <a:pt x="1215" y="11519"/>
                    <a:pt x="1179" y="11233"/>
                  </a:cubicBezTo>
                  <a:cubicBezTo>
                    <a:pt x="1501" y="10948"/>
                    <a:pt x="1822" y="10650"/>
                    <a:pt x="2144" y="10364"/>
                  </a:cubicBezTo>
                  <a:cubicBezTo>
                    <a:pt x="2251" y="10257"/>
                    <a:pt x="2822" y="9650"/>
                    <a:pt x="3168" y="9364"/>
                  </a:cubicBezTo>
                  <a:close/>
                  <a:moveTo>
                    <a:pt x="3215" y="10662"/>
                  </a:moveTo>
                  <a:cubicBezTo>
                    <a:pt x="3215" y="10864"/>
                    <a:pt x="3227" y="11067"/>
                    <a:pt x="3227" y="11269"/>
                  </a:cubicBezTo>
                  <a:cubicBezTo>
                    <a:pt x="3227" y="11317"/>
                    <a:pt x="3227" y="11352"/>
                    <a:pt x="3239" y="11400"/>
                  </a:cubicBezTo>
                  <a:cubicBezTo>
                    <a:pt x="2882" y="11626"/>
                    <a:pt x="2584" y="11960"/>
                    <a:pt x="2287" y="12233"/>
                  </a:cubicBezTo>
                  <a:cubicBezTo>
                    <a:pt x="1977" y="12519"/>
                    <a:pt x="1667" y="12829"/>
                    <a:pt x="1358" y="13126"/>
                  </a:cubicBezTo>
                  <a:cubicBezTo>
                    <a:pt x="1334" y="12829"/>
                    <a:pt x="1310" y="12543"/>
                    <a:pt x="1275" y="12245"/>
                  </a:cubicBezTo>
                  <a:cubicBezTo>
                    <a:pt x="1965" y="11793"/>
                    <a:pt x="2644" y="11269"/>
                    <a:pt x="3215" y="10662"/>
                  </a:cubicBezTo>
                  <a:close/>
                  <a:moveTo>
                    <a:pt x="3239" y="11698"/>
                  </a:moveTo>
                  <a:cubicBezTo>
                    <a:pt x="3239" y="11864"/>
                    <a:pt x="3251" y="12031"/>
                    <a:pt x="3251" y="12198"/>
                  </a:cubicBezTo>
                  <a:cubicBezTo>
                    <a:pt x="3025" y="12341"/>
                    <a:pt x="2799" y="12662"/>
                    <a:pt x="2679" y="12793"/>
                  </a:cubicBezTo>
                  <a:cubicBezTo>
                    <a:pt x="2287" y="13186"/>
                    <a:pt x="1858" y="13555"/>
                    <a:pt x="1417" y="13900"/>
                  </a:cubicBezTo>
                  <a:cubicBezTo>
                    <a:pt x="1406" y="13710"/>
                    <a:pt x="1394" y="13507"/>
                    <a:pt x="1370" y="13317"/>
                  </a:cubicBezTo>
                  <a:cubicBezTo>
                    <a:pt x="1739" y="13007"/>
                    <a:pt x="2096" y="12710"/>
                    <a:pt x="2453" y="12400"/>
                  </a:cubicBezTo>
                  <a:cubicBezTo>
                    <a:pt x="2715" y="12174"/>
                    <a:pt x="3001" y="11960"/>
                    <a:pt x="3239" y="11698"/>
                  </a:cubicBezTo>
                  <a:close/>
                  <a:moveTo>
                    <a:pt x="3251" y="12579"/>
                  </a:moveTo>
                  <a:cubicBezTo>
                    <a:pt x="3263" y="12710"/>
                    <a:pt x="3263" y="12853"/>
                    <a:pt x="3263" y="12995"/>
                  </a:cubicBezTo>
                  <a:cubicBezTo>
                    <a:pt x="2930" y="13162"/>
                    <a:pt x="2668" y="13472"/>
                    <a:pt x="2418" y="13722"/>
                  </a:cubicBezTo>
                  <a:cubicBezTo>
                    <a:pt x="2084" y="14043"/>
                    <a:pt x="1775" y="14389"/>
                    <a:pt x="1477" y="14734"/>
                  </a:cubicBezTo>
                  <a:cubicBezTo>
                    <a:pt x="1465" y="14531"/>
                    <a:pt x="1453" y="14317"/>
                    <a:pt x="1441" y="14115"/>
                  </a:cubicBezTo>
                  <a:cubicBezTo>
                    <a:pt x="1798" y="13865"/>
                    <a:pt x="2144" y="13615"/>
                    <a:pt x="2465" y="13341"/>
                  </a:cubicBezTo>
                  <a:cubicBezTo>
                    <a:pt x="2644" y="13186"/>
                    <a:pt x="2810" y="13031"/>
                    <a:pt x="2977" y="12876"/>
                  </a:cubicBezTo>
                  <a:cubicBezTo>
                    <a:pt x="3060" y="12781"/>
                    <a:pt x="3156" y="12686"/>
                    <a:pt x="3239" y="12591"/>
                  </a:cubicBezTo>
                  <a:cubicBezTo>
                    <a:pt x="3239" y="12591"/>
                    <a:pt x="3251" y="12579"/>
                    <a:pt x="3251" y="12579"/>
                  </a:cubicBezTo>
                  <a:close/>
                  <a:moveTo>
                    <a:pt x="3263" y="13281"/>
                  </a:moveTo>
                  <a:cubicBezTo>
                    <a:pt x="3263" y="13519"/>
                    <a:pt x="3263" y="13769"/>
                    <a:pt x="3263" y="14019"/>
                  </a:cubicBezTo>
                  <a:cubicBezTo>
                    <a:pt x="2918" y="14234"/>
                    <a:pt x="2608" y="14531"/>
                    <a:pt x="2310" y="14793"/>
                  </a:cubicBezTo>
                  <a:cubicBezTo>
                    <a:pt x="2048" y="15031"/>
                    <a:pt x="1787" y="15281"/>
                    <a:pt x="1536" y="15532"/>
                  </a:cubicBezTo>
                  <a:cubicBezTo>
                    <a:pt x="1525" y="15341"/>
                    <a:pt x="1513" y="15151"/>
                    <a:pt x="1501" y="14960"/>
                  </a:cubicBezTo>
                  <a:cubicBezTo>
                    <a:pt x="1501" y="14948"/>
                    <a:pt x="1513" y="14948"/>
                    <a:pt x="1525" y="14936"/>
                  </a:cubicBezTo>
                  <a:cubicBezTo>
                    <a:pt x="1846" y="14591"/>
                    <a:pt x="2191" y="14269"/>
                    <a:pt x="2537" y="13936"/>
                  </a:cubicBezTo>
                  <a:cubicBezTo>
                    <a:pt x="2751" y="13722"/>
                    <a:pt x="3049" y="13519"/>
                    <a:pt x="3263" y="13281"/>
                  </a:cubicBezTo>
                  <a:close/>
                  <a:moveTo>
                    <a:pt x="3263" y="14281"/>
                  </a:moveTo>
                  <a:cubicBezTo>
                    <a:pt x="3263" y="14591"/>
                    <a:pt x="3263" y="14912"/>
                    <a:pt x="3251" y="15222"/>
                  </a:cubicBezTo>
                  <a:cubicBezTo>
                    <a:pt x="2965" y="15377"/>
                    <a:pt x="2739" y="15674"/>
                    <a:pt x="2501" y="15889"/>
                  </a:cubicBezTo>
                  <a:cubicBezTo>
                    <a:pt x="2203" y="16163"/>
                    <a:pt x="1906" y="16424"/>
                    <a:pt x="1596" y="16686"/>
                  </a:cubicBezTo>
                  <a:cubicBezTo>
                    <a:pt x="1572" y="16389"/>
                    <a:pt x="1560" y="16079"/>
                    <a:pt x="1548" y="15782"/>
                  </a:cubicBezTo>
                  <a:cubicBezTo>
                    <a:pt x="1858" y="15508"/>
                    <a:pt x="2168" y="15222"/>
                    <a:pt x="2477" y="14960"/>
                  </a:cubicBezTo>
                  <a:cubicBezTo>
                    <a:pt x="2727" y="14734"/>
                    <a:pt x="3013" y="14519"/>
                    <a:pt x="3263" y="14281"/>
                  </a:cubicBezTo>
                  <a:close/>
                  <a:moveTo>
                    <a:pt x="3251" y="15543"/>
                  </a:moveTo>
                  <a:cubicBezTo>
                    <a:pt x="3251" y="15734"/>
                    <a:pt x="3251" y="15924"/>
                    <a:pt x="3251" y="16115"/>
                  </a:cubicBezTo>
                  <a:cubicBezTo>
                    <a:pt x="2691" y="16686"/>
                    <a:pt x="2168" y="17294"/>
                    <a:pt x="1632" y="17889"/>
                  </a:cubicBezTo>
                  <a:cubicBezTo>
                    <a:pt x="1620" y="17567"/>
                    <a:pt x="1608" y="17246"/>
                    <a:pt x="1596" y="16925"/>
                  </a:cubicBezTo>
                  <a:cubicBezTo>
                    <a:pt x="1953" y="16663"/>
                    <a:pt x="2298" y="16401"/>
                    <a:pt x="2632" y="16115"/>
                  </a:cubicBezTo>
                  <a:cubicBezTo>
                    <a:pt x="2834" y="15948"/>
                    <a:pt x="3072" y="15758"/>
                    <a:pt x="3251" y="15543"/>
                  </a:cubicBezTo>
                  <a:close/>
                  <a:moveTo>
                    <a:pt x="3251" y="16496"/>
                  </a:moveTo>
                  <a:cubicBezTo>
                    <a:pt x="3251" y="16746"/>
                    <a:pt x="3251" y="16996"/>
                    <a:pt x="3251" y="17246"/>
                  </a:cubicBezTo>
                  <a:cubicBezTo>
                    <a:pt x="2703" y="17734"/>
                    <a:pt x="2191" y="18258"/>
                    <a:pt x="1644" y="18746"/>
                  </a:cubicBezTo>
                  <a:cubicBezTo>
                    <a:pt x="1644" y="18520"/>
                    <a:pt x="1644" y="18294"/>
                    <a:pt x="1632" y="18079"/>
                  </a:cubicBezTo>
                  <a:cubicBezTo>
                    <a:pt x="1656" y="18079"/>
                    <a:pt x="1667" y="18068"/>
                    <a:pt x="1679" y="18056"/>
                  </a:cubicBezTo>
                  <a:cubicBezTo>
                    <a:pt x="2203" y="17544"/>
                    <a:pt x="2739" y="17032"/>
                    <a:pt x="3251" y="16496"/>
                  </a:cubicBezTo>
                  <a:close/>
                  <a:moveTo>
                    <a:pt x="3251" y="17603"/>
                  </a:moveTo>
                  <a:cubicBezTo>
                    <a:pt x="3251" y="17877"/>
                    <a:pt x="3251" y="18139"/>
                    <a:pt x="3251" y="18413"/>
                  </a:cubicBezTo>
                  <a:cubicBezTo>
                    <a:pt x="2632" y="18782"/>
                    <a:pt x="2251" y="19496"/>
                    <a:pt x="1644" y="19889"/>
                  </a:cubicBezTo>
                  <a:cubicBezTo>
                    <a:pt x="1656" y="19592"/>
                    <a:pt x="1656" y="19294"/>
                    <a:pt x="1656" y="18996"/>
                  </a:cubicBezTo>
                  <a:cubicBezTo>
                    <a:pt x="1977" y="18746"/>
                    <a:pt x="2287" y="18496"/>
                    <a:pt x="2584" y="18222"/>
                  </a:cubicBezTo>
                  <a:cubicBezTo>
                    <a:pt x="2763" y="18068"/>
                    <a:pt x="2941" y="17901"/>
                    <a:pt x="3108" y="17734"/>
                  </a:cubicBezTo>
                  <a:cubicBezTo>
                    <a:pt x="3144" y="17698"/>
                    <a:pt x="3191" y="17651"/>
                    <a:pt x="3251" y="17603"/>
                  </a:cubicBezTo>
                  <a:close/>
                  <a:moveTo>
                    <a:pt x="31445" y="553"/>
                  </a:moveTo>
                  <a:cubicBezTo>
                    <a:pt x="30052" y="6995"/>
                    <a:pt x="30028" y="13877"/>
                    <a:pt x="30231" y="20449"/>
                  </a:cubicBezTo>
                  <a:cubicBezTo>
                    <a:pt x="27735" y="20099"/>
                    <a:pt x="25149" y="20033"/>
                    <a:pt x="22571" y="20033"/>
                  </a:cubicBezTo>
                  <a:cubicBezTo>
                    <a:pt x="20995" y="20033"/>
                    <a:pt x="19422" y="20058"/>
                    <a:pt x="17875" y="20058"/>
                  </a:cubicBezTo>
                  <a:cubicBezTo>
                    <a:pt x="17643" y="20058"/>
                    <a:pt x="17412" y="20057"/>
                    <a:pt x="17181" y="20056"/>
                  </a:cubicBezTo>
                  <a:cubicBezTo>
                    <a:pt x="16619" y="20054"/>
                    <a:pt x="16055" y="20053"/>
                    <a:pt x="15492" y="20053"/>
                  </a:cubicBezTo>
                  <a:cubicBezTo>
                    <a:pt x="11690" y="20053"/>
                    <a:pt x="7869" y="20105"/>
                    <a:pt x="4084" y="20437"/>
                  </a:cubicBezTo>
                  <a:cubicBezTo>
                    <a:pt x="4477" y="14912"/>
                    <a:pt x="3930" y="9221"/>
                    <a:pt x="3382" y="3685"/>
                  </a:cubicBezTo>
                  <a:cubicBezTo>
                    <a:pt x="3465" y="3590"/>
                    <a:pt x="3489" y="3447"/>
                    <a:pt x="3346" y="3363"/>
                  </a:cubicBezTo>
                  <a:cubicBezTo>
                    <a:pt x="3287" y="2816"/>
                    <a:pt x="3239" y="2280"/>
                    <a:pt x="3180" y="1732"/>
                  </a:cubicBezTo>
                  <a:cubicBezTo>
                    <a:pt x="3180" y="1649"/>
                    <a:pt x="3120" y="1589"/>
                    <a:pt x="3049" y="1566"/>
                  </a:cubicBezTo>
                  <a:cubicBezTo>
                    <a:pt x="7716" y="1435"/>
                    <a:pt x="12359" y="970"/>
                    <a:pt x="17027" y="804"/>
                  </a:cubicBezTo>
                  <a:cubicBezTo>
                    <a:pt x="20320" y="687"/>
                    <a:pt x="23614" y="623"/>
                    <a:pt x="26908" y="623"/>
                  </a:cubicBezTo>
                  <a:cubicBezTo>
                    <a:pt x="28341" y="623"/>
                    <a:pt x="29774" y="635"/>
                    <a:pt x="31207" y="661"/>
                  </a:cubicBezTo>
                  <a:cubicBezTo>
                    <a:pt x="31314" y="661"/>
                    <a:pt x="31397" y="613"/>
                    <a:pt x="31445" y="553"/>
                  </a:cubicBezTo>
                  <a:close/>
                  <a:moveTo>
                    <a:pt x="3263" y="18699"/>
                  </a:moveTo>
                  <a:cubicBezTo>
                    <a:pt x="3263" y="19032"/>
                    <a:pt x="3275" y="19365"/>
                    <a:pt x="3287" y="19699"/>
                  </a:cubicBezTo>
                  <a:cubicBezTo>
                    <a:pt x="3049" y="19877"/>
                    <a:pt x="2822" y="20092"/>
                    <a:pt x="2608" y="20270"/>
                  </a:cubicBezTo>
                  <a:cubicBezTo>
                    <a:pt x="2275" y="20580"/>
                    <a:pt x="1941" y="20889"/>
                    <a:pt x="1620" y="21199"/>
                  </a:cubicBezTo>
                  <a:cubicBezTo>
                    <a:pt x="1632" y="20830"/>
                    <a:pt x="1644" y="20461"/>
                    <a:pt x="1644" y="20092"/>
                  </a:cubicBezTo>
                  <a:cubicBezTo>
                    <a:pt x="1941" y="19961"/>
                    <a:pt x="2191" y="19758"/>
                    <a:pt x="2429" y="19532"/>
                  </a:cubicBezTo>
                  <a:cubicBezTo>
                    <a:pt x="2691" y="19282"/>
                    <a:pt x="3025" y="19008"/>
                    <a:pt x="3263" y="18699"/>
                  </a:cubicBezTo>
                  <a:close/>
                  <a:moveTo>
                    <a:pt x="3299" y="20020"/>
                  </a:moveTo>
                  <a:cubicBezTo>
                    <a:pt x="3311" y="20294"/>
                    <a:pt x="3311" y="20556"/>
                    <a:pt x="3322" y="20830"/>
                  </a:cubicBezTo>
                  <a:cubicBezTo>
                    <a:pt x="3334" y="20889"/>
                    <a:pt x="3346" y="20949"/>
                    <a:pt x="3370" y="20996"/>
                  </a:cubicBezTo>
                  <a:cubicBezTo>
                    <a:pt x="3096" y="21187"/>
                    <a:pt x="2846" y="21413"/>
                    <a:pt x="2608" y="21592"/>
                  </a:cubicBezTo>
                  <a:cubicBezTo>
                    <a:pt x="2263" y="21866"/>
                    <a:pt x="1917" y="22151"/>
                    <a:pt x="1560" y="22413"/>
                  </a:cubicBezTo>
                  <a:cubicBezTo>
                    <a:pt x="1572" y="22056"/>
                    <a:pt x="1596" y="21711"/>
                    <a:pt x="1608" y="21366"/>
                  </a:cubicBezTo>
                  <a:cubicBezTo>
                    <a:pt x="1620" y="21366"/>
                    <a:pt x="1620" y="21366"/>
                    <a:pt x="1632" y="21354"/>
                  </a:cubicBezTo>
                  <a:cubicBezTo>
                    <a:pt x="2013" y="21056"/>
                    <a:pt x="2406" y="20758"/>
                    <a:pt x="2787" y="20449"/>
                  </a:cubicBezTo>
                  <a:cubicBezTo>
                    <a:pt x="2953" y="20306"/>
                    <a:pt x="3132" y="20175"/>
                    <a:pt x="3299" y="20020"/>
                  </a:cubicBezTo>
                  <a:close/>
                  <a:moveTo>
                    <a:pt x="20170" y="20901"/>
                  </a:moveTo>
                  <a:cubicBezTo>
                    <a:pt x="20515" y="20913"/>
                    <a:pt x="20848" y="20925"/>
                    <a:pt x="21182" y="20937"/>
                  </a:cubicBezTo>
                  <a:cubicBezTo>
                    <a:pt x="20944" y="21127"/>
                    <a:pt x="20729" y="21377"/>
                    <a:pt x="20527" y="21604"/>
                  </a:cubicBezTo>
                  <a:cubicBezTo>
                    <a:pt x="20277" y="21889"/>
                    <a:pt x="20027" y="22187"/>
                    <a:pt x="19777" y="22473"/>
                  </a:cubicBezTo>
                  <a:cubicBezTo>
                    <a:pt x="19396" y="22473"/>
                    <a:pt x="19003" y="22485"/>
                    <a:pt x="18622" y="22485"/>
                  </a:cubicBezTo>
                  <a:cubicBezTo>
                    <a:pt x="18896" y="22235"/>
                    <a:pt x="19182" y="21997"/>
                    <a:pt x="19467" y="21747"/>
                  </a:cubicBezTo>
                  <a:cubicBezTo>
                    <a:pt x="19729" y="21520"/>
                    <a:pt x="20015" y="21294"/>
                    <a:pt x="20182" y="20973"/>
                  </a:cubicBezTo>
                  <a:cubicBezTo>
                    <a:pt x="20205" y="20949"/>
                    <a:pt x="20194" y="20913"/>
                    <a:pt x="20170" y="20901"/>
                  </a:cubicBezTo>
                  <a:close/>
                  <a:moveTo>
                    <a:pt x="21444" y="20949"/>
                  </a:moveTo>
                  <a:cubicBezTo>
                    <a:pt x="21753" y="20973"/>
                    <a:pt x="22063" y="20985"/>
                    <a:pt x="22372" y="20996"/>
                  </a:cubicBezTo>
                  <a:cubicBezTo>
                    <a:pt x="21896" y="21389"/>
                    <a:pt x="21479" y="21889"/>
                    <a:pt x="21039" y="22318"/>
                  </a:cubicBezTo>
                  <a:cubicBezTo>
                    <a:pt x="20979" y="22378"/>
                    <a:pt x="21015" y="22449"/>
                    <a:pt x="21075" y="22485"/>
                  </a:cubicBezTo>
                  <a:cubicBezTo>
                    <a:pt x="20753" y="22473"/>
                    <a:pt x="20444" y="22473"/>
                    <a:pt x="20134" y="22473"/>
                  </a:cubicBezTo>
                  <a:cubicBezTo>
                    <a:pt x="20360" y="22247"/>
                    <a:pt x="20586" y="22008"/>
                    <a:pt x="20801" y="21770"/>
                  </a:cubicBezTo>
                  <a:cubicBezTo>
                    <a:pt x="21039" y="21520"/>
                    <a:pt x="21289" y="21258"/>
                    <a:pt x="21444" y="20949"/>
                  </a:cubicBezTo>
                  <a:close/>
                  <a:moveTo>
                    <a:pt x="14895" y="20818"/>
                  </a:moveTo>
                  <a:cubicBezTo>
                    <a:pt x="14312" y="21306"/>
                    <a:pt x="13788" y="21937"/>
                    <a:pt x="13276" y="22497"/>
                  </a:cubicBezTo>
                  <a:lnTo>
                    <a:pt x="12466" y="22497"/>
                  </a:lnTo>
                  <a:cubicBezTo>
                    <a:pt x="12681" y="22294"/>
                    <a:pt x="12883" y="22080"/>
                    <a:pt x="13097" y="21878"/>
                  </a:cubicBezTo>
                  <a:cubicBezTo>
                    <a:pt x="13395" y="21556"/>
                    <a:pt x="13752" y="21246"/>
                    <a:pt x="13979" y="20865"/>
                  </a:cubicBezTo>
                  <a:cubicBezTo>
                    <a:pt x="13990" y="20842"/>
                    <a:pt x="13990" y="20830"/>
                    <a:pt x="13979" y="20818"/>
                  </a:cubicBezTo>
                  <a:close/>
                  <a:moveTo>
                    <a:pt x="15264" y="20806"/>
                  </a:moveTo>
                  <a:cubicBezTo>
                    <a:pt x="15586" y="20806"/>
                    <a:pt x="15907" y="20818"/>
                    <a:pt x="16229" y="20818"/>
                  </a:cubicBezTo>
                  <a:cubicBezTo>
                    <a:pt x="15931" y="21008"/>
                    <a:pt x="15669" y="21282"/>
                    <a:pt x="15419" y="21520"/>
                  </a:cubicBezTo>
                  <a:cubicBezTo>
                    <a:pt x="15086" y="21830"/>
                    <a:pt x="14788" y="22163"/>
                    <a:pt x="14490" y="22497"/>
                  </a:cubicBezTo>
                  <a:lnTo>
                    <a:pt x="13586" y="22497"/>
                  </a:lnTo>
                  <a:cubicBezTo>
                    <a:pt x="14169" y="21973"/>
                    <a:pt x="14800" y="21425"/>
                    <a:pt x="15264" y="20806"/>
                  </a:cubicBezTo>
                  <a:close/>
                  <a:moveTo>
                    <a:pt x="16884" y="20818"/>
                  </a:moveTo>
                  <a:cubicBezTo>
                    <a:pt x="17146" y="20818"/>
                    <a:pt x="17396" y="20818"/>
                    <a:pt x="17658" y="20830"/>
                  </a:cubicBezTo>
                  <a:cubicBezTo>
                    <a:pt x="17312" y="20973"/>
                    <a:pt x="17038" y="21318"/>
                    <a:pt x="16788" y="21592"/>
                  </a:cubicBezTo>
                  <a:cubicBezTo>
                    <a:pt x="16491" y="21889"/>
                    <a:pt x="16193" y="22199"/>
                    <a:pt x="15895" y="22497"/>
                  </a:cubicBezTo>
                  <a:lnTo>
                    <a:pt x="14824" y="22497"/>
                  </a:lnTo>
                  <a:cubicBezTo>
                    <a:pt x="15086" y="22247"/>
                    <a:pt x="15360" y="21985"/>
                    <a:pt x="15633" y="21735"/>
                  </a:cubicBezTo>
                  <a:cubicBezTo>
                    <a:pt x="15943" y="21437"/>
                    <a:pt x="16300" y="21163"/>
                    <a:pt x="16562" y="20818"/>
                  </a:cubicBezTo>
                  <a:close/>
                  <a:moveTo>
                    <a:pt x="17741" y="20830"/>
                  </a:moveTo>
                  <a:lnTo>
                    <a:pt x="17741" y="20830"/>
                  </a:lnTo>
                  <a:cubicBezTo>
                    <a:pt x="18098" y="20842"/>
                    <a:pt x="18455" y="20842"/>
                    <a:pt x="18812" y="20854"/>
                  </a:cubicBezTo>
                  <a:cubicBezTo>
                    <a:pt x="18527" y="21068"/>
                    <a:pt x="18289" y="21354"/>
                    <a:pt x="18039" y="21580"/>
                  </a:cubicBezTo>
                  <a:cubicBezTo>
                    <a:pt x="17705" y="21889"/>
                    <a:pt x="17360" y="22199"/>
                    <a:pt x="17015" y="22497"/>
                  </a:cubicBezTo>
                  <a:lnTo>
                    <a:pt x="16169" y="22497"/>
                  </a:lnTo>
                  <a:cubicBezTo>
                    <a:pt x="16431" y="22259"/>
                    <a:pt x="16705" y="22008"/>
                    <a:pt x="16967" y="21770"/>
                  </a:cubicBezTo>
                  <a:cubicBezTo>
                    <a:pt x="17241" y="21508"/>
                    <a:pt x="17622" y="21246"/>
                    <a:pt x="17765" y="20889"/>
                  </a:cubicBezTo>
                  <a:cubicBezTo>
                    <a:pt x="17777" y="20865"/>
                    <a:pt x="17765" y="20842"/>
                    <a:pt x="17741" y="20830"/>
                  </a:cubicBezTo>
                  <a:close/>
                  <a:moveTo>
                    <a:pt x="19062" y="20865"/>
                  </a:moveTo>
                  <a:cubicBezTo>
                    <a:pt x="19408" y="20877"/>
                    <a:pt x="19741" y="20877"/>
                    <a:pt x="20075" y="20901"/>
                  </a:cubicBezTo>
                  <a:cubicBezTo>
                    <a:pt x="19765" y="21056"/>
                    <a:pt x="19515" y="21306"/>
                    <a:pt x="19265" y="21556"/>
                  </a:cubicBezTo>
                  <a:cubicBezTo>
                    <a:pt x="18991" y="21830"/>
                    <a:pt x="18729" y="22104"/>
                    <a:pt x="18455" y="22378"/>
                  </a:cubicBezTo>
                  <a:cubicBezTo>
                    <a:pt x="18420" y="22413"/>
                    <a:pt x="18420" y="22461"/>
                    <a:pt x="18431" y="22485"/>
                  </a:cubicBezTo>
                  <a:cubicBezTo>
                    <a:pt x="18086" y="22485"/>
                    <a:pt x="17753" y="22485"/>
                    <a:pt x="17408" y="22497"/>
                  </a:cubicBezTo>
                  <a:cubicBezTo>
                    <a:pt x="17669" y="22282"/>
                    <a:pt x="17931" y="22068"/>
                    <a:pt x="18181" y="21842"/>
                  </a:cubicBezTo>
                  <a:cubicBezTo>
                    <a:pt x="18491" y="21556"/>
                    <a:pt x="18872" y="21235"/>
                    <a:pt x="19062" y="20865"/>
                  </a:cubicBezTo>
                  <a:close/>
                  <a:moveTo>
                    <a:pt x="13848" y="20818"/>
                  </a:moveTo>
                  <a:cubicBezTo>
                    <a:pt x="13490" y="21044"/>
                    <a:pt x="13193" y="21377"/>
                    <a:pt x="12907" y="21687"/>
                  </a:cubicBezTo>
                  <a:cubicBezTo>
                    <a:pt x="12657" y="21949"/>
                    <a:pt x="12407" y="22223"/>
                    <a:pt x="12157" y="22497"/>
                  </a:cubicBezTo>
                  <a:cubicBezTo>
                    <a:pt x="11800" y="22497"/>
                    <a:pt x="11431" y="22497"/>
                    <a:pt x="11073" y="22509"/>
                  </a:cubicBezTo>
                  <a:cubicBezTo>
                    <a:pt x="11312" y="22247"/>
                    <a:pt x="11538" y="21997"/>
                    <a:pt x="11776" y="21747"/>
                  </a:cubicBezTo>
                  <a:cubicBezTo>
                    <a:pt x="12074" y="21449"/>
                    <a:pt x="12431" y="21163"/>
                    <a:pt x="12693" y="20818"/>
                  </a:cubicBezTo>
                  <a:close/>
                  <a:moveTo>
                    <a:pt x="12383" y="20830"/>
                  </a:moveTo>
                  <a:cubicBezTo>
                    <a:pt x="12109" y="21056"/>
                    <a:pt x="11859" y="21342"/>
                    <a:pt x="11621" y="21592"/>
                  </a:cubicBezTo>
                  <a:cubicBezTo>
                    <a:pt x="11335" y="21889"/>
                    <a:pt x="11073" y="22199"/>
                    <a:pt x="10811" y="22509"/>
                  </a:cubicBezTo>
                  <a:cubicBezTo>
                    <a:pt x="10478" y="22509"/>
                    <a:pt x="10157" y="22509"/>
                    <a:pt x="9835" y="22520"/>
                  </a:cubicBezTo>
                  <a:cubicBezTo>
                    <a:pt x="10061" y="22294"/>
                    <a:pt x="10276" y="22068"/>
                    <a:pt x="10514" y="21854"/>
                  </a:cubicBezTo>
                  <a:cubicBezTo>
                    <a:pt x="10823" y="21556"/>
                    <a:pt x="11252" y="21270"/>
                    <a:pt x="11466" y="20889"/>
                  </a:cubicBezTo>
                  <a:cubicBezTo>
                    <a:pt x="11466" y="20877"/>
                    <a:pt x="11466" y="20854"/>
                    <a:pt x="11454" y="20830"/>
                  </a:cubicBezTo>
                  <a:close/>
                  <a:moveTo>
                    <a:pt x="22587" y="21008"/>
                  </a:moveTo>
                  <a:cubicBezTo>
                    <a:pt x="23349" y="21044"/>
                    <a:pt x="24099" y="21068"/>
                    <a:pt x="24861" y="21092"/>
                  </a:cubicBezTo>
                  <a:cubicBezTo>
                    <a:pt x="24670" y="21270"/>
                    <a:pt x="24527" y="21508"/>
                    <a:pt x="24385" y="21711"/>
                  </a:cubicBezTo>
                  <a:cubicBezTo>
                    <a:pt x="24194" y="21985"/>
                    <a:pt x="24004" y="22259"/>
                    <a:pt x="23801" y="22532"/>
                  </a:cubicBezTo>
                  <a:cubicBezTo>
                    <a:pt x="23515" y="22520"/>
                    <a:pt x="23242" y="22509"/>
                    <a:pt x="22956" y="22509"/>
                  </a:cubicBezTo>
                  <a:cubicBezTo>
                    <a:pt x="23075" y="22378"/>
                    <a:pt x="23206" y="22259"/>
                    <a:pt x="23337" y="22128"/>
                  </a:cubicBezTo>
                  <a:cubicBezTo>
                    <a:pt x="23551" y="21901"/>
                    <a:pt x="23789" y="21675"/>
                    <a:pt x="23908" y="21377"/>
                  </a:cubicBezTo>
                  <a:cubicBezTo>
                    <a:pt x="23927" y="21331"/>
                    <a:pt x="23887" y="21299"/>
                    <a:pt x="23846" y="21299"/>
                  </a:cubicBezTo>
                  <a:cubicBezTo>
                    <a:pt x="23835" y="21299"/>
                    <a:pt x="23823" y="21301"/>
                    <a:pt x="23813" y="21306"/>
                  </a:cubicBezTo>
                  <a:cubicBezTo>
                    <a:pt x="23515" y="21449"/>
                    <a:pt x="23289" y="21723"/>
                    <a:pt x="23075" y="21961"/>
                  </a:cubicBezTo>
                  <a:cubicBezTo>
                    <a:pt x="22908" y="22128"/>
                    <a:pt x="22753" y="22318"/>
                    <a:pt x="22599" y="22497"/>
                  </a:cubicBezTo>
                  <a:cubicBezTo>
                    <a:pt x="22122" y="22485"/>
                    <a:pt x="21646" y="22485"/>
                    <a:pt x="21170" y="22485"/>
                  </a:cubicBezTo>
                  <a:cubicBezTo>
                    <a:pt x="21182" y="22473"/>
                    <a:pt x="21194" y="22473"/>
                    <a:pt x="21194" y="22461"/>
                  </a:cubicBezTo>
                  <a:cubicBezTo>
                    <a:pt x="21694" y="22044"/>
                    <a:pt x="22253" y="21580"/>
                    <a:pt x="22587" y="21008"/>
                  </a:cubicBezTo>
                  <a:close/>
                  <a:moveTo>
                    <a:pt x="11312" y="20830"/>
                  </a:moveTo>
                  <a:cubicBezTo>
                    <a:pt x="10954" y="20996"/>
                    <a:pt x="10657" y="21354"/>
                    <a:pt x="10395" y="21627"/>
                  </a:cubicBezTo>
                  <a:cubicBezTo>
                    <a:pt x="10109" y="21913"/>
                    <a:pt x="9835" y="22211"/>
                    <a:pt x="9561" y="22520"/>
                  </a:cubicBezTo>
                  <a:cubicBezTo>
                    <a:pt x="9133" y="22532"/>
                    <a:pt x="8704" y="22532"/>
                    <a:pt x="8275" y="22544"/>
                  </a:cubicBezTo>
                  <a:cubicBezTo>
                    <a:pt x="8549" y="22259"/>
                    <a:pt x="8835" y="21985"/>
                    <a:pt x="9133" y="21723"/>
                  </a:cubicBezTo>
                  <a:cubicBezTo>
                    <a:pt x="9478" y="21425"/>
                    <a:pt x="9883" y="21163"/>
                    <a:pt x="10204" y="20842"/>
                  </a:cubicBezTo>
                  <a:cubicBezTo>
                    <a:pt x="10573" y="20842"/>
                    <a:pt x="10942" y="20830"/>
                    <a:pt x="11312" y="20830"/>
                  </a:cubicBezTo>
                  <a:close/>
                  <a:moveTo>
                    <a:pt x="25135" y="21104"/>
                  </a:moveTo>
                  <a:cubicBezTo>
                    <a:pt x="25575" y="21116"/>
                    <a:pt x="26016" y="21127"/>
                    <a:pt x="26468" y="21139"/>
                  </a:cubicBezTo>
                  <a:cubicBezTo>
                    <a:pt x="26159" y="21354"/>
                    <a:pt x="25944" y="21687"/>
                    <a:pt x="25694" y="21949"/>
                  </a:cubicBezTo>
                  <a:cubicBezTo>
                    <a:pt x="25480" y="22175"/>
                    <a:pt x="25278" y="22389"/>
                    <a:pt x="25051" y="22604"/>
                  </a:cubicBezTo>
                  <a:cubicBezTo>
                    <a:pt x="24718" y="22580"/>
                    <a:pt x="24373" y="22556"/>
                    <a:pt x="24027" y="22544"/>
                  </a:cubicBezTo>
                  <a:cubicBezTo>
                    <a:pt x="24218" y="22318"/>
                    <a:pt x="24408" y="22092"/>
                    <a:pt x="24599" y="21878"/>
                  </a:cubicBezTo>
                  <a:cubicBezTo>
                    <a:pt x="24789" y="21639"/>
                    <a:pt x="25039" y="21401"/>
                    <a:pt x="25135" y="21104"/>
                  </a:cubicBezTo>
                  <a:close/>
                  <a:moveTo>
                    <a:pt x="9930" y="20842"/>
                  </a:moveTo>
                  <a:cubicBezTo>
                    <a:pt x="9633" y="21020"/>
                    <a:pt x="9371" y="21258"/>
                    <a:pt x="9121" y="21473"/>
                  </a:cubicBezTo>
                  <a:cubicBezTo>
                    <a:pt x="8728" y="21806"/>
                    <a:pt x="8383" y="22175"/>
                    <a:pt x="8037" y="22556"/>
                  </a:cubicBezTo>
                  <a:cubicBezTo>
                    <a:pt x="7811" y="22556"/>
                    <a:pt x="7585" y="22568"/>
                    <a:pt x="7359" y="22568"/>
                  </a:cubicBezTo>
                  <a:cubicBezTo>
                    <a:pt x="7561" y="22354"/>
                    <a:pt x="7763" y="22139"/>
                    <a:pt x="7978" y="21937"/>
                  </a:cubicBezTo>
                  <a:cubicBezTo>
                    <a:pt x="8240" y="21675"/>
                    <a:pt x="8680" y="21425"/>
                    <a:pt x="8811" y="21080"/>
                  </a:cubicBezTo>
                  <a:cubicBezTo>
                    <a:pt x="8823" y="21032"/>
                    <a:pt x="8775" y="21008"/>
                    <a:pt x="8740" y="21008"/>
                  </a:cubicBezTo>
                  <a:cubicBezTo>
                    <a:pt x="8371" y="21068"/>
                    <a:pt x="8002" y="21544"/>
                    <a:pt x="7752" y="21806"/>
                  </a:cubicBezTo>
                  <a:cubicBezTo>
                    <a:pt x="7525" y="22044"/>
                    <a:pt x="7311" y="22306"/>
                    <a:pt x="7109" y="22580"/>
                  </a:cubicBezTo>
                  <a:cubicBezTo>
                    <a:pt x="6644" y="22592"/>
                    <a:pt x="6180" y="22616"/>
                    <a:pt x="5727" y="22640"/>
                  </a:cubicBezTo>
                  <a:cubicBezTo>
                    <a:pt x="6037" y="22366"/>
                    <a:pt x="6359" y="22104"/>
                    <a:pt x="6668" y="21830"/>
                  </a:cubicBezTo>
                  <a:cubicBezTo>
                    <a:pt x="6870" y="21663"/>
                    <a:pt x="7073" y="21485"/>
                    <a:pt x="7263" y="21306"/>
                  </a:cubicBezTo>
                  <a:cubicBezTo>
                    <a:pt x="7335" y="21246"/>
                    <a:pt x="7561" y="20973"/>
                    <a:pt x="7716" y="20842"/>
                  </a:cubicBezTo>
                  <a:close/>
                  <a:moveTo>
                    <a:pt x="7275" y="20842"/>
                  </a:moveTo>
                  <a:cubicBezTo>
                    <a:pt x="7097" y="21008"/>
                    <a:pt x="6942" y="21187"/>
                    <a:pt x="6823" y="21294"/>
                  </a:cubicBezTo>
                  <a:cubicBezTo>
                    <a:pt x="6335" y="21735"/>
                    <a:pt x="5858" y="22187"/>
                    <a:pt x="5370" y="22651"/>
                  </a:cubicBezTo>
                  <a:cubicBezTo>
                    <a:pt x="5144" y="22663"/>
                    <a:pt x="4918" y="22675"/>
                    <a:pt x="4692" y="22687"/>
                  </a:cubicBezTo>
                  <a:cubicBezTo>
                    <a:pt x="4930" y="22413"/>
                    <a:pt x="5168" y="22151"/>
                    <a:pt x="5418" y="21889"/>
                  </a:cubicBezTo>
                  <a:cubicBezTo>
                    <a:pt x="5716" y="21580"/>
                    <a:pt x="6120" y="21270"/>
                    <a:pt x="6311" y="20877"/>
                  </a:cubicBezTo>
                  <a:cubicBezTo>
                    <a:pt x="6323" y="20865"/>
                    <a:pt x="6323" y="20854"/>
                    <a:pt x="6323" y="20842"/>
                  </a:cubicBezTo>
                  <a:close/>
                  <a:moveTo>
                    <a:pt x="26540" y="21139"/>
                  </a:moveTo>
                  <a:cubicBezTo>
                    <a:pt x="26873" y="21139"/>
                    <a:pt x="27194" y="21139"/>
                    <a:pt x="27528" y="21151"/>
                  </a:cubicBezTo>
                  <a:cubicBezTo>
                    <a:pt x="27266" y="21342"/>
                    <a:pt x="27052" y="21627"/>
                    <a:pt x="26849" y="21889"/>
                  </a:cubicBezTo>
                  <a:cubicBezTo>
                    <a:pt x="26647" y="22151"/>
                    <a:pt x="26444" y="22413"/>
                    <a:pt x="26254" y="22687"/>
                  </a:cubicBezTo>
                  <a:cubicBezTo>
                    <a:pt x="25956" y="22663"/>
                    <a:pt x="25670" y="22640"/>
                    <a:pt x="25373" y="22616"/>
                  </a:cubicBezTo>
                  <a:cubicBezTo>
                    <a:pt x="25563" y="22461"/>
                    <a:pt x="25742" y="22282"/>
                    <a:pt x="25920" y="22092"/>
                  </a:cubicBezTo>
                  <a:cubicBezTo>
                    <a:pt x="26159" y="21830"/>
                    <a:pt x="26444" y="21544"/>
                    <a:pt x="26563" y="21199"/>
                  </a:cubicBezTo>
                  <a:cubicBezTo>
                    <a:pt x="26575" y="21175"/>
                    <a:pt x="26563" y="21151"/>
                    <a:pt x="26540" y="21139"/>
                  </a:cubicBezTo>
                  <a:close/>
                  <a:moveTo>
                    <a:pt x="5466" y="20830"/>
                  </a:moveTo>
                  <a:cubicBezTo>
                    <a:pt x="5692" y="20842"/>
                    <a:pt x="5918" y="20842"/>
                    <a:pt x="6144" y="20842"/>
                  </a:cubicBezTo>
                  <a:cubicBezTo>
                    <a:pt x="5799" y="21032"/>
                    <a:pt x="5501" y="21413"/>
                    <a:pt x="5239" y="21711"/>
                  </a:cubicBezTo>
                  <a:cubicBezTo>
                    <a:pt x="4942" y="22032"/>
                    <a:pt x="4668" y="22366"/>
                    <a:pt x="4394" y="22699"/>
                  </a:cubicBezTo>
                  <a:cubicBezTo>
                    <a:pt x="4001" y="22723"/>
                    <a:pt x="3608" y="22747"/>
                    <a:pt x="3227" y="22770"/>
                  </a:cubicBezTo>
                  <a:cubicBezTo>
                    <a:pt x="3513" y="22520"/>
                    <a:pt x="3799" y="22270"/>
                    <a:pt x="4096" y="22020"/>
                  </a:cubicBezTo>
                  <a:cubicBezTo>
                    <a:pt x="4549" y="21639"/>
                    <a:pt x="5073" y="21282"/>
                    <a:pt x="5466" y="20830"/>
                  </a:cubicBezTo>
                  <a:close/>
                  <a:moveTo>
                    <a:pt x="28921" y="21127"/>
                  </a:moveTo>
                  <a:lnTo>
                    <a:pt x="28921" y="21127"/>
                  </a:lnTo>
                  <a:cubicBezTo>
                    <a:pt x="28659" y="21389"/>
                    <a:pt x="28433" y="21711"/>
                    <a:pt x="28195" y="21997"/>
                  </a:cubicBezTo>
                  <a:cubicBezTo>
                    <a:pt x="27956" y="22270"/>
                    <a:pt x="27706" y="22544"/>
                    <a:pt x="27456" y="22818"/>
                  </a:cubicBezTo>
                  <a:cubicBezTo>
                    <a:pt x="27147" y="22782"/>
                    <a:pt x="26837" y="22747"/>
                    <a:pt x="26528" y="22711"/>
                  </a:cubicBezTo>
                  <a:cubicBezTo>
                    <a:pt x="26730" y="22473"/>
                    <a:pt x="26944" y="22235"/>
                    <a:pt x="27159" y="21985"/>
                  </a:cubicBezTo>
                  <a:cubicBezTo>
                    <a:pt x="27373" y="21735"/>
                    <a:pt x="27623" y="21461"/>
                    <a:pt x="27766" y="21151"/>
                  </a:cubicBezTo>
                  <a:cubicBezTo>
                    <a:pt x="28147" y="21139"/>
                    <a:pt x="28540" y="21139"/>
                    <a:pt x="28921" y="21127"/>
                  </a:cubicBezTo>
                  <a:close/>
                  <a:moveTo>
                    <a:pt x="30064" y="21092"/>
                  </a:moveTo>
                  <a:lnTo>
                    <a:pt x="30064" y="21092"/>
                  </a:lnTo>
                  <a:cubicBezTo>
                    <a:pt x="29766" y="21294"/>
                    <a:pt x="29492" y="21556"/>
                    <a:pt x="29242" y="21747"/>
                  </a:cubicBezTo>
                  <a:cubicBezTo>
                    <a:pt x="28778" y="22104"/>
                    <a:pt x="28337" y="22497"/>
                    <a:pt x="27837" y="22782"/>
                  </a:cubicBezTo>
                  <a:cubicBezTo>
                    <a:pt x="27814" y="22806"/>
                    <a:pt x="27790" y="22818"/>
                    <a:pt x="27766" y="22842"/>
                  </a:cubicBezTo>
                  <a:lnTo>
                    <a:pt x="27695" y="22842"/>
                  </a:lnTo>
                  <a:cubicBezTo>
                    <a:pt x="28242" y="22354"/>
                    <a:pt x="28873" y="21782"/>
                    <a:pt x="29159" y="21139"/>
                  </a:cubicBezTo>
                  <a:cubicBezTo>
                    <a:pt x="29159" y="21139"/>
                    <a:pt x="29159" y="21127"/>
                    <a:pt x="29159" y="21127"/>
                  </a:cubicBezTo>
                  <a:cubicBezTo>
                    <a:pt x="29457" y="21116"/>
                    <a:pt x="29766" y="21116"/>
                    <a:pt x="30064" y="21092"/>
                  </a:cubicBezTo>
                  <a:close/>
                  <a:moveTo>
                    <a:pt x="4120" y="20818"/>
                  </a:moveTo>
                  <a:cubicBezTo>
                    <a:pt x="4454" y="20818"/>
                    <a:pt x="4799" y="20830"/>
                    <a:pt x="5144" y="20830"/>
                  </a:cubicBezTo>
                  <a:cubicBezTo>
                    <a:pt x="4727" y="21092"/>
                    <a:pt x="4346" y="21449"/>
                    <a:pt x="3989" y="21758"/>
                  </a:cubicBezTo>
                  <a:cubicBezTo>
                    <a:pt x="3596" y="22104"/>
                    <a:pt x="3227" y="22449"/>
                    <a:pt x="2858" y="22806"/>
                  </a:cubicBezTo>
                  <a:cubicBezTo>
                    <a:pt x="2489" y="22830"/>
                    <a:pt x="2132" y="22854"/>
                    <a:pt x="1763" y="22890"/>
                  </a:cubicBezTo>
                  <a:cubicBezTo>
                    <a:pt x="2120" y="22604"/>
                    <a:pt x="2453" y="22318"/>
                    <a:pt x="2810" y="22032"/>
                  </a:cubicBezTo>
                  <a:cubicBezTo>
                    <a:pt x="3156" y="21747"/>
                    <a:pt x="3632" y="21461"/>
                    <a:pt x="3930" y="21092"/>
                  </a:cubicBezTo>
                  <a:cubicBezTo>
                    <a:pt x="3942" y="21092"/>
                    <a:pt x="3942" y="21080"/>
                    <a:pt x="3942" y="21080"/>
                  </a:cubicBezTo>
                  <a:cubicBezTo>
                    <a:pt x="4013" y="20996"/>
                    <a:pt x="4073" y="20901"/>
                    <a:pt x="4120" y="20818"/>
                  </a:cubicBezTo>
                  <a:close/>
                  <a:moveTo>
                    <a:pt x="26517" y="0"/>
                  </a:moveTo>
                  <a:cubicBezTo>
                    <a:pt x="23249" y="0"/>
                    <a:pt x="19978" y="63"/>
                    <a:pt x="16717" y="208"/>
                  </a:cubicBezTo>
                  <a:cubicBezTo>
                    <a:pt x="12097" y="399"/>
                    <a:pt x="7394" y="565"/>
                    <a:pt x="2834" y="1292"/>
                  </a:cubicBezTo>
                  <a:cubicBezTo>
                    <a:pt x="2751" y="1304"/>
                    <a:pt x="2715" y="1375"/>
                    <a:pt x="2727" y="1446"/>
                  </a:cubicBezTo>
                  <a:cubicBezTo>
                    <a:pt x="2310" y="1637"/>
                    <a:pt x="1917" y="2018"/>
                    <a:pt x="1572" y="2292"/>
                  </a:cubicBezTo>
                  <a:cubicBezTo>
                    <a:pt x="1108" y="2637"/>
                    <a:pt x="667" y="3030"/>
                    <a:pt x="167" y="3316"/>
                  </a:cubicBezTo>
                  <a:cubicBezTo>
                    <a:pt x="84" y="3375"/>
                    <a:pt x="12" y="3494"/>
                    <a:pt x="36" y="3601"/>
                  </a:cubicBezTo>
                  <a:cubicBezTo>
                    <a:pt x="12" y="3625"/>
                    <a:pt x="1" y="3661"/>
                    <a:pt x="12" y="3709"/>
                  </a:cubicBezTo>
                  <a:cubicBezTo>
                    <a:pt x="36" y="4090"/>
                    <a:pt x="60" y="4483"/>
                    <a:pt x="84" y="4875"/>
                  </a:cubicBezTo>
                  <a:cubicBezTo>
                    <a:pt x="72" y="4887"/>
                    <a:pt x="60" y="4899"/>
                    <a:pt x="48" y="4911"/>
                  </a:cubicBezTo>
                  <a:cubicBezTo>
                    <a:pt x="12" y="4947"/>
                    <a:pt x="48" y="5006"/>
                    <a:pt x="96" y="5006"/>
                  </a:cubicBezTo>
                  <a:cubicBezTo>
                    <a:pt x="286" y="7781"/>
                    <a:pt x="429" y="10555"/>
                    <a:pt x="560" y="13317"/>
                  </a:cubicBezTo>
                  <a:cubicBezTo>
                    <a:pt x="715" y="16532"/>
                    <a:pt x="608" y="19758"/>
                    <a:pt x="786" y="22961"/>
                  </a:cubicBezTo>
                  <a:cubicBezTo>
                    <a:pt x="803" y="23195"/>
                    <a:pt x="972" y="23306"/>
                    <a:pt x="1146" y="23306"/>
                  </a:cubicBezTo>
                  <a:cubicBezTo>
                    <a:pt x="1219" y="23306"/>
                    <a:pt x="1294" y="23286"/>
                    <a:pt x="1358" y="23247"/>
                  </a:cubicBezTo>
                  <a:cubicBezTo>
                    <a:pt x="1727" y="23247"/>
                    <a:pt x="2108" y="23259"/>
                    <a:pt x="2477" y="23259"/>
                  </a:cubicBezTo>
                  <a:cubicBezTo>
                    <a:pt x="2501" y="23290"/>
                    <a:pt x="2535" y="23317"/>
                    <a:pt x="2573" y="23317"/>
                  </a:cubicBezTo>
                  <a:cubicBezTo>
                    <a:pt x="2592" y="23317"/>
                    <a:pt x="2612" y="23310"/>
                    <a:pt x="2632" y="23294"/>
                  </a:cubicBezTo>
                  <a:cubicBezTo>
                    <a:pt x="2644" y="23282"/>
                    <a:pt x="2644" y="23271"/>
                    <a:pt x="2656" y="23271"/>
                  </a:cubicBezTo>
                  <a:cubicBezTo>
                    <a:pt x="3642" y="23285"/>
                    <a:pt x="4628" y="23290"/>
                    <a:pt x="5615" y="23290"/>
                  </a:cubicBezTo>
                  <a:cubicBezTo>
                    <a:pt x="8182" y="23290"/>
                    <a:pt x="10751" y="23255"/>
                    <a:pt x="13317" y="23255"/>
                  </a:cubicBezTo>
                  <a:cubicBezTo>
                    <a:pt x="13779" y="23255"/>
                    <a:pt x="14242" y="23256"/>
                    <a:pt x="14705" y="23259"/>
                  </a:cubicBezTo>
                  <a:cubicBezTo>
                    <a:pt x="18288" y="23278"/>
                    <a:pt x="21941" y="23593"/>
                    <a:pt x="25545" y="23593"/>
                  </a:cubicBezTo>
                  <a:cubicBezTo>
                    <a:pt x="26396" y="23593"/>
                    <a:pt x="27244" y="23576"/>
                    <a:pt x="28087" y="23532"/>
                  </a:cubicBezTo>
                  <a:cubicBezTo>
                    <a:pt x="28326" y="23521"/>
                    <a:pt x="28457" y="23235"/>
                    <a:pt x="28373" y="23056"/>
                  </a:cubicBezTo>
                  <a:cubicBezTo>
                    <a:pt x="28730" y="22770"/>
                    <a:pt x="29088" y="22473"/>
                    <a:pt x="29433" y="22187"/>
                  </a:cubicBezTo>
                  <a:cubicBezTo>
                    <a:pt x="29850" y="21854"/>
                    <a:pt x="30421" y="21508"/>
                    <a:pt x="30695" y="21044"/>
                  </a:cubicBezTo>
                  <a:cubicBezTo>
                    <a:pt x="30838" y="21008"/>
                    <a:pt x="30945" y="20901"/>
                    <a:pt x="30933" y="20723"/>
                  </a:cubicBezTo>
                  <a:cubicBezTo>
                    <a:pt x="30790" y="13900"/>
                    <a:pt x="31528" y="7185"/>
                    <a:pt x="31838" y="387"/>
                  </a:cubicBezTo>
                  <a:cubicBezTo>
                    <a:pt x="31845" y="274"/>
                    <a:pt x="31751" y="211"/>
                    <a:pt x="31659" y="211"/>
                  </a:cubicBezTo>
                  <a:cubicBezTo>
                    <a:pt x="31596" y="211"/>
                    <a:pt x="31534" y="240"/>
                    <a:pt x="31505" y="303"/>
                  </a:cubicBezTo>
                  <a:cubicBezTo>
                    <a:pt x="31481" y="172"/>
                    <a:pt x="31385" y="42"/>
                    <a:pt x="31207" y="42"/>
                  </a:cubicBezTo>
                  <a:cubicBezTo>
                    <a:pt x="29646" y="15"/>
                    <a:pt x="28082" y="0"/>
                    <a:pt x="26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8"/>
          <p:cNvGrpSpPr/>
          <p:nvPr/>
        </p:nvGrpSpPr>
        <p:grpSpPr>
          <a:xfrm>
            <a:off x="4850793" y="4057154"/>
            <a:ext cx="1175053" cy="610105"/>
            <a:chOff x="4850793" y="4057154"/>
            <a:chExt cx="1175053" cy="610105"/>
          </a:xfrm>
        </p:grpSpPr>
        <p:sp>
          <p:nvSpPr>
            <p:cNvPr id="747" name="Google Shape;747;p48"/>
            <p:cNvSpPr/>
            <p:nvPr/>
          </p:nvSpPr>
          <p:spPr>
            <a:xfrm>
              <a:off x="4965359" y="4109809"/>
              <a:ext cx="1020767" cy="453846"/>
            </a:xfrm>
            <a:custGeom>
              <a:avLst/>
              <a:gdLst/>
              <a:ahLst/>
              <a:cxnLst/>
              <a:rect l="l" t="t" r="r" b="b"/>
              <a:pathLst>
                <a:path w="33636" h="14955" extrusionOk="0">
                  <a:moveTo>
                    <a:pt x="33635" y="0"/>
                  </a:moveTo>
                  <a:lnTo>
                    <a:pt x="0" y="107"/>
                  </a:lnTo>
                  <a:cubicBezTo>
                    <a:pt x="0" y="107"/>
                    <a:pt x="619" y="5096"/>
                    <a:pt x="822" y="9240"/>
                  </a:cubicBezTo>
                  <a:cubicBezTo>
                    <a:pt x="1036" y="13395"/>
                    <a:pt x="1036" y="14955"/>
                    <a:pt x="1036" y="14955"/>
                  </a:cubicBezTo>
                  <a:lnTo>
                    <a:pt x="32695" y="14228"/>
                  </a:lnTo>
                  <a:lnTo>
                    <a:pt x="33635"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Quicksand"/>
                  <a:ea typeface="Quicksand"/>
                  <a:cs typeface="Quicksand"/>
                  <a:sym typeface="Quicksand"/>
                </a:rPr>
                <a:t>Name</a:t>
              </a:r>
              <a:endParaRPr sz="1600" dirty="0"/>
            </a:p>
          </p:txBody>
        </p:sp>
        <p:sp>
          <p:nvSpPr>
            <p:cNvPr id="748" name="Google Shape;748;p48"/>
            <p:cNvSpPr/>
            <p:nvPr/>
          </p:nvSpPr>
          <p:spPr>
            <a:xfrm>
              <a:off x="4850793" y="4057154"/>
              <a:ext cx="1175053" cy="610105"/>
            </a:xfrm>
            <a:custGeom>
              <a:avLst/>
              <a:gdLst/>
              <a:ahLst/>
              <a:cxnLst/>
              <a:rect l="l" t="t" r="r" b="b"/>
              <a:pathLst>
                <a:path w="38720" h="20104" extrusionOk="0">
                  <a:moveTo>
                    <a:pt x="2799" y="1581"/>
                  </a:moveTo>
                  <a:cubicBezTo>
                    <a:pt x="2811" y="1723"/>
                    <a:pt x="2823" y="1878"/>
                    <a:pt x="2823" y="2021"/>
                  </a:cubicBezTo>
                  <a:cubicBezTo>
                    <a:pt x="1965" y="2533"/>
                    <a:pt x="1203" y="3236"/>
                    <a:pt x="382" y="3831"/>
                  </a:cubicBezTo>
                  <a:cubicBezTo>
                    <a:pt x="370" y="3664"/>
                    <a:pt x="346" y="3509"/>
                    <a:pt x="322" y="3343"/>
                  </a:cubicBezTo>
                  <a:lnTo>
                    <a:pt x="322" y="3343"/>
                  </a:lnTo>
                  <a:cubicBezTo>
                    <a:pt x="348" y="3351"/>
                    <a:pt x="374" y="3355"/>
                    <a:pt x="401" y="3355"/>
                  </a:cubicBezTo>
                  <a:cubicBezTo>
                    <a:pt x="448" y="3355"/>
                    <a:pt x="494" y="3342"/>
                    <a:pt x="525" y="3319"/>
                  </a:cubicBezTo>
                  <a:cubicBezTo>
                    <a:pt x="989" y="2985"/>
                    <a:pt x="1430" y="2616"/>
                    <a:pt x="1870" y="2271"/>
                  </a:cubicBezTo>
                  <a:cubicBezTo>
                    <a:pt x="2156" y="2057"/>
                    <a:pt x="2513" y="1842"/>
                    <a:pt x="2799" y="1581"/>
                  </a:cubicBezTo>
                  <a:close/>
                  <a:moveTo>
                    <a:pt x="2834" y="2188"/>
                  </a:moveTo>
                  <a:cubicBezTo>
                    <a:pt x="2846" y="2438"/>
                    <a:pt x="2858" y="2688"/>
                    <a:pt x="2870" y="2938"/>
                  </a:cubicBezTo>
                  <a:cubicBezTo>
                    <a:pt x="2430" y="3152"/>
                    <a:pt x="2049" y="3521"/>
                    <a:pt x="1691" y="3831"/>
                  </a:cubicBezTo>
                  <a:cubicBezTo>
                    <a:pt x="1287" y="4176"/>
                    <a:pt x="906" y="4533"/>
                    <a:pt x="525" y="4902"/>
                  </a:cubicBezTo>
                  <a:cubicBezTo>
                    <a:pt x="489" y="4593"/>
                    <a:pt x="453" y="4283"/>
                    <a:pt x="406" y="3974"/>
                  </a:cubicBezTo>
                  <a:cubicBezTo>
                    <a:pt x="1227" y="3450"/>
                    <a:pt x="2156" y="2890"/>
                    <a:pt x="2834" y="2188"/>
                  </a:cubicBezTo>
                  <a:close/>
                  <a:moveTo>
                    <a:pt x="2882" y="3164"/>
                  </a:moveTo>
                  <a:cubicBezTo>
                    <a:pt x="2894" y="3486"/>
                    <a:pt x="2906" y="3807"/>
                    <a:pt x="2930" y="4128"/>
                  </a:cubicBezTo>
                  <a:cubicBezTo>
                    <a:pt x="2584" y="4379"/>
                    <a:pt x="2275" y="4700"/>
                    <a:pt x="1965" y="4974"/>
                  </a:cubicBezTo>
                  <a:cubicBezTo>
                    <a:pt x="1537" y="5355"/>
                    <a:pt x="1108" y="5748"/>
                    <a:pt x="679" y="6141"/>
                  </a:cubicBezTo>
                  <a:cubicBezTo>
                    <a:pt x="632" y="5795"/>
                    <a:pt x="596" y="5438"/>
                    <a:pt x="548" y="5081"/>
                  </a:cubicBezTo>
                  <a:cubicBezTo>
                    <a:pt x="929" y="4759"/>
                    <a:pt x="1310" y="4438"/>
                    <a:pt x="1703" y="4117"/>
                  </a:cubicBezTo>
                  <a:cubicBezTo>
                    <a:pt x="2084" y="3807"/>
                    <a:pt x="2525" y="3521"/>
                    <a:pt x="2882" y="3164"/>
                  </a:cubicBezTo>
                  <a:close/>
                  <a:moveTo>
                    <a:pt x="2942" y="4414"/>
                  </a:moveTo>
                  <a:cubicBezTo>
                    <a:pt x="2954" y="4688"/>
                    <a:pt x="2977" y="4950"/>
                    <a:pt x="2989" y="5224"/>
                  </a:cubicBezTo>
                  <a:cubicBezTo>
                    <a:pt x="2620" y="5450"/>
                    <a:pt x="2287" y="5736"/>
                    <a:pt x="1953" y="5986"/>
                  </a:cubicBezTo>
                  <a:cubicBezTo>
                    <a:pt x="1561" y="6295"/>
                    <a:pt x="1156" y="6593"/>
                    <a:pt x="763" y="6903"/>
                  </a:cubicBezTo>
                  <a:cubicBezTo>
                    <a:pt x="739" y="6688"/>
                    <a:pt x="715" y="6486"/>
                    <a:pt x="691" y="6283"/>
                  </a:cubicBezTo>
                  <a:cubicBezTo>
                    <a:pt x="1168" y="5891"/>
                    <a:pt x="1632" y="5510"/>
                    <a:pt x="2108" y="5117"/>
                  </a:cubicBezTo>
                  <a:cubicBezTo>
                    <a:pt x="2382" y="4879"/>
                    <a:pt x="2680" y="4664"/>
                    <a:pt x="2942" y="4414"/>
                  </a:cubicBezTo>
                  <a:close/>
                  <a:moveTo>
                    <a:pt x="3001" y="5510"/>
                  </a:moveTo>
                  <a:cubicBezTo>
                    <a:pt x="3025" y="5772"/>
                    <a:pt x="3037" y="6022"/>
                    <a:pt x="3049" y="6283"/>
                  </a:cubicBezTo>
                  <a:cubicBezTo>
                    <a:pt x="2715" y="6486"/>
                    <a:pt x="2394" y="6748"/>
                    <a:pt x="2096" y="6986"/>
                  </a:cubicBezTo>
                  <a:cubicBezTo>
                    <a:pt x="1680" y="7307"/>
                    <a:pt x="1263" y="7653"/>
                    <a:pt x="858" y="7998"/>
                  </a:cubicBezTo>
                  <a:cubicBezTo>
                    <a:pt x="834" y="7677"/>
                    <a:pt x="810" y="7367"/>
                    <a:pt x="775" y="7045"/>
                  </a:cubicBezTo>
                  <a:cubicBezTo>
                    <a:pt x="1203" y="6760"/>
                    <a:pt x="1632" y="6462"/>
                    <a:pt x="2061" y="6164"/>
                  </a:cubicBezTo>
                  <a:cubicBezTo>
                    <a:pt x="2370" y="5950"/>
                    <a:pt x="2704" y="5748"/>
                    <a:pt x="3001" y="5510"/>
                  </a:cubicBezTo>
                  <a:close/>
                  <a:moveTo>
                    <a:pt x="3061" y="6617"/>
                  </a:moveTo>
                  <a:cubicBezTo>
                    <a:pt x="3073" y="6819"/>
                    <a:pt x="3085" y="7034"/>
                    <a:pt x="3096" y="7236"/>
                  </a:cubicBezTo>
                  <a:cubicBezTo>
                    <a:pt x="2334" y="7593"/>
                    <a:pt x="1596" y="8165"/>
                    <a:pt x="929" y="8736"/>
                  </a:cubicBezTo>
                  <a:cubicBezTo>
                    <a:pt x="918" y="8546"/>
                    <a:pt x="894" y="8367"/>
                    <a:pt x="882" y="8188"/>
                  </a:cubicBezTo>
                  <a:cubicBezTo>
                    <a:pt x="1322" y="7843"/>
                    <a:pt x="1775" y="7510"/>
                    <a:pt x="2239" y="7188"/>
                  </a:cubicBezTo>
                  <a:cubicBezTo>
                    <a:pt x="2501" y="6998"/>
                    <a:pt x="2799" y="6819"/>
                    <a:pt x="3061" y="6617"/>
                  </a:cubicBezTo>
                  <a:close/>
                  <a:moveTo>
                    <a:pt x="3108" y="7522"/>
                  </a:moveTo>
                  <a:cubicBezTo>
                    <a:pt x="3132" y="7772"/>
                    <a:pt x="3132" y="8034"/>
                    <a:pt x="3144" y="8296"/>
                  </a:cubicBezTo>
                  <a:cubicBezTo>
                    <a:pt x="2751" y="8439"/>
                    <a:pt x="2430" y="8831"/>
                    <a:pt x="2108" y="9093"/>
                  </a:cubicBezTo>
                  <a:cubicBezTo>
                    <a:pt x="1751" y="9391"/>
                    <a:pt x="1382" y="9665"/>
                    <a:pt x="1025" y="9951"/>
                  </a:cubicBezTo>
                  <a:cubicBezTo>
                    <a:pt x="1001" y="9617"/>
                    <a:pt x="977" y="9284"/>
                    <a:pt x="953" y="8950"/>
                  </a:cubicBezTo>
                  <a:cubicBezTo>
                    <a:pt x="1322" y="8700"/>
                    <a:pt x="1691" y="8450"/>
                    <a:pt x="2061" y="8200"/>
                  </a:cubicBezTo>
                  <a:cubicBezTo>
                    <a:pt x="2406" y="7974"/>
                    <a:pt x="2775" y="7760"/>
                    <a:pt x="3108" y="7522"/>
                  </a:cubicBezTo>
                  <a:close/>
                  <a:moveTo>
                    <a:pt x="3156" y="8462"/>
                  </a:moveTo>
                  <a:cubicBezTo>
                    <a:pt x="3168" y="8772"/>
                    <a:pt x="3180" y="9081"/>
                    <a:pt x="3192" y="9391"/>
                  </a:cubicBezTo>
                  <a:cubicBezTo>
                    <a:pt x="2799" y="9582"/>
                    <a:pt x="2465" y="9903"/>
                    <a:pt x="2120" y="10165"/>
                  </a:cubicBezTo>
                  <a:cubicBezTo>
                    <a:pt x="1775" y="10403"/>
                    <a:pt x="1430" y="10641"/>
                    <a:pt x="1084" y="10867"/>
                  </a:cubicBezTo>
                  <a:cubicBezTo>
                    <a:pt x="1072" y="10617"/>
                    <a:pt x="1049" y="10379"/>
                    <a:pt x="1037" y="10129"/>
                  </a:cubicBezTo>
                  <a:cubicBezTo>
                    <a:pt x="1430" y="9903"/>
                    <a:pt x="1799" y="9641"/>
                    <a:pt x="2144" y="9355"/>
                  </a:cubicBezTo>
                  <a:cubicBezTo>
                    <a:pt x="2477" y="9105"/>
                    <a:pt x="2930" y="8831"/>
                    <a:pt x="3156" y="8462"/>
                  </a:cubicBezTo>
                  <a:close/>
                  <a:moveTo>
                    <a:pt x="3204" y="9605"/>
                  </a:moveTo>
                  <a:cubicBezTo>
                    <a:pt x="3227" y="10153"/>
                    <a:pt x="3215" y="10713"/>
                    <a:pt x="3204" y="11284"/>
                  </a:cubicBezTo>
                  <a:cubicBezTo>
                    <a:pt x="2811" y="11534"/>
                    <a:pt x="2453" y="11868"/>
                    <a:pt x="2108" y="12177"/>
                  </a:cubicBezTo>
                  <a:cubicBezTo>
                    <a:pt x="1811" y="12427"/>
                    <a:pt x="1525" y="12677"/>
                    <a:pt x="1239" y="12939"/>
                  </a:cubicBezTo>
                  <a:cubicBezTo>
                    <a:pt x="1215" y="12665"/>
                    <a:pt x="1191" y="12391"/>
                    <a:pt x="1168" y="12118"/>
                  </a:cubicBezTo>
                  <a:cubicBezTo>
                    <a:pt x="1489" y="11856"/>
                    <a:pt x="1811" y="11594"/>
                    <a:pt x="2132" y="11320"/>
                  </a:cubicBezTo>
                  <a:cubicBezTo>
                    <a:pt x="2477" y="11034"/>
                    <a:pt x="2882" y="10760"/>
                    <a:pt x="3132" y="10391"/>
                  </a:cubicBezTo>
                  <a:cubicBezTo>
                    <a:pt x="3161" y="10342"/>
                    <a:pt x="3119" y="10302"/>
                    <a:pt x="3076" y="10302"/>
                  </a:cubicBezTo>
                  <a:cubicBezTo>
                    <a:pt x="3067" y="10302"/>
                    <a:pt x="3057" y="10304"/>
                    <a:pt x="3049" y="10308"/>
                  </a:cubicBezTo>
                  <a:cubicBezTo>
                    <a:pt x="2644" y="10498"/>
                    <a:pt x="2311" y="10867"/>
                    <a:pt x="1977" y="11165"/>
                  </a:cubicBezTo>
                  <a:cubicBezTo>
                    <a:pt x="1703" y="11403"/>
                    <a:pt x="1430" y="11653"/>
                    <a:pt x="1156" y="11903"/>
                  </a:cubicBezTo>
                  <a:cubicBezTo>
                    <a:pt x="1144" y="11701"/>
                    <a:pt x="1132" y="11510"/>
                    <a:pt x="1120" y="11320"/>
                  </a:cubicBezTo>
                  <a:cubicBezTo>
                    <a:pt x="1108" y="11236"/>
                    <a:pt x="1108" y="11153"/>
                    <a:pt x="1096" y="11082"/>
                  </a:cubicBezTo>
                  <a:cubicBezTo>
                    <a:pt x="1513" y="10844"/>
                    <a:pt x="1918" y="10594"/>
                    <a:pt x="2311" y="10320"/>
                  </a:cubicBezTo>
                  <a:cubicBezTo>
                    <a:pt x="2608" y="10105"/>
                    <a:pt x="2954" y="9891"/>
                    <a:pt x="3204" y="9605"/>
                  </a:cubicBezTo>
                  <a:close/>
                  <a:moveTo>
                    <a:pt x="3204" y="11558"/>
                  </a:moveTo>
                  <a:lnTo>
                    <a:pt x="3204" y="11558"/>
                  </a:lnTo>
                  <a:cubicBezTo>
                    <a:pt x="3192" y="11844"/>
                    <a:pt x="3180" y="12129"/>
                    <a:pt x="3180" y="12403"/>
                  </a:cubicBezTo>
                  <a:cubicBezTo>
                    <a:pt x="2489" y="12701"/>
                    <a:pt x="1870" y="13261"/>
                    <a:pt x="1310" y="13796"/>
                  </a:cubicBezTo>
                  <a:cubicBezTo>
                    <a:pt x="1287" y="13582"/>
                    <a:pt x="1275" y="13368"/>
                    <a:pt x="1251" y="13153"/>
                  </a:cubicBezTo>
                  <a:cubicBezTo>
                    <a:pt x="1561" y="12903"/>
                    <a:pt x="1882" y="12653"/>
                    <a:pt x="2180" y="12391"/>
                  </a:cubicBezTo>
                  <a:cubicBezTo>
                    <a:pt x="2513" y="12118"/>
                    <a:pt x="2882" y="11856"/>
                    <a:pt x="3204" y="11558"/>
                  </a:cubicBezTo>
                  <a:close/>
                  <a:moveTo>
                    <a:pt x="3168" y="12606"/>
                  </a:moveTo>
                  <a:lnTo>
                    <a:pt x="3168" y="12606"/>
                  </a:lnTo>
                  <a:cubicBezTo>
                    <a:pt x="3156" y="12927"/>
                    <a:pt x="3144" y="13261"/>
                    <a:pt x="3132" y="13582"/>
                  </a:cubicBezTo>
                  <a:cubicBezTo>
                    <a:pt x="2489" y="13939"/>
                    <a:pt x="1906" y="14487"/>
                    <a:pt x="1394" y="15023"/>
                  </a:cubicBezTo>
                  <a:cubicBezTo>
                    <a:pt x="1382" y="14701"/>
                    <a:pt x="1358" y="14380"/>
                    <a:pt x="1334" y="14058"/>
                  </a:cubicBezTo>
                  <a:cubicBezTo>
                    <a:pt x="1644" y="13820"/>
                    <a:pt x="1953" y="13570"/>
                    <a:pt x="2263" y="13332"/>
                  </a:cubicBezTo>
                  <a:cubicBezTo>
                    <a:pt x="2561" y="13106"/>
                    <a:pt x="2894" y="12880"/>
                    <a:pt x="3168" y="12606"/>
                  </a:cubicBezTo>
                  <a:close/>
                  <a:moveTo>
                    <a:pt x="3132" y="13880"/>
                  </a:moveTo>
                  <a:lnTo>
                    <a:pt x="3132" y="13880"/>
                  </a:lnTo>
                  <a:cubicBezTo>
                    <a:pt x="3120" y="14130"/>
                    <a:pt x="3120" y="14368"/>
                    <a:pt x="3120" y="14618"/>
                  </a:cubicBezTo>
                  <a:cubicBezTo>
                    <a:pt x="2811" y="14808"/>
                    <a:pt x="2537" y="15058"/>
                    <a:pt x="2263" y="15285"/>
                  </a:cubicBezTo>
                  <a:cubicBezTo>
                    <a:pt x="1989" y="15499"/>
                    <a:pt x="1715" y="15737"/>
                    <a:pt x="1441" y="15963"/>
                  </a:cubicBezTo>
                  <a:cubicBezTo>
                    <a:pt x="1441" y="15713"/>
                    <a:pt x="1430" y="15475"/>
                    <a:pt x="1418" y="15225"/>
                  </a:cubicBezTo>
                  <a:cubicBezTo>
                    <a:pt x="1775" y="14904"/>
                    <a:pt x="2144" y="14594"/>
                    <a:pt x="2525" y="14296"/>
                  </a:cubicBezTo>
                  <a:cubicBezTo>
                    <a:pt x="2715" y="14154"/>
                    <a:pt x="2930" y="14023"/>
                    <a:pt x="3132" y="13880"/>
                  </a:cubicBezTo>
                  <a:close/>
                  <a:moveTo>
                    <a:pt x="3120" y="14904"/>
                  </a:moveTo>
                  <a:cubicBezTo>
                    <a:pt x="3120" y="15142"/>
                    <a:pt x="3132" y="15392"/>
                    <a:pt x="3132" y="15630"/>
                  </a:cubicBezTo>
                  <a:cubicBezTo>
                    <a:pt x="2858" y="15832"/>
                    <a:pt x="2620" y="16082"/>
                    <a:pt x="2370" y="16320"/>
                  </a:cubicBezTo>
                  <a:cubicBezTo>
                    <a:pt x="2061" y="16606"/>
                    <a:pt x="1763" y="16892"/>
                    <a:pt x="1465" y="17190"/>
                  </a:cubicBezTo>
                  <a:cubicBezTo>
                    <a:pt x="1465" y="16856"/>
                    <a:pt x="1465" y="16523"/>
                    <a:pt x="1453" y="16189"/>
                  </a:cubicBezTo>
                  <a:cubicBezTo>
                    <a:pt x="1751" y="15963"/>
                    <a:pt x="2049" y="15737"/>
                    <a:pt x="2346" y="15511"/>
                  </a:cubicBezTo>
                  <a:cubicBezTo>
                    <a:pt x="2596" y="15320"/>
                    <a:pt x="2882" y="15130"/>
                    <a:pt x="3120" y="14904"/>
                  </a:cubicBezTo>
                  <a:close/>
                  <a:moveTo>
                    <a:pt x="31745" y="840"/>
                  </a:moveTo>
                  <a:cubicBezTo>
                    <a:pt x="33915" y="840"/>
                    <a:pt x="36085" y="849"/>
                    <a:pt x="38256" y="866"/>
                  </a:cubicBezTo>
                  <a:cubicBezTo>
                    <a:pt x="37839" y="3414"/>
                    <a:pt x="37744" y="6069"/>
                    <a:pt x="37565" y="8641"/>
                  </a:cubicBezTo>
                  <a:cubicBezTo>
                    <a:pt x="37375" y="11308"/>
                    <a:pt x="37160" y="13987"/>
                    <a:pt x="37017" y="16666"/>
                  </a:cubicBezTo>
                  <a:cubicBezTo>
                    <a:pt x="36613" y="16560"/>
                    <a:pt x="36165" y="16527"/>
                    <a:pt x="35707" y="16527"/>
                  </a:cubicBezTo>
                  <a:cubicBezTo>
                    <a:pt x="34978" y="16527"/>
                    <a:pt x="34225" y="16611"/>
                    <a:pt x="33588" y="16618"/>
                  </a:cubicBezTo>
                  <a:cubicBezTo>
                    <a:pt x="32088" y="16642"/>
                    <a:pt x="30588" y="16666"/>
                    <a:pt x="29088" y="16701"/>
                  </a:cubicBezTo>
                  <a:cubicBezTo>
                    <a:pt x="25623" y="16761"/>
                    <a:pt x="22170" y="16821"/>
                    <a:pt x="18706" y="16916"/>
                  </a:cubicBezTo>
                  <a:cubicBezTo>
                    <a:pt x="14169" y="17035"/>
                    <a:pt x="9645" y="17178"/>
                    <a:pt x="5120" y="17416"/>
                  </a:cubicBezTo>
                  <a:cubicBezTo>
                    <a:pt x="5103" y="17398"/>
                    <a:pt x="5086" y="17387"/>
                    <a:pt x="5068" y="17387"/>
                  </a:cubicBezTo>
                  <a:cubicBezTo>
                    <a:pt x="5062" y="17387"/>
                    <a:pt x="5055" y="17389"/>
                    <a:pt x="5049" y="17392"/>
                  </a:cubicBezTo>
                  <a:cubicBezTo>
                    <a:pt x="5037" y="17404"/>
                    <a:pt x="5025" y="17416"/>
                    <a:pt x="5013" y="17416"/>
                  </a:cubicBezTo>
                  <a:cubicBezTo>
                    <a:pt x="4680" y="17440"/>
                    <a:pt x="4347" y="17452"/>
                    <a:pt x="4013" y="17475"/>
                  </a:cubicBezTo>
                  <a:cubicBezTo>
                    <a:pt x="4073" y="17190"/>
                    <a:pt x="4108" y="16904"/>
                    <a:pt x="4144" y="16606"/>
                  </a:cubicBezTo>
                  <a:cubicBezTo>
                    <a:pt x="4180" y="16582"/>
                    <a:pt x="4204" y="16559"/>
                    <a:pt x="4239" y="16535"/>
                  </a:cubicBezTo>
                  <a:cubicBezTo>
                    <a:pt x="4272" y="16491"/>
                    <a:pt x="4244" y="16426"/>
                    <a:pt x="4193" y="16426"/>
                  </a:cubicBezTo>
                  <a:cubicBezTo>
                    <a:pt x="4189" y="16426"/>
                    <a:pt x="4184" y="16427"/>
                    <a:pt x="4180" y="16428"/>
                  </a:cubicBezTo>
                  <a:lnTo>
                    <a:pt x="4168" y="16428"/>
                  </a:lnTo>
                  <a:cubicBezTo>
                    <a:pt x="4394" y="14118"/>
                    <a:pt x="4025" y="11534"/>
                    <a:pt x="3894" y="9284"/>
                  </a:cubicBezTo>
                  <a:cubicBezTo>
                    <a:pt x="3739" y="6605"/>
                    <a:pt x="3477" y="3926"/>
                    <a:pt x="3096" y="1271"/>
                  </a:cubicBezTo>
                  <a:cubicBezTo>
                    <a:pt x="3120" y="1235"/>
                    <a:pt x="3144" y="1188"/>
                    <a:pt x="3168" y="1152"/>
                  </a:cubicBezTo>
                  <a:cubicBezTo>
                    <a:pt x="4042" y="1233"/>
                    <a:pt x="4929" y="1261"/>
                    <a:pt x="5820" y="1261"/>
                  </a:cubicBezTo>
                  <a:cubicBezTo>
                    <a:pt x="7684" y="1261"/>
                    <a:pt x="9567" y="1137"/>
                    <a:pt x="11395" y="1104"/>
                  </a:cubicBezTo>
                  <a:cubicBezTo>
                    <a:pt x="14336" y="1057"/>
                    <a:pt x="17277" y="997"/>
                    <a:pt x="20218" y="938"/>
                  </a:cubicBezTo>
                  <a:cubicBezTo>
                    <a:pt x="24060" y="869"/>
                    <a:pt x="27903" y="840"/>
                    <a:pt x="31745" y="840"/>
                  </a:cubicBezTo>
                  <a:close/>
                  <a:moveTo>
                    <a:pt x="3156" y="15904"/>
                  </a:moveTo>
                  <a:cubicBezTo>
                    <a:pt x="3168" y="16225"/>
                    <a:pt x="3192" y="16547"/>
                    <a:pt x="3227" y="16868"/>
                  </a:cubicBezTo>
                  <a:cubicBezTo>
                    <a:pt x="3013" y="17011"/>
                    <a:pt x="2799" y="17166"/>
                    <a:pt x="2584" y="17309"/>
                  </a:cubicBezTo>
                  <a:cubicBezTo>
                    <a:pt x="2180" y="17583"/>
                    <a:pt x="1799" y="17892"/>
                    <a:pt x="1418" y="18202"/>
                  </a:cubicBezTo>
                  <a:cubicBezTo>
                    <a:pt x="1430" y="17940"/>
                    <a:pt x="1441" y="17678"/>
                    <a:pt x="1453" y="17416"/>
                  </a:cubicBezTo>
                  <a:cubicBezTo>
                    <a:pt x="1811" y="17106"/>
                    <a:pt x="2180" y="16797"/>
                    <a:pt x="2525" y="16475"/>
                  </a:cubicBezTo>
                  <a:cubicBezTo>
                    <a:pt x="2739" y="16285"/>
                    <a:pt x="2954" y="16106"/>
                    <a:pt x="3156" y="15904"/>
                  </a:cubicBezTo>
                  <a:close/>
                  <a:moveTo>
                    <a:pt x="33922" y="17523"/>
                  </a:moveTo>
                  <a:cubicBezTo>
                    <a:pt x="34184" y="17523"/>
                    <a:pt x="34457" y="17535"/>
                    <a:pt x="34731" y="17547"/>
                  </a:cubicBezTo>
                  <a:cubicBezTo>
                    <a:pt x="34565" y="17678"/>
                    <a:pt x="34398" y="17833"/>
                    <a:pt x="34243" y="17964"/>
                  </a:cubicBezTo>
                  <a:cubicBezTo>
                    <a:pt x="33946" y="18214"/>
                    <a:pt x="33648" y="18464"/>
                    <a:pt x="33350" y="18726"/>
                  </a:cubicBezTo>
                  <a:cubicBezTo>
                    <a:pt x="33267" y="18722"/>
                    <a:pt x="33184" y="18721"/>
                    <a:pt x="33101" y="18721"/>
                  </a:cubicBezTo>
                  <a:cubicBezTo>
                    <a:pt x="32875" y="18721"/>
                    <a:pt x="32648" y="18732"/>
                    <a:pt x="32422" y="18749"/>
                  </a:cubicBezTo>
                  <a:cubicBezTo>
                    <a:pt x="32624" y="18595"/>
                    <a:pt x="32826" y="18428"/>
                    <a:pt x="33029" y="18273"/>
                  </a:cubicBezTo>
                  <a:cubicBezTo>
                    <a:pt x="33326" y="18035"/>
                    <a:pt x="33660" y="17797"/>
                    <a:pt x="33922" y="17523"/>
                  </a:cubicBezTo>
                  <a:close/>
                  <a:moveTo>
                    <a:pt x="35446" y="17559"/>
                  </a:moveTo>
                  <a:cubicBezTo>
                    <a:pt x="34981" y="17940"/>
                    <a:pt x="34565" y="18368"/>
                    <a:pt x="34136" y="18773"/>
                  </a:cubicBezTo>
                  <a:cubicBezTo>
                    <a:pt x="33993" y="18761"/>
                    <a:pt x="33850" y="18737"/>
                    <a:pt x="33707" y="18737"/>
                  </a:cubicBezTo>
                  <a:cubicBezTo>
                    <a:pt x="33946" y="18547"/>
                    <a:pt x="34196" y="18356"/>
                    <a:pt x="34434" y="18154"/>
                  </a:cubicBezTo>
                  <a:cubicBezTo>
                    <a:pt x="34672" y="17964"/>
                    <a:pt x="34922" y="17773"/>
                    <a:pt x="35148" y="17559"/>
                  </a:cubicBezTo>
                  <a:close/>
                  <a:moveTo>
                    <a:pt x="33588" y="17511"/>
                  </a:moveTo>
                  <a:lnTo>
                    <a:pt x="33588" y="17511"/>
                  </a:lnTo>
                  <a:cubicBezTo>
                    <a:pt x="33350" y="17678"/>
                    <a:pt x="33136" y="17868"/>
                    <a:pt x="32922" y="18047"/>
                  </a:cubicBezTo>
                  <a:cubicBezTo>
                    <a:pt x="32624" y="18285"/>
                    <a:pt x="32326" y="18523"/>
                    <a:pt x="32041" y="18773"/>
                  </a:cubicBezTo>
                  <a:cubicBezTo>
                    <a:pt x="31707" y="18797"/>
                    <a:pt x="31398" y="18809"/>
                    <a:pt x="31112" y="18821"/>
                  </a:cubicBezTo>
                  <a:lnTo>
                    <a:pt x="30945" y="18821"/>
                  </a:lnTo>
                  <a:cubicBezTo>
                    <a:pt x="31219" y="18595"/>
                    <a:pt x="31505" y="18380"/>
                    <a:pt x="31779" y="18154"/>
                  </a:cubicBezTo>
                  <a:cubicBezTo>
                    <a:pt x="32029" y="17952"/>
                    <a:pt x="32302" y="17749"/>
                    <a:pt x="32552" y="17535"/>
                  </a:cubicBezTo>
                  <a:cubicBezTo>
                    <a:pt x="32898" y="17523"/>
                    <a:pt x="33243" y="17523"/>
                    <a:pt x="33588" y="17511"/>
                  </a:cubicBezTo>
                  <a:close/>
                  <a:moveTo>
                    <a:pt x="32124" y="17535"/>
                  </a:moveTo>
                  <a:lnTo>
                    <a:pt x="32124" y="17535"/>
                  </a:lnTo>
                  <a:cubicBezTo>
                    <a:pt x="31981" y="17666"/>
                    <a:pt x="31838" y="17797"/>
                    <a:pt x="31683" y="17916"/>
                  </a:cubicBezTo>
                  <a:cubicBezTo>
                    <a:pt x="31338" y="18214"/>
                    <a:pt x="30981" y="18523"/>
                    <a:pt x="30636" y="18821"/>
                  </a:cubicBezTo>
                  <a:cubicBezTo>
                    <a:pt x="30302" y="18833"/>
                    <a:pt x="29957" y="18833"/>
                    <a:pt x="29624" y="18845"/>
                  </a:cubicBezTo>
                  <a:cubicBezTo>
                    <a:pt x="30016" y="18535"/>
                    <a:pt x="30409" y="18225"/>
                    <a:pt x="30802" y="17904"/>
                  </a:cubicBezTo>
                  <a:cubicBezTo>
                    <a:pt x="30945" y="17785"/>
                    <a:pt x="31100" y="17666"/>
                    <a:pt x="31243" y="17547"/>
                  </a:cubicBezTo>
                  <a:cubicBezTo>
                    <a:pt x="31540" y="17547"/>
                    <a:pt x="31826" y="17547"/>
                    <a:pt x="32124" y="17535"/>
                  </a:cubicBezTo>
                  <a:close/>
                  <a:moveTo>
                    <a:pt x="30838" y="17559"/>
                  </a:moveTo>
                  <a:cubicBezTo>
                    <a:pt x="30778" y="17618"/>
                    <a:pt x="30707" y="17678"/>
                    <a:pt x="30636" y="17737"/>
                  </a:cubicBezTo>
                  <a:cubicBezTo>
                    <a:pt x="30231" y="18071"/>
                    <a:pt x="29838" y="18428"/>
                    <a:pt x="29445" y="18773"/>
                  </a:cubicBezTo>
                  <a:cubicBezTo>
                    <a:pt x="29421" y="18797"/>
                    <a:pt x="29409" y="18821"/>
                    <a:pt x="29421" y="18845"/>
                  </a:cubicBezTo>
                  <a:cubicBezTo>
                    <a:pt x="29147" y="18845"/>
                    <a:pt x="28862" y="18856"/>
                    <a:pt x="28588" y="18856"/>
                  </a:cubicBezTo>
                  <a:cubicBezTo>
                    <a:pt x="28838" y="18606"/>
                    <a:pt x="29088" y="18368"/>
                    <a:pt x="29362" y="18130"/>
                  </a:cubicBezTo>
                  <a:cubicBezTo>
                    <a:pt x="29600" y="17940"/>
                    <a:pt x="29862" y="17761"/>
                    <a:pt x="30124" y="17571"/>
                  </a:cubicBezTo>
                  <a:cubicBezTo>
                    <a:pt x="30362" y="17571"/>
                    <a:pt x="30600" y="17559"/>
                    <a:pt x="30838" y="17559"/>
                  </a:cubicBezTo>
                  <a:close/>
                  <a:moveTo>
                    <a:pt x="29635" y="17571"/>
                  </a:moveTo>
                  <a:lnTo>
                    <a:pt x="29635" y="17571"/>
                  </a:lnTo>
                  <a:cubicBezTo>
                    <a:pt x="29159" y="17952"/>
                    <a:pt x="28731" y="18416"/>
                    <a:pt x="28338" y="18868"/>
                  </a:cubicBezTo>
                  <a:cubicBezTo>
                    <a:pt x="27992" y="18868"/>
                    <a:pt x="27647" y="18868"/>
                    <a:pt x="27302" y="18880"/>
                  </a:cubicBezTo>
                  <a:cubicBezTo>
                    <a:pt x="27838" y="18464"/>
                    <a:pt x="28385" y="18047"/>
                    <a:pt x="28873" y="17594"/>
                  </a:cubicBezTo>
                  <a:cubicBezTo>
                    <a:pt x="28945" y="17583"/>
                    <a:pt x="29016" y="17583"/>
                    <a:pt x="29088" y="17583"/>
                  </a:cubicBezTo>
                  <a:cubicBezTo>
                    <a:pt x="29266" y="17583"/>
                    <a:pt x="29457" y="17583"/>
                    <a:pt x="29635" y="17571"/>
                  </a:cubicBezTo>
                  <a:close/>
                  <a:moveTo>
                    <a:pt x="28421" y="17594"/>
                  </a:moveTo>
                  <a:lnTo>
                    <a:pt x="28421" y="17594"/>
                  </a:lnTo>
                  <a:cubicBezTo>
                    <a:pt x="27921" y="17999"/>
                    <a:pt x="27445" y="18464"/>
                    <a:pt x="26968" y="18880"/>
                  </a:cubicBezTo>
                  <a:cubicBezTo>
                    <a:pt x="26849" y="18892"/>
                    <a:pt x="26730" y="18892"/>
                    <a:pt x="26611" y="18892"/>
                  </a:cubicBezTo>
                  <a:cubicBezTo>
                    <a:pt x="26385" y="18892"/>
                    <a:pt x="26159" y="18904"/>
                    <a:pt x="25921" y="18904"/>
                  </a:cubicBezTo>
                  <a:cubicBezTo>
                    <a:pt x="26195" y="18678"/>
                    <a:pt x="26456" y="18452"/>
                    <a:pt x="26730" y="18237"/>
                  </a:cubicBezTo>
                  <a:cubicBezTo>
                    <a:pt x="26992" y="18023"/>
                    <a:pt x="27266" y="17833"/>
                    <a:pt x="27540" y="17618"/>
                  </a:cubicBezTo>
                  <a:cubicBezTo>
                    <a:pt x="27838" y="17606"/>
                    <a:pt x="28123" y="17606"/>
                    <a:pt x="28421" y="17594"/>
                  </a:cubicBezTo>
                  <a:close/>
                  <a:moveTo>
                    <a:pt x="36648" y="17487"/>
                  </a:moveTo>
                  <a:lnTo>
                    <a:pt x="36648" y="17487"/>
                  </a:lnTo>
                  <a:cubicBezTo>
                    <a:pt x="36422" y="17654"/>
                    <a:pt x="36208" y="17844"/>
                    <a:pt x="35993" y="17987"/>
                  </a:cubicBezTo>
                  <a:cubicBezTo>
                    <a:pt x="35577" y="18297"/>
                    <a:pt x="35160" y="18630"/>
                    <a:pt x="34708" y="18904"/>
                  </a:cubicBezTo>
                  <a:cubicBezTo>
                    <a:pt x="34624" y="18868"/>
                    <a:pt x="34529" y="18856"/>
                    <a:pt x="34446" y="18833"/>
                  </a:cubicBezTo>
                  <a:cubicBezTo>
                    <a:pt x="34934" y="18428"/>
                    <a:pt x="35422" y="18011"/>
                    <a:pt x="35851" y="17559"/>
                  </a:cubicBezTo>
                  <a:cubicBezTo>
                    <a:pt x="36124" y="17547"/>
                    <a:pt x="36398" y="17535"/>
                    <a:pt x="36648" y="17487"/>
                  </a:cubicBezTo>
                  <a:close/>
                  <a:moveTo>
                    <a:pt x="27135" y="17618"/>
                  </a:moveTo>
                  <a:lnTo>
                    <a:pt x="27135" y="17618"/>
                  </a:lnTo>
                  <a:cubicBezTo>
                    <a:pt x="26968" y="17761"/>
                    <a:pt x="26814" y="17892"/>
                    <a:pt x="26659" y="18023"/>
                  </a:cubicBezTo>
                  <a:cubicBezTo>
                    <a:pt x="26314" y="18309"/>
                    <a:pt x="25992" y="18606"/>
                    <a:pt x="25659" y="18904"/>
                  </a:cubicBezTo>
                  <a:cubicBezTo>
                    <a:pt x="25361" y="18916"/>
                    <a:pt x="25052" y="18916"/>
                    <a:pt x="24754" y="18928"/>
                  </a:cubicBezTo>
                  <a:cubicBezTo>
                    <a:pt x="24992" y="18690"/>
                    <a:pt x="25230" y="18452"/>
                    <a:pt x="25468" y="18225"/>
                  </a:cubicBezTo>
                  <a:cubicBezTo>
                    <a:pt x="25683" y="18023"/>
                    <a:pt x="25921" y="17833"/>
                    <a:pt x="26147" y="17642"/>
                  </a:cubicBezTo>
                  <a:cubicBezTo>
                    <a:pt x="26468" y="17630"/>
                    <a:pt x="26802" y="17630"/>
                    <a:pt x="27135" y="17618"/>
                  </a:cubicBezTo>
                  <a:close/>
                  <a:moveTo>
                    <a:pt x="25742" y="17642"/>
                  </a:moveTo>
                  <a:lnTo>
                    <a:pt x="25742" y="17642"/>
                  </a:lnTo>
                  <a:cubicBezTo>
                    <a:pt x="25623" y="17761"/>
                    <a:pt x="25492" y="17880"/>
                    <a:pt x="25373" y="17999"/>
                  </a:cubicBezTo>
                  <a:cubicBezTo>
                    <a:pt x="25063" y="18297"/>
                    <a:pt x="24766" y="18606"/>
                    <a:pt x="24468" y="18928"/>
                  </a:cubicBezTo>
                  <a:cubicBezTo>
                    <a:pt x="24230" y="18940"/>
                    <a:pt x="24004" y="18940"/>
                    <a:pt x="23766" y="18952"/>
                  </a:cubicBezTo>
                  <a:cubicBezTo>
                    <a:pt x="23992" y="18678"/>
                    <a:pt x="24230" y="18404"/>
                    <a:pt x="24480" y="18154"/>
                  </a:cubicBezTo>
                  <a:cubicBezTo>
                    <a:pt x="24647" y="17987"/>
                    <a:pt x="24825" y="17833"/>
                    <a:pt x="25004" y="17666"/>
                  </a:cubicBezTo>
                  <a:cubicBezTo>
                    <a:pt x="25254" y="17654"/>
                    <a:pt x="25504" y="17654"/>
                    <a:pt x="25742" y="17642"/>
                  </a:cubicBezTo>
                  <a:close/>
                  <a:moveTo>
                    <a:pt x="24575" y="17666"/>
                  </a:moveTo>
                  <a:lnTo>
                    <a:pt x="24575" y="17666"/>
                  </a:lnTo>
                  <a:cubicBezTo>
                    <a:pt x="24480" y="17761"/>
                    <a:pt x="24385" y="17868"/>
                    <a:pt x="24290" y="17964"/>
                  </a:cubicBezTo>
                  <a:cubicBezTo>
                    <a:pt x="23980" y="18273"/>
                    <a:pt x="23718" y="18606"/>
                    <a:pt x="23456" y="18952"/>
                  </a:cubicBezTo>
                  <a:cubicBezTo>
                    <a:pt x="23147" y="18964"/>
                    <a:pt x="22825" y="18964"/>
                    <a:pt x="22516" y="18976"/>
                  </a:cubicBezTo>
                  <a:cubicBezTo>
                    <a:pt x="22754" y="18737"/>
                    <a:pt x="22980" y="18511"/>
                    <a:pt x="23206" y="18273"/>
                  </a:cubicBezTo>
                  <a:cubicBezTo>
                    <a:pt x="23397" y="18083"/>
                    <a:pt x="23599" y="17892"/>
                    <a:pt x="23766" y="17678"/>
                  </a:cubicBezTo>
                  <a:cubicBezTo>
                    <a:pt x="24040" y="17678"/>
                    <a:pt x="24313" y="17678"/>
                    <a:pt x="24575" y="17666"/>
                  </a:cubicBezTo>
                  <a:close/>
                  <a:moveTo>
                    <a:pt x="23385" y="17690"/>
                  </a:moveTo>
                  <a:cubicBezTo>
                    <a:pt x="23266" y="17821"/>
                    <a:pt x="23135" y="17952"/>
                    <a:pt x="23016" y="18083"/>
                  </a:cubicBezTo>
                  <a:cubicBezTo>
                    <a:pt x="22718" y="18368"/>
                    <a:pt x="22444" y="18678"/>
                    <a:pt x="22158" y="18976"/>
                  </a:cubicBezTo>
                  <a:cubicBezTo>
                    <a:pt x="21896" y="18987"/>
                    <a:pt x="21634" y="18987"/>
                    <a:pt x="21373" y="18987"/>
                  </a:cubicBezTo>
                  <a:cubicBezTo>
                    <a:pt x="21587" y="18773"/>
                    <a:pt x="21801" y="18559"/>
                    <a:pt x="22015" y="18333"/>
                  </a:cubicBezTo>
                  <a:cubicBezTo>
                    <a:pt x="22218" y="18130"/>
                    <a:pt x="22432" y="17928"/>
                    <a:pt x="22623" y="17702"/>
                  </a:cubicBezTo>
                  <a:cubicBezTo>
                    <a:pt x="22873" y="17702"/>
                    <a:pt x="23135" y="17690"/>
                    <a:pt x="23385" y="17690"/>
                  </a:cubicBezTo>
                  <a:close/>
                  <a:moveTo>
                    <a:pt x="22265" y="17713"/>
                  </a:moveTo>
                  <a:cubicBezTo>
                    <a:pt x="21801" y="18071"/>
                    <a:pt x="21420" y="18571"/>
                    <a:pt x="21063" y="18999"/>
                  </a:cubicBezTo>
                  <a:cubicBezTo>
                    <a:pt x="20944" y="18999"/>
                    <a:pt x="20813" y="19011"/>
                    <a:pt x="20694" y="19011"/>
                  </a:cubicBezTo>
                  <a:cubicBezTo>
                    <a:pt x="20837" y="18821"/>
                    <a:pt x="20992" y="18630"/>
                    <a:pt x="21158" y="18452"/>
                  </a:cubicBezTo>
                  <a:cubicBezTo>
                    <a:pt x="21396" y="18202"/>
                    <a:pt x="21694" y="17987"/>
                    <a:pt x="21908" y="17713"/>
                  </a:cubicBezTo>
                  <a:close/>
                  <a:moveTo>
                    <a:pt x="21634" y="17725"/>
                  </a:moveTo>
                  <a:cubicBezTo>
                    <a:pt x="21373" y="17880"/>
                    <a:pt x="21146" y="18118"/>
                    <a:pt x="20956" y="18333"/>
                  </a:cubicBezTo>
                  <a:cubicBezTo>
                    <a:pt x="20753" y="18547"/>
                    <a:pt x="20563" y="18773"/>
                    <a:pt x="20396" y="19011"/>
                  </a:cubicBezTo>
                  <a:cubicBezTo>
                    <a:pt x="20087" y="19023"/>
                    <a:pt x="19777" y="19035"/>
                    <a:pt x="19456" y="19035"/>
                  </a:cubicBezTo>
                  <a:cubicBezTo>
                    <a:pt x="19860" y="18630"/>
                    <a:pt x="20241" y="18214"/>
                    <a:pt x="20515" y="17737"/>
                  </a:cubicBezTo>
                  <a:cubicBezTo>
                    <a:pt x="20896" y="17737"/>
                    <a:pt x="21265" y="17725"/>
                    <a:pt x="21634" y="17725"/>
                  </a:cubicBezTo>
                  <a:close/>
                  <a:moveTo>
                    <a:pt x="20325" y="17749"/>
                  </a:moveTo>
                  <a:cubicBezTo>
                    <a:pt x="19860" y="18118"/>
                    <a:pt x="19468" y="18583"/>
                    <a:pt x="19098" y="19047"/>
                  </a:cubicBezTo>
                  <a:cubicBezTo>
                    <a:pt x="18717" y="19059"/>
                    <a:pt x="18336" y="19059"/>
                    <a:pt x="17955" y="19071"/>
                  </a:cubicBezTo>
                  <a:cubicBezTo>
                    <a:pt x="18158" y="18821"/>
                    <a:pt x="18360" y="18583"/>
                    <a:pt x="18563" y="18345"/>
                  </a:cubicBezTo>
                  <a:cubicBezTo>
                    <a:pt x="18741" y="18154"/>
                    <a:pt x="18932" y="17964"/>
                    <a:pt x="19087" y="17761"/>
                  </a:cubicBezTo>
                  <a:cubicBezTo>
                    <a:pt x="19503" y="17761"/>
                    <a:pt x="19908" y="17749"/>
                    <a:pt x="20325" y="17749"/>
                  </a:cubicBezTo>
                  <a:close/>
                  <a:moveTo>
                    <a:pt x="18753" y="17773"/>
                  </a:moveTo>
                  <a:cubicBezTo>
                    <a:pt x="18598" y="17940"/>
                    <a:pt x="18455" y="18106"/>
                    <a:pt x="18313" y="18273"/>
                  </a:cubicBezTo>
                  <a:cubicBezTo>
                    <a:pt x="18098" y="18535"/>
                    <a:pt x="17896" y="18809"/>
                    <a:pt x="17693" y="19083"/>
                  </a:cubicBezTo>
                  <a:cubicBezTo>
                    <a:pt x="17503" y="19083"/>
                    <a:pt x="17312" y="19083"/>
                    <a:pt x="17134" y="19095"/>
                  </a:cubicBezTo>
                  <a:cubicBezTo>
                    <a:pt x="17301" y="18904"/>
                    <a:pt x="17467" y="18714"/>
                    <a:pt x="17634" y="18511"/>
                  </a:cubicBezTo>
                  <a:cubicBezTo>
                    <a:pt x="17836" y="18285"/>
                    <a:pt x="18051" y="18047"/>
                    <a:pt x="18194" y="17785"/>
                  </a:cubicBezTo>
                  <a:cubicBezTo>
                    <a:pt x="18360" y="17785"/>
                    <a:pt x="18539" y="17773"/>
                    <a:pt x="18706" y="17773"/>
                  </a:cubicBezTo>
                  <a:close/>
                  <a:moveTo>
                    <a:pt x="17920" y="17785"/>
                  </a:moveTo>
                  <a:cubicBezTo>
                    <a:pt x="17741" y="17952"/>
                    <a:pt x="17586" y="18142"/>
                    <a:pt x="17443" y="18321"/>
                  </a:cubicBezTo>
                  <a:cubicBezTo>
                    <a:pt x="17217" y="18571"/>
                    <a:pt x="17015" y="18833"/>
                    <a:pt x="16801" y="19095"/>
                  </a:cubicBezTo>
                  <a:cubicBezTo>
                    <a:pt x="16610" y="19107"/>
                    <a:pt x="16420" y="19107"/>
                    <a:pt x="16229" y="19118"/>
                  </a:cubicBezTo>
                  <a:lnTo>
                    <a:pt x="16062" y="19118"/>
                  </a:lnTo>
                  <a:cubicBezTo>
                    <a:pt x="16253" y="18904"/>
                    <a:pt x="16455" y="18690"/>
                    <a:pt x="16658" y="18475"/>
                  </a:cubicBezTo>
                  <a:cubicBezTo>
                    <a:pt x="16848" y="18261"/>
                    <a:pt x="17062" y="18047"/>
                    <a:pt x="17217" y="17797"/>
                  </a:cubicBezTo>
                  <a:cubicBezTo>
                    <a:pt x="17455" y="17797"/>
                    <a:pt x="17682" y="17785"/>
                    <a:pt x="17920" y="17785"/>
                  </a:cubicBezTo>
                  <a:close/>
                  <a:moveTo>
                    <a:pt x="16872" y="17797"/>
                  </a:moveTo>
                  <a:lnTo>
                    <a:pt x="16872" y="17797"/>
                  </a:lnTo>
                  <a:cubicBezTo>
                    <a:pt x="16705" y="17964"/>
                    <a:pt x="16550" y="18154"/>
                    <a:pt x="16408" y="18321"/>
                  </a:cubicBezTo>
                  <a:cubicBezTo>
                    <a:pt x="16169" y="18583"/>
                    <a:pt x="15943" y="18856"/>
                    <a:pt x="15717" y="19130"/>
                  </a:cubicBezTo>
                  <a:cubicBezTo>
                    <a:pt x="15360" y="19142"/>
                    <a:pt x="15003" y="19142"/>
                    <a:pt x="14657" y="19154"/>
                  </a:cubicBezTo>
                  <a:cubicBezTo>
                    <a:pt x="14836" y="18976"/>
                    <a:pt x="15026" y="18809"/>
                    <a:pt x="15217" y="18630"/>
                  </a:cubicBezTo>
                  <a:cubicBezTo>
                    <a:pt x="15503" y="18368"/>
                    <a:pt x="15824" y="18106"/>
                    <a:pt x="16098" y="17821"/>
                  </a:cubicBezTo>
                  <a:cubicBezTo>
                    <a:pt x="16348" y="17809"/>
                    <a:pt x="16610" y="17809"/>
                    <a:pt x="16872" y="17797"/>
                  </a:cubicBezTo>
                  <a:close/>
                  <a:moveTo>
                    <a:pt x="3275" y="17202"/>
                  </a:moveTo>
                  <a:cubicBezTo>
                    <a:pt x="3299" y="17344"/>
                    <a:pt x="3311" y="17475"/>
                    <a:pt x="3335" y="17618"/>
                  </a:cubicBezTo>
                  <a:cubicBezTo>
                    <a:pt x="3323" y="17654"/>
                    <a:pt x="3323" y="17690"/>
                    <a:pt x="3323" y="17725"/>
                  </a:cubicBezTo>
                  <a:cubicBezTo>
                    <a:pt x="2906" y="17904"/>
                    <a:pt x="2525" y="18261"/>
                    <a:pt x="2180" y="18511"/>
                  </a:cubicBezTo>
                  <a:cubicBezTo>
                    <a:pt x="1894" y="18726"/>
                    <a:pt x="1596" y="18952"/>
                    <a:pt x="1299" y="19166"/>
                  </a:cubicBezTo>
                  <a:cubicBezTo>
                    <a:pt x="1334" y="18928"/>
                    <a:pt x="1370" y="18690"/>
                    <a:pt x="1394" y="18452"/>
                  </a:cubicBezTo>
                  <a:cubicBezTo>
                    <a:pt x="1858" y="18118"/>
                    <a:pt x="2323" y="17785"/>
                    <a:pt x="2811" y="17475"/>
                  </a:cubicBezTo>
                  <a:cubicBezTo>
                    <a:pt x="2954" y="17380"/>
                    <a:pt x="3120" y="17297"/>
                    <a:pt x="3275" y="17202"/>
                  </a:cubicBezTo>
                  <a:close/>
                  <a:moveTo>
                    <a:pt x="15788" y="17821"/>
                  </a:moveTo>
                  <a:cubicBezTo>
                    <a:pt x="15253" y="18166"/>
                    <a:pt x="14776" y="18678"/>
                    <a:pt x="14348" y="19166"/>
                  </a:cubicBezTo>
                  <a:cubicBezTo>
                    <a:pt x="14145" y="19166"/>
                    <a:pt x="13943" y="19178"/>
                    <a:pt x="13741" y="19178"/>
                  </a:cubicBezTo>
                  <a:cubicBezTo>
                    <a:pt x="13943" y="18987"/>
                    <a:pt x="14145" y="18797"/>
                    <a:pt x="14348" y="18595"/>
                  </a:cubicBezTo>
                  <a:cubicBezTo>
                    <a:pt x="14610" y="18345"/>
                    <a:pt x="14907" y="18106"/>
                    <a:pt x="15146" y="17833"/>
                  </a:cubicBezTo>
                  <a:cubicBezTo>
                    <a:pt x="15360" y="17821"/>
                    <a:pt x="15574" y="17821"/>
                    <a:pt x="15788" y="17821"/>
                  </a:cubicBezTo>
                  <a:close/>
                  <a:moveTo>
                    <a:pt x="14800" y="17833"/>
                  </a:moveTo>
                  <a:lnTo>
                    <a:pt x="14800" y="17833"/>
                  </a:lnTo>
                  <a:cubicBezTo>
                    <a:pt x="14264" y="18202"/>
                    <a:pt x="13800" y="18714"/>
                    <a:pt x="13372" y="19190"/>
                  </a:cubicBezTo>
                  <a:cubicBezTo>
                    <a:pt x="12967" y="19202"/>
                    <a:pt x="12574" y="19214"/>
                    <a:pt x="12169" y="19226"/>
                  </a:cubicBezTo>
                  <a:cubicBezTo>
                    <a:pt x="12693" y="18797"/>
                    <a:pt x="13264" y="18356"/>
                    <a:pt x="13693" y="17844"/>
                  </a:cubicBezTo>
                  <a:cubicBezTo>
                    <a:pt x="14062" y="17844"/>
                    <a:pt x="14431" y="17844"/>
                    <a:pt x="14800" y="17833"/>
                  </a:cubicBezTo>
                  <a:close/>
                  <a:moveTo>
                    <a:pt x="13312" y="17856"/>
                  </a:moveTo>
                  <a:cubicBezTo>
                    <a:pt x="12788" y="18261"/>
                    <a:pt x="12312" y="18773"/>
                    <a:pt x="11848" y="19237"/>
                  </a:cubicBezTo>
                  <a:cubicBezTo>
                    <a:pt x="11550" y="19249"/>
                    <a:pt x="11252" y="19261"/>
                    <a:pt x="10955" y="19261"/>
                  </a:cubicBezTo>
                  <a:cubicBezTo>
                    <a:pt x="11467" y="18833"/>
                    <a:pt x="12014" y="18380"/>
                    <a:pt x="12431" y="17868"/>
                  </a:cubicBezTo>
                  <a:cubicBezTo>
                    <a:pt x="12729" y="17856"/>
                    <a:pt x="13014" y="17856"/>
                    <a:pt x="13312" y="17856"/>
                  </a:cubicBezTo>
                  <a:close/>
                  <a:moveTo>
                    <a:pt x="12026" y="17868"/>
                  </a:moveTo>
                  <a:cubicBezTo>
                    <a:pt x="11502" y="18285"/>
                    <a:pt x="11038" y="18809"/>
                    <a:pt x="10574" y="19273"/>
                  </a:cubicBezTo>
                  <a:cubicBezTo>
                    <a:pt x="10204" y="19285"/>
                    <a:pt x="9835" y="19297"/>
                    <a:pt x="9466" y="19309"/>
                  </a:cubicBezTo>
                  <a:cubicBezTo>
                    <a:pt x="9704" y="19118"/>
                    <a:pt x="9943" y="18928"/>
                    <a:pt x="10181" y="18749"/>
                  </a:cubicBezTo>
                  <a:cubicBezTo>
                    <a:pt x="10550" y="18464"/>
                    <a:pt x="10966" y="18225"/>
                    <a:pt x="11300" y="17904"/>
                  </a:cubicBezTo>
                  <a:cubicBezTo>
                    <a:pt x="11312" y="17892"/>
                    <a:pt x="11312" y="17892"/>
                    <a:pt x="11312" y="17880"/>
                  </a:cubicBezTo>
                  <a:cubicBezTo>
                    <a:pt x="11550" y="17880"/>
                    <a:pt x="11788" y="17868"/>
                    <a:pt x="12026" y="17868"/>
                  </a:cubicBezTo>
                  <a:close/>
                  <a:moveTo>
                    <a:pt x="11026" y="17880"/>
                  </a:moveTo>
                  <a:lnTo>
                    <a:pt x="11026" y="17880"/>
                  </a:lnTo>
                  <a:cubicBezTo>
                    <a:pt x="10324" y="18190"/>
                    <a:pt x="9681" y="18773"/>
                    <a:pt x="9121" y="19321"/>
                  </a:cubicBezTo>
                  <a:cubicBezTo>
                    <a:pt x="8883" y="19333"/>
                    <a:pt x="8633" y="19345"/>
                    <a:pt x="8395" y="19357"/>
                  </a:cubicBezTo>
                  <a:cubicBezTo>
                    <a:pt x="8514" y="19249"/>
                    <a:pt x="8645" y="19142"/>
                    <a:pt x="8764" y="19035"/>
                  </a:cubicBezTo>
                  <a:cubicBezTo>
                    <a:pt x="9157" y="18714"/>
                    <a:pt x="9597" y="18404"/>
                    <a:pt x="9919" y="18011"/>
                  </a:cubicBezTo>
                  <a:cubicBezTo>
                    <a:pt x="9958" y="17972"/>
                    <a:pt x="9932" y="17907"/>
                    <a:pt x="9881" y="17907"/>
                  </a:cubicBezTo>
                  <a:cubicBezTo>
                    <a:pt x="9871" y="17907"/>
                    <a:pt x="9859" y="17910"/>
                    <a:pt x="9847" y="17916"/>
                  </a:cubicBezTo>
                  <a:cubicBezTo>
                    <a:pt x="9169" y="18237"/>
                    <a:pt x="8573" y="18809"/>
                    <a:pt x="8014" y="19368"/>
                  </a:cubicBezTo>
                  <a:cubicBezTo>
                    <a:pt x="7537" y="19380"/>
                    <a:pt x="7073" y="19404"/>
                    <a:pt x="6597" y="19428"/>
                  </a:cubicBezTo>
                  <a:cubicBezTo>
                    <a:pt x="6823" y="19214"/>
                    <a:pt x="7061" y="19023"/>
                    <a:pt x="7287" y="18821"/>
                  </a:cubicBezTo>
                  <a:cubicBezTo>
                    <a:pt x="7657" y="18511"/>
                    <a:pt x="8085" y="18249"/>
                    <a:pt x="8430" y="17904"/>
                  </a:cubicBezTo>
                  <a:cubicBezTo>
                    <a:pt x="9288" y="17892"/>
                    <a:pt x="10157" y="17892"/>
                    <a:pt x="11026" y="17880"/>
                  </a:cubicBezTo>
                  <a:close/>
                  <a:moveTo>
                    <a:pt x="8073" y="17904"/>
                  </a:moveTo>
                  <a:cubicBezTo>
                    <a:pt x="7776" y="18083"/>
                    <a:pt x="7514" y="18321"/>
                    <a:pt x="7252" y="18547"/>
                  </a:cubicBezTo>
                  <a:cubicBezTo>
                    <a:pt x="6918" y="18821"/>
                    <a:pt x="6609" y="19118"/>
                    <a:pt x="6311" y="19440"/>
                  </a:cubicBezTo>
                  <a:cubicBezTo>
                    <a:pt x="5906" y="19452"/>
                    <a:pt x="5490" y="19464"/>
                    <a:pt x="5085" y="19487"/>
                  </a:cubicBezTo>
                  <a:cubicBezTo>
                    <a:pt x="5335" y="19249"/>
                    <a:pt x="5585" y="19011"/>
                    <a:pt x="5847" y="18785"/>
                  </a:cubicBezTo>
                  <a:cubicBezTo>
                    <a:pt x="6192" y="18499"/>
                    <a:pt x="6573" y="18225"/>
                    <a:pt x="6895" y="17904"/>
                  </a:cubicBezTo>
                  <a:close/>
                  <a:moveTo>
                    <a:pt x="6561" y="17904"/>
                  </a:moveTo>
                  <a:cubicBezTo>
                    <a:pt x="6275" y="18106"/>
                    <a:pt x="6013" y="18356"/>
                    <a:pt x="5763" y="18583"/>
                  </a:cubicBezTo>
                  <a:cubicBezTo>
                    <a:pt x="5442" y="18880"/>
                    <a:pt x="5132" y="19190"/>
                    <a:pt x="4835" y="19499"/>
                  </a:cubicBezTo>
                  <a:cubicBezTo>
                    <a:pt x="4680" y="19499"/>
                    <a:pt x="4525" y="19511"/>
                    <a:pt x="4370" y="19523"/>
                  </a:cubicBezTo>
                  <a:cubicBezTo>
                    <a:pt x="4549" y="19333"/>
                    <a:pt x="4716" y="19142"/>
                    <a:pt x="4894" y="18964"/>
                  </a:cubicBezTo>
                  <a:cubicBezTo>
                    <a:pt x="5204" y="18654"/>
                    <a:pt x="5585" y="18392"/>
                    <a:pt x="5847" y="18035"/>
                  </a:cubicBezTo>
                  <a:cubicBezTo>
                    <a:pt x="5876" y="17996"/>
                    <a:pt x="5834" y="17957"/>
                    <a:pt x="5798" y="17957"/>
                  </a:cubicBezTo>
                  <a:cubicBezTo>
                    <a:pt x="5790" y="17957"/>
                    <a:pt x="5782" y="17959"/>
                    <a:pt x="5775" y="17964"/>
                  </a:cubicBezTo>
                  <a:cubicBezTo>
                    <a:pt x="5371" y="18166"/>
                    <a:pt x="5025" y="18559"/>
                    <a:pt x="4728" y="18892"/>
                  </a:cubicBezTo>
                  <a:cubicBezTo>
                    <a:pt x="4537" y="19095"/>
                    <a:pt x="4358" y="19309"/>
                    <a:pt x="4180" y="19535"/>
                  </a:cubicBezTo>
                  <a:cubicBezTo>
                    <a:pt x="3787" y="19547"/>
                    <a:pt x="3394" y="19571"/>
                    <a:pt x="2989" y="19595"/>
                  </a:cubicBezTo>
                  <a:cubicBezTo>
                    <a:pt x="3323" y="19285"/>
                    <a:pt x="3644" y="18976"/>
                    <a:pt x="3977" y="18666"/>
                  </a:cubicBezTo>
                  <a:cubicBezTo>
                    <a:pt x="4228" y="18416"/>
                    <a:pt x="4513" y="18166"/>
                    <a:pt x="4763" y="17904"/>
                  </a:cubicBezTo>
                  <a:close/>
                  <a:moveTo>
                    <a:pt x="4430" y="17904"/>
                  </a:moveTo>
                  <a:cubicBezTo>
                    <a:pt x="4216" y="18094"/>
                    <a:pt x="4013" y="18309"/>
                    <a:pt x="3823" y="18499"/>
                  </a:cubicBezTo>
                  <a:cubicBezTo>
                    <a:pt x="3442" y="18868"/>
                    <a:pt x="3061" y="19226"/>
                    <a:pt x="2704" y="19607"/>
                  </a:cubicBezTo>
                  <a:cubicBezTo>
                    <a:pt x="2287" y="19630"/>
                    <a:pt x="1882" y="19642"/>
                    <a:pt x="1465" y="19666"/>
                  </a:cubicBezTo>
                  <a:cubicBezTo>
                    <a:pt x="1763" y="19428"/>
                    <a:pt x="2072" y="19190"/>
                    <a:pt x="2382" y="18952"/>
                  </a:cubicBezTo>
                  <a:cubicBezTo>
                    <a:pt x="2775" y="18642"/>
                    <a:pt x="3335" y="18333"/>
                    <a:pt x="3632" y="17904"/>
                  </a:cubicBezTo>
                  <a:close/>
                  <a:moveTo>
                    <a:pt x="32150" y="1"/>
                  </a:moveTo>
                  <a:cubicBezTo>
                    <a:pt x="28068" y="1"/>
                    <a:pt x="23980" y="128"/>
                    <a:pt x="19908" y="223"/>
                  </a:cubicBezTo>
                  <a:cubicBezTo>
                    <a:pt x="16872" y="295"/>
                    <a:pt x="13824" y="354"/>
                    <a:pt x="10788" y="438"/>
                  </a:cubicBezTo>
                  <a:cubicBezTo>
                    <a:pt x="8121" y="521"/>
                    <a:pt x="5311" y="354"/>
                    <a:pt x="2704" y="890"/>
                  </a:cubicBezTo>
                  <a:cubicBezTo>
                    <a:pt x="2584" y="914"/>
                    <a:pt x="2608" y="1057"/>
                    <a:pt x="2704" y="1104"/>
                  </a:cubicBezTo>
                  <a:cubicBezTo>
                    <a:pt x="2334" y="1295"/>
                    <a:pt x="1989" y="1616"/>
                    <a:pt x="1680" y="1842"/>
                  </a:cubicBezTo>
                  <a:cubicBezTo>
                    <a:pt x="1215" y="2176"/>
                    <a:pt x="763" y="2557"/>
                    <a:pt x="251" y="2831"/>
                  </a:cubicBezTo>
                  <a:cubicBezTo>
                    <a:pt x="203" y="2855"/>
                    <a:pt x="167" y="2902"/>
                    <a:pt x="144" y="2950"/>
                  </a:cubicBezTo>
                  <a:cubicBezTo>
                    <a:pt x="72" y="2962"/>
                    <a:pt x="1" y="3009"/>
                    <a:pt x="1" y="3093"/>
                  </a:cubicBezTo>
                  <a:cubicBezTo>
                    <a:pt x="108" y="5926"/>
                    <a:pt x="322" y="8748"/>
                    <a:pt x="429" y="11582"/>
                  </a:cubicBezTo>
                  <a:cubicBezTo>
                    <a:pt x="525" y="14201"/>
                    <a:pt x="108" y="17082"/>
                    <a:pt x="560" y="19642"/>
                  </a:cubicBezTo>
                  <a:cubicBezTo>
                    <a:pt x="572" y="19690"/>
                    <a:pt x="584" y="19738"/>
                    <a:pt x="620" y="19761"/>
                  </a:cubicBezTo>
                  <a:cubicBezTo>
                    <a:pt x="620" y="19785"/>
                    <a:pt x="620" y="19809"/>
                    <a:pt x="620" y="19833"/>
                  </a:cubicBezTo>
                  <a:cubicBezTo>
                    <a:pt x="632" y="19857"/>
                    <a:pt x="644" y="19868"/>
                    <a:pt x="656" y="19892"/>
                  </a:cubicBezTo>
                  <a:cubicBezTo>
                    <a:pt x="691" y="19976"/>
                    <a:pt x="799" y="20023"/>
                    <a:pt x="894" y="20035"/>
                  </a:cubicBezTo>
                  <a:cubicBezTo>
                    <a:pt x="929" y="20071"/>
                    <a:pt x="977" y="20095"/>
                    <a:pt x="1037" y="20095"/>
                  </a:cubicBezTo>
                  <a:cubicBezTo>
                    <a:pt x="1865" y="20101"/>
                    <a:pt x="2693" y="20103"/>
                    <a:pt x="3521" y="20103"/>
                  </a:cubicBezTo>
                  <a:cubicBezTo>
                    <a:pt x="7762" y="20103"/>
                    <a:pt x="11995" y="20033"/>
                    <a:pt x="16229" y="19964"/>
                  </a:cubicBezTo>
                  <a:cubicBezTo>
                    <a:pt x="19694" y="19916"/>
                    <a:pt x="23158" y="19833"/>
                    <a:pt x="26611" y="19785"/>
                  </a:cubicBezTo>
                  <a:cubicBezTo>
                    <a:pt x="28111" y="19749"/>
                    <a:pt x="29612" y="19726"/>
                    <a:pt x="31112" y="19714"/>
                  </a:cubicBezTo>
                  <a:cubicBezTo>
                    <a:pt x="31168" y="19713"/>
                    <a:pt x="31225" y="19712"/>
                    <a:pt x="31283" y="19712"/>
                  </a:cubicBezTo>
                  <a:cubicBezTo>
                    <a:pt x="31843" y="19712"/>
                    <a:pt x="32481" y="19762"/>
                    <a:pt x="33106" y="19762"/>
                  </a:cubicBezTo>
                  <a:cubicBezTo>
                    <a:pt x="33720" y="19762"/>
                    <a:pt x="34322" y="19714"/>
                    <a:pt x="34827" y="19523"/>
                  </a:cubicBezTo>
                  <a:cubicBezTo>
                    <a:pt x="34910" y="19487"/>
                    <a:pt x="34981" y="19416"/>
                    <a:pt x="35005" y="19345"/>
                  </a:cubicBezTo>
                  <a:cubicBezTo>
                    <a:pt x="35410" y="19047"/>
                    <a:pt x="35791" y="18726"/>
                    <a:pt x="36196" y="18416"/>
                  </a:cubicBezTo>
                  <a:cubicBezTo>
                    <a:pt x="36541" y="18154"/>
                    <a:pt x="37005" y="17880"/>
                    <a:pt x="37315" y="17535"/>
                  </a:cubicBezTo>
                  <a:cubicBezTo>
                    <a:pt x="37470" y="17535"/>
                    <a:pt x="37636" y="17428"/>
                    <a:pt x="37648" y="17225"/>
                  </a:cubicBezTo>
                  <a:cubicBezTo>
                    <a:pt x="37898" y="14463"/>
                    <a:pt x="38053" y="11689"/>
                    <a:pt x="38244" y="8915"/>
                  </a:cubicBezTo>
                  <a:cubicBezTo>
                    <a:pt x="38422" y="6176"/>
                    <a:pt x="38720" y="3366"/>
                    <a:pt x="38637" y="616"/>
                  </a:cubicBezTo>
                  <a:cubicBezTo>
                    <a:pt x="38637" y="592"/>
                    <a:pt x="38625" y="580"/>
                    <a:pt x="38625" y="569"/>
                  </a:cubicBezTo>
                  <a:cubicBezTo>
                    <a:pt x="38648" y="366"/>
                    <a:pt x="38541" y="128"/>
                    <a:pt x="38267" y="116"/>
                  </a:cubicBezTo>
                  <a:cubicBezTo>
                    <a:pt x="36232" y="33"/>
                    <a:pt x="34192" y="1"/>
                    <a:pt x="3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48"/>
          <p:cNvGrpSpPr/>
          <p:nvPr/>
        </p:nvGrpSpPr>
        <p:grpSpPr>
          <a:xfrm>
            <a:off x="7301637" y="2674489"/>
            <a:ext cx="992728" cy="920513"/>
            <a:chOff x="7301637" y="2674489"/>
            <a:chExt cx="992728" cy="920513"/>
          </a:xfrm>
        </p:grpSpPr>
        <p:sp>
          <p:nvSpPr>
            <p:cNvPr id="750" name="Google Shape;750;p48"/>
            <p:cNvSpPr/>
            <p:nvPr/>
          </p:nvSpPr>
          <p:spPr>
            <a:xfrm>
              <a:off x="7402473" y="2707541"/>
              <a:ext cx="859488" cy="802315"/>
            </a:xfrm>
            <a:custGeom>
              <a:avLst/>
              <a:gdLst/>
              <a:ahLst/>
              <a:cxnLst/>
              <a:rect l="l" t="t" r="r" b="b"/>
              <a:pathLst>
                <a:path w="28112" h="26242" extrusionOk="0">
                  <a:moveTo>
                    <a:pt x="27957" y="1"/>
                  </a:moveTo>
                  <a:lnTo>
                    <a:pt x="1" y="239"/>
                  </a:lnTo>
                  <a:lnTo>
                    <a:pt x="239" y="14098"/>
                  </a:lnTo>
                  <a:cubicBezTo>
                    <a:pt x="239" y="14098"/>
                    <a:pt x="12074" y="14526"/>
                    <a:pt x="12622" y="14764"/>
                  </a:cubicBezTo>
                  <a:cubicBezTo>
                    <a:pt x="12848" y="15538"/>
                    <a:pt x="12812" y="20408"/>
                    <a:pt x="12884" y="21182"/>
                  </a:cubicBezTo>
                  <a:cubicBezTo>
                    <a:pt x="12967" y="21956"/>
                    <a:pt x="12693" y="22741"/>
                    <a:pt x="12693" y="22741"/>
                  </a:cubicBezTo>
                  <a:lnTo>
                    <a:pt x="10979" y="22896"/>
                  </a:lnTo>
                  <a:lnTo>
                    <a:pt x="13396" y="26242"/>
                  </a:lnTo>
                  <a:lnTo>
                    <a:pt x="16193" y="22813"/>
                  </a:lnTo>
                  <a:lnTo>
                    <a:pt x="14253" y="22813"/>
                  </a:lnTo>
                  <a:lnTo>
                    <a:pt x="13896" y="14717"/>
                  </a:lnTo>
                  <a:lnTo>
                    <a:pt x="27171" y="14800"/>
                  </a:lnTo>
                  <a:cubicBezTo>
                    <a:pt x="27171" y="14800"/>
                    <a:pt x="27647" y="11609"/>
                    <a:pt x="27874" y="8573"/>
                  </a:cubicBezTo>
                  <a:cubicBezTo>
                    <a:pt x="28112" y="5537"/>
                    <a:pt x="27957" y="1"/>
                    <a:pt x="27957" y="1"/>
                  </a:cubicBezTo>
                  <a:close/>
                </a:path>
              </a:pathLst>
            </a:custGeom>
            <a:solidFill>
              <a:schemeClr val="dk2"/>
            </a:solidFill>
            <a:ln>
              <a:noFill/>
            </a:ln>
          </p:spPr>
          <p:txBody>
            <a:bodyPr spcFirstLastPara="1" wrap="square" lIns="91425" tIns="137150" rIns="91425" bIns="91425" anchor="t" anchorCtr="0">
              <a:noAutofit/>
            </a:bodyPr>
            <a:lstStyle/>
            <a:p>
              <a:pPr marL="0" lvl="0" indent="0" algn="ctr" rtl="0">
                <a:spcBef>
                  <a:spcPts val="0"/>
                </a:spcBef>
                <a:spcAft>
                  <a:spcPts val="0"/>
                </a:spcAft>
                <a:buNone/>
              </a:pPr>
              <a:r>
                <a:rPr lang="en" sz="1600" dirty="0">
                  <a:solidFill>
                    <a:schemeClr val="accent1"/>
                  </a:solidFill>
                  <a:latin typeface="Quicksand"/>
                  <a:ea typeface="Quicksand"/>
                  <a:cs typeface="Quicksand"/>
                  <a:sym typeface="Quicksand"/>
                </a:rPr>
                <a:t>State</a:t>
              </a:r>
              <a:endParaRPr sz="1600" dirty="0"/>
            </a:p>
          </p:txBody>
        </p:sp>
        <p:sp>
          <p:nvSpPr>
            <p:cNvPr id="751" name="Google Shape;751;p48"/>
            <p:cNvSpPr/>
            <p:nvPr/>
          </p:nvSpPr>
          <p:spPr>
            <a:xfrm>
              <a:off x="7301637" y="2674489"/>
              <a:ext cx="992728" cy="920513"/>
            </a:xfrm>
            <a:custGeom>
              <a:avLst/>
              <a:gdLst/>
              <a:ahLst/>
              <a:cxnLst/>
              <a:rect l="l" t="t" r="r" b="b"/>
              <a:pathLst>
                <a:path w="32470" h="30108" extrusionOk="0">
                  <a:moveTo>
                    <a:pt x="2335" y="963"/>
                  </a:moveTo>
                  <a:lnTo>
                    <a:pt x="2335" y="963"/>
                  </a:lnTo>
                  <a:cubicBezTo>
                    <a:pt x="2323" y="1105"/>
                    <a:pt x="2311" y="1260"/>
                    <a:pt x="2299" y="1415"/>
                  </a:cubicBezTo>
                  <a:cubicBezTo>
                    <a:pt x="2037" y="1522"/>
                    <a:pt x="1787" y="1677"/>
                    <a:pt x="1525" y="1796"/>
                  </a:cubicBezTo>
                  <a:cubicBezTo>
                    <a:pt x="1299" y="1903"/>
                    <a:pt x="1073" y="1998"/>
                    <a:pt x="846" y="2094"/>
                  </a:cubicBezTo>
                  <a:cubicBezTo>
                    <a:pt x="846" y="2010"/>
                    <a:pt x="834" y="1939"/>
                    <a:pt x="834" y="1855"/>
                  </a:cubicBezTo>
                  <a:cubicBezTo>
                    <a:pt x="1370" y="1629"/>
                    <a:pt x="1870" y="1320"/>
                    <a:pt x="2335" y="963"/>
                  </a:cubicBezTo>
                  <a:close/>
                  <a:moveTo>
                    <a:pt x="2287" y="1605"/>
                  </a:moveTo>
                  <a:lnTo>
                    <a:pt x="2287" y="1605"/>
                  </a:lnTo>
                  <a:cubicBezTo>
                    <a:pt x="2263" y="1796"/>
                    <a:pt x="2251" y="1986"/>
                    <a:pt x="2251" y="2177"/>
                  </a:cubicBezTo>
                  <a:cubicBezTo>
                    <a:pt x="1989" y="2296"/>
                    <a:pt x="1751" y="2475"/>
                    <a:pt x="1525" y="2629"/>
                  </a:cubicBezTo>
                  <a:cubicBezTo>
                    <a:pt x="1311" y="2772"/>
                    <a:pt x="1108" y="2915"/>
                    <a:pt x="894" y="3058"/>
                  </a:cubicBezTo>
                  <a:cubicBezTo>
                    <a:pt x="894" y="2796"/>
                    <a:pt x="870" y="2534"/>
                    <a:pt x="858" y="2272"/>
                  </a:cubicBezTo>
                  <a:cubicBezTo>
                    <a:pt x="1358" y="2117"/>
                    <a:pt x="1894" y="1927"/>
                    <a:pt x="2287" y="1605"/>
                  </a:cubicBezTo>
                  <a:close/>
                  <a:moveTo>
                    <a:pt x="2239" y="2403"/>
                  </a:moveTo>
                  <a:lnTo>
                    <a:pt x="2239" y="2403"/>
                  </a:lnTo>
                  <a:cubicBezTo>
                    <a:pt x="2227" y="2653"/>
                    <a:pt x="2216" y="2915"/>
                    <a:pt x="2216" y="3165"/>
                  </a:cubicBezTo>
                  <a:cubicBezTo>
                    <a:pt x="2013" y="3284"/>
                    <a:pt x="1823" y="3427"/>
                    <a:pt x="1620" y="3546"/>
                  </a:cubicBezTo>
                  <a:cubicBezTo>
                    <a:pt x="1394" y="3689"/>
                    <a:pt x="1156" y="3820"/>
                    <a:pt x="918" y="3951"/>
                  </a:cubicBezTo>
                  <a:cubicBezTo>
                    <a:pt x="918" y="3713"/>
                    <a:pt x="906" y="3475"/>
                    <a:pt x="906" y="3249"/>
                  </a:cubicBezTo>
                  <a:cubicBezTo>
                    <a:pt x="1144" y="3106"/>
                    <a:pt x="1382" y="2963"/>
                    <a:pt x="1620" y="2808"/>
                  </a:cubicBezTo>
                  <a:cubicBezTo>
                    <a:pt x="1823" y="2677"/>
                    <a:pt x="2049" y="2558"/>
                    <a:pt x="2239" y="2403"/>
                  </a:cubicBezTo>
                  <a:close/>
                  <a:moveTo>
                    <a:pt x="2216" y="3439"/>
                  </a:moveTo>
                  <a:lnTo>
                    <a:pt x="2216" y="3439"/>
                  </a:lnTo>
                  <a:cubicBezTo>
                    <a:pt x="2204" y="3618"/>
                    <a:pt x="2204" y="3808"/>
                    <a:pt x="2216" y="3987"/>
                  </a:cubicBezTo>
                  <a:cubicBezTo>
                    <a:pt x="1942" y="4070"/>
                    <a:pt x="1704" y="4249"/>
                    <a:pt x="1465" y="4380"/>
                  </a:cubicBezTo>
                  <a:cubicBezTo>
                    <a:pt x="1275" y="4487"/>
                    <a:pt x="1096" y="4606"/>
                    <a:pt x="918" y="4725"/>
                  </a:cubicBezTo>
                  <a:cubicBezTo>
                    <a:pt x="918" y="4534"/>
                    <a:pt x="918" y="4344"/>
                    <a:pt x="918" y="4141"/>
                  </a:cubicBezTo>
                  <a:cubicBezTo>
                    <a:pt x="1215" y="4010"/>
                    <a:pt x="1501" y="3856"/>
                    <a:pt x="1787" y="3689"/>
                  </a:cubicBezTo>
                  <a:cubicBezTo>
                    <a:pt x="1930" y="3606"/>
                    <a:pt x="2073" y="3522"/>
                    <a:pt x="2216" y="3439"/>
                  </a:cubicBezTo>
                  <a:close/>
                  <a:moveTo>
                    <a:pt x="2216" y="4189"/>
                  </a:moveTo>
                  <a:cubicBezTo>
                    <a:pt x="2216" y="4415"/>
                    <a:pt x="2216" y="4642"/>
                    <a:pt x="2227" y="4880"/>
                  </a:cubicBezTo>
                  <a:cubicBezTo>
                    <a:pt x="1965" y="4951"/>
                    <a:pt x="1727" y="5142"/>
                    <a:pt x="1501" y="5284"/>
                  </a:cubicBezTo>
                  <a:cubicBezTo>
                    <a:pt x="1299" y="5415"/>
                    <a:pt x="1096" y="5546"/>
                    <a:pt x="894" y="5689"/>
                  </a:cubicBezTo>
                  <a:cubicBezTo>
                    <a:pt x="906" y="5427"/>
                    <a:pt x="906" y="5165"/>
                    <a:pt x="918" y="4903"/>
                  </a:cubicBezTo>
                  <a:cubicBezTo>
                    <a:pt x="1132" y="4784"/>
                    <a:pt x="1346" y="4665"/>
                    <a:pt x="1561" y="4546"/>
                  </a:cubicBezTo>
                  <a:cubicBezTo>
                    <a:pt x="1775" y="4439"/>
                    <a:pt x="2013" y="4332"/>
                    <a:pt x="2216" y="4189"/>
                  </a:cubicBezTo>
                  <a:close/>
                  <a:moveTo>
                    <a:pt x="2227" y="5070"/>
                  </a:moveTo>
                  <a:cubicBezTo>
                    <a:pt x="2227" y="5332"/>
                    <a:pt x="2239" y="5582"/>
                    <a:pt x="2251" y="5832"/>
                  </a:cubicBezTo>
                  <a:lnTo>
                    <a:pt x="2227" y="5832"/>
                  </a:lnTo>
                  <a:cubicBezTo>
                    <a:pt x="1989" y="5880"/>
                    <a:pt x="1775" y="6046"/>
                    <a:pt x="1573" y="6177"/>
                  </a:cubicBezTo>
                  <a:cubicBezTo>
                    <a:pt x="1334" y="6320"/>
                    <a:pt x="1108" y="6463"/>
                    <a:pt x="870" y="6606"/>
                  </a:cubicBezTo>
                  <a:cubicBezTo>
                    <a:pt x="882" y="6344"/>
                    <a:pt x="882" y="6094"/>
                    <a:pt x="894" y="5832"/>
                  </a:cubicBezTo>
                  <a:cubicBezTo>
                    <a:pt x="1132" y="5713"/>
                    <a:pt x="1370" y="5582"/>
                    <a:pt x="1608" y="5451"/>
                  </a:cubicBezTo>
                  <a:cubicBezTo>
                    <a:pt x="1811" y="5332"/>
                    <a:pt x="2049" y="5225"/>
                    <a:pt x="2227" y="5070"/>
                  </a:cubicBezTo>
                  <a:close/>
                  <a:moveTo>
                    <a:pt x="2251" y="5963"/>
                  </a:moveTo>
                  <a:cubicBezTo>
                    <a:pt x="2251" y="6189"/>
                    <a:pt x="2263" y="6416"/>
                    <a:pt x="2263" y="6654"/>
                  </a:cubicBezTo>
                  <a:cubicBezTo>
                    <a:pt x="2013" y="6725"/>
                    <a:pt x="1775" y="6904"/>
                    <a:pt x="1549" y="7035"/>
                  </a:cubicBezTo>
                  <a:cubicBezTo>
                    <a:pt x="1311" y="7189"/>
                    <a:pt x="1073" y="7332"/>
                    <a:pt x="834" y="7475"/>
                  </a:cubicBezTo>
                  <a:cubicBezTo>
                    <a:pt x="846" y="7237"/>
                    <a:pt x="858" y="6987"/>
                    <a:pt x="870" y="6737"/>
                  </a:cubicBezTo>
                  <a:cubicBezTo>
                    <a:pt x="879" y="6745"/>
                    <a:pt x="899" y="6754"/>
                    <a:pt x="918" y="6754"/>
                  </a:cubicBezTo>
                  <a:cubicBezTo>
                    <a:pt x="927" y="6754"/>
                    <a:pt x="935" y="6752"/>
                    <a:pt x="942" y="6749"/>
                  </a:cubicBezTo>
                  <a:cubicBezTo>
                    <a:pt x="1203" y="6606"/>
                    <a:pt x="1465" y="6475"/>
                    <a:pt x="1727" y="6332"/>
                  </a:cubicBezTo>
                  <a:cubicBezTo>
                    <a:pt x="1906" y="6225"/>
                    <a:pt x="2108" y="6130"/>
                    <a:pt x="2251" y="5963"/>
                  </a:cubicBezTo>
                  <a:close/>
                  <a:moveTo>
                    <a:pt x="2275" y="6856"/>
                  </a:moveTo>
                  <a:cubicBezTo>
                    <a:pt x="2275" y="7094"/>
                    <a:pt x="2287" y="7332"/>
                    <a:pt x="2287" y="7570"/>
                  </a:cubicBezTo>
                  <a:cubicBezTo>
                    <a:pt x="2025" y="7642"/>
                    <a:pt x="1787" y="7809"/>
                    <a:pt x="1561" y="7940"/>
                  </a:cubicBezTo>
                  <a:cubicBezTo>
                    <a:pt x="1311" y="8082"/>
                    <a:pt x="1061" y="8237"/>
                    <a:pt x="811" y="8392"/>
                  </a:cubicBezTo>
                  <a:cubicBezTo>
                    <a:pt x="822" y="8154"/>
                    <a:pt x="822" y="7916"/>
                    <a:pt x="834" y="7678"/>
                  </a:cubicBezTo>
                  <a:cubicBezTo>
                    <a:pt x="1108" y="7523"/>
                    <a:pt x="1382" y="7380"/>
                    <a:pt x="1656" y="7225"/>
                  </a:cubicBezTo>
                  <a:cubicBezTo>
                    <a:pt x="1858" y="7106"/>
                    <a:pt x="2085" y="6999"/>
                    <a:pt x="2275" y="6856"/>
                  </a:cubicBezTo>
                  <a:close/>
                  <a:moveTo>
                    <a:pt x="2287" y="7749"/>
                  </a:moveTo>
                  <a:cubicBezTo>
                    <a:pt x="2287" y="7963"/>
                    <a:pt x="2287" y="8190"/>
                    <a:pt x="2287" y="8404"/>
                  </a:cubicBezTo>
                  <a:cubicBezTo>
                    <a:pt x="2013" y="8475"/>
                    <a:pt x="1763" y="8654"/>
                    <a:pt x="1525" y="8809"/>
                  </a:cubicBezTo>
                  <a:cubicBezTo>
                    <a:pt x="1275" y="8963"/>
                    <a:pt x="1037" y="9130"/>
                    <a:pt x="787" y="9285"/>
                  </a:cubicBezTo>
                  <a:cubicBezTo>
                    <a:pt x="799" y="9035"/>
                    <a:pt x="799" y="8773"/>
                    <a:pt x="811" y="8523"/>
                  </a:cubicBezTo>
                  <a:cubicBezTo>
                    <a:pt x="1096" y="8380"/>
                    <a:pt x="1382" y="8249"/>
                    <a:pt x="1656" y="8106"/>
                  </a:cubicBezTo>
                  <a:cubicBezTo>
                    <a:pt x="1870" y="7999"/>
                    <a:pt x="2096" y="7892"/>
                    <a:pt x="2287" y="7749"/>
                  </a:cubicBezTo>
                  <a:close/>
                  <a:moveTo>
                    <a:pt x="2287" y="8547"/>
                  </a:moveTo>
                  <a:cubicBezTo>
                    <a:pt x="2287" y="8785"/>
                    <a:pt x="2287" y="9023"/>
                    <a:pt x="2275" y="9261"/>
                  </a:cubicBezTo>
                  <a:cubicBezTo>
                    <a:pt x="1965" y="9368"/>
                    <a:pt x="1680" y="9547"/>
                    <a:pt x="1382" y="9702"/>
                  </a:cubicBezTo>
                  <a:cubicBezTo>
                    <a:pt x="1180" y="9809"/>
                    <a:pt x="977" y="9916"/>
                    <a:pt x="787" y="10023"/>
                  </a:cubicBezTo>
                  <a:cubicBezTo>
                    <a:pt x="787" y="9880"/>
                    <a:pt x="787" y="9725"/>
                    <a:pt x="787" y="9583"/>
                  </a:cubicBezTo>
                  <a:cubicBezTo>
                    <a:pt x="787" y="9547"/>
                    <a:pt x="787" y="9511"/>
                    <a:pt x="787" y="9464"/>
                  </a:cubicBezTo>
                  <a:cubicBezTo>
                    <a:pt x="1073" y="9309"/>
                    <a:pt x="1358" y="9154"/>
                    <a:pt x="1632" y="8987"/>
                  </a:cubicBezTo>
                  <a:cubicBezTo>
                    <a:pt x="1858" y="8868"/>
                    <a:pt x="2108" y="8737"/>
                    <a:pt x="2287" y="8547"/>
                  </a:cubicBezTo>
                  <a:close/>
                  <a:moveTo>
                    <a:pt x="2275" y="9440"/>
                  </a:moveTo>
                  <a:cubicBezTo>
                    <a:pt x="2275" y="9642"/>
                    <a:pt x="2263" y="9856"/>
                    <a:pt x="2263" y="10059"/>
                  </a:cubicBezTo>
                  <a:cubicBezTo>
                    <a:pt x="1942" y="10154"/>
                    <a:pt x="1668" y="10392"/>
                    <a:pt x="1394" y="10571"/>
                  </a:cubicBezTo>
                  <a:cubicBezTo>
                    <a:pt x="1192" y="10714"/>
                    <a:pt x="989" y="10845"/>
                    <a:pt x="775" y="10988"/>
                  </a:cubicBezTo>
                  <a:cubicBezTo>
                    <a:pt x="775" y="10738"/>
                    <a:pt x="775" y="10487"/>
                    <a:pt x="775" y="10237"/>
                  </a:cubicBezTo>
                  <a:cubicBezTo>
                    <a:pt x="1299" y="10011"/>
                    <a:pt x="1858" y="9773"/>
                    <a:pt x="2275" y="9440"/>
                  </a:cubicBezTo>
                  <a:close/>
                  <a:moveTo>
                    <a:pt x="2251" y="10261"/>
                  </a:moveTo>
                  <a:lnTo>
                    <a:pt x="2251" y="10261"/>
                  </a:lnTo>
                  <a:cubicBezTo>
                    <a:pt x="2239" y="10511"/>
                    <a:pt x="2239" y="10749"/>
                    <a:pt x="2227" y="10988"/>
                  </a:cubicBezTo>
                  <a:cubicBezTo>
                    <a:pt x="1942" y="11095"/>
                    <a:pt x="1680" y="11285"/>
                    <a:pt x="1442" y="11440"/>
                  </a:cubicBezTo>
                  <a:cubicBezTo>
                    <a:pt x="1215" y="11571"/>
                    <a:pt x="1001" y="11726"/>
                    <a:pt x="775" y="11869"/>
                  </a:cubicBezTo>
                  <a:cubicBezTo>
                    <a:pt x="775" y="11642"/>
                    <a:pt x="775" y="11404"/>
                    <a:pt x="775" y="11166"/>
                  </a:cubicBezTo>
                  <a:cubicBezTo>
                    <a:pt x="1013" y="11023"/>
                    <a:pt x="1263" y="10880"/>
                    <a:pt x="1501" y="10738"/>
                  </a:cubicBezTo>
                  <a:cubicBezTo>
                    <a:pt x="1739" y="10595"/>
                    <a:pt x="2037" y="10464"/>
                    <a:pt x="2251" y="10261"/>
                  </a:cubicBezTo>
                  <a:close/>
                  <a:moveTo>
                    <a:pt x="2216" y="11238"/>
                  </a:moveTo>
                  <a:cubicBezTo>
                    <a:pt x="2204" y="11464"/>
                    <a:pt x="2204" y="11690"/>
                    <a:pt x="2192" y="11928"/>
                  </a:cubicBezTo>
                  <a:cubicBezTo>
                    <a:pt x="1930" y="12035"/>
                    <a:pt x="1680" y="12214"/>
                    <a:pt x="1442" y="12357"/>
                  </a:cubicBezTo>
                  <a:cubicBezTo>
                    <a:pt x="1227" y="12488"/>
                    <a:pt x="1001" y="12631"/>
                    <a:pt x="787" y="12762"/>
                  </a:cubicBezTo>
                  <a:cubicBezTo>
                    <a:pt x="787" y="12523"/>
                    <a:pt x="787" y="12297"/>
                    <a:pt x="775" y="12071"/>
                  </a:cubicBezTo>
                  <a:cubicBezTo>
                    <a:pt x="1037" y="11916"/>
                    <a:pt x="1287" y="11773"/>
                    <a:pt x="1549" y="11619"/>
                  </a:cubicBezTo>
                  <a:cubicBezTo>
                    <a:pt x="1763" y="11488"/>
                    <a:pt x="2001" y="11380"/>
                    <a:pt x="2216" y="11238"/>
                  </a:cubicBezTo>
                  <a:close/>
                  <a:moveTo>
                    <a:pt x="2180" y="12154"/>
                  </a:moveTo>
                  <a:cubicBezTo>
                    <a:pt x="2168" y="12369"/>
                    <a:pt x="2168" y="12583"/>
                    <a:pt x="2156" y="12797"/>
                  </a:cubicBezTo>
                  <a:cubicBezTo>
                    <a:pt x="1918" y="12893"/>
                    <a:pt x="1704" y="13071"/>
                    <a:pt x="1489" y="13214"/>
                  </a:cubicBezTo>
                  <a:cubicBezTo>
                    <a:pt x="1263" y="13369"/>
                    <a:pt x="1025" y="13524"/>
                    <a:pt x="799" y="13690"/>
                  </a:cubicBezTo>
                  <a:cubicBezTo>
                    <a:pt x="799" y="13440"/>
                    <a:pt x="787" y="13190"/>
                    <a:pt x="787" y="12952"/>
                  </a:cubicBezTo>
                  <a:cubicBezTo>
                    <a:pt x="1263" y="12726"/>
                    <a:pt x="1787" y="12488"/>
                    <a:pt x="2180" y="12154"/>
                  </a:cubicBezTo>
                  <a:close/>
                  <a:moveTo>
                    <a:pt x="2144" y="13059"/>
                  </a:moveTo>
                  <a:cubicBezTo>
                    <a:pt x="2144" y="13274"/>
                    <a:pt x="2132" y="13476"/>
                    <a:pt x="2132" y="13690"/>
                  </a:cubicBezTo>
                  <a:cubicBezTo>
                    <a:pt x="1668" y="13869"/>
                    <a:pt x="1227" y="14238"/>
                    <a:pt x="822" y="14559"/>
                  </a:cubicBezTo>
                  <a:cubicBezTo>
                    <a:pt x="811" y="14333"/>
                    <a:pt x="811" y="14107"/>
                    <a:pt x="811" y="13881"/>
                  </a:cubicBezTo>
                  <a:cubicBezTo>
                    <a:pt x="1096" y="13714"/>
                    <a:pt x="1382" y="13547"/>
                    <a:pt x="1656" y="13369"/>
                  </a:cubicBezTo>
                  <a:cubicBezTo>
                    <a:pt x="1823" y="13274"/>
                    <a:pt x="1989" y="13178"/>
                    <a:pt x="2144" y="13059"/>
                  </a:cubicBezTo>
                  <a:close/>
                  <a:moveTo>
                    <a:pt x="2120" y="13940"/>
                  </a:moveTo>
                  <a:cubicBezTo>
                    <a:pt x="2120" y="14178"/>
                    <a:pt x="2108" y="14405"/>
                    <a:pt x="2108" y="14643"/>
                  </a:cubicBezTo>
                  <a:cubicBezTo>
                    <a:pt x="1870" y="14762"/>
                    <a:pt x="1644" y="14917"/>
                    <a:pt x="1406" y="15048"/>
                  </a:cubicBezTo>
                  <a:cubicBezTo>
                    <a:pt x="1215" y="15155"/>
                    <a:pt x="1037" y="15250"/>
                    <a:pt x="846" y="15345"/>
                  </a:cubicBezTo>
                  <a:cubicBezTo>
                    <a:pt x="834" y="15155"/>
                    <a:pt x="834" y="14952"/>
                    <a:pt x="822" y="14762"/>
                  </a:cubicBezTo>
                  <a:cubicBezTo>
                    <a:pt x="1251" y="14512"/>
                    <a:pt x="1751" y="14274"/>
                    <a:pt x="2120" y="13940"/>
                  </a:cubicBezTo>
                  <a:close/>
                  <a:moveTo>
                    <a:pt x="2108" y="14881"/>
                  </a:moveTo>
                  <a:cubicBezTo>
                    <a:pt x="2108" y="15107"/>
                    <a:pt x="2108" y="15345"/>
                    <a:pt x="2108" y="15571"/>
                  </a:cubicBezTo>
                  <a:cubicBezTo>
                    <a:pt x="1692" y="15702"/>
                    <a:pt x="1275" y="15917"/>
                    <a:pt x="870" y="16107"/>
                  </a:cubicBezTo>
                  <a:cubicBezTo>
                    <a:pt x="858" y="15917"/>
                    <a:pt x="858" y="15726"/>
                    <a:pt x="846" y="15536"/>
                  </a:cubicBezTo>
                  <a:cubicBezTo>
                    <a:pt x="1287" y="15369"/>
                    <a:pt x="1751" y="15167"/>
                    <a:pt x="2108" y="14881"/>
                  </a:cubicBezTo>
                  <a:close/>
                  <a:moveTo>
                    <a:pt x="2108" y="15857"/>
                  </a:moveTo>
                  <a:cubicBezTo>
                    <a:pt x="2120" y="15988"/>
                    <a:pt x="2108" y="16131"/>
                    <a:pt x="2120" y="16274"/>
                  </a:cubicBezTo>
                  <a:cubicBezTo>
                    <a:pt x="2120" y="16298"/>
                    <a:pt x="2132" y="16322"/>
                    <a:pt x="2132" y="16345"/>
                  </a:cubicBezTo>
                  <a:cubicBezTo>
                    <a:pt x="1704" y="16500"/>
                    <a:pt x="1287" y="16714"/>
                    <a:pt x="894" y="16953"/>
                  </a:cubicBezTo>
                  <a:cubicBezTo>
                    <a:pt x="882" y="16750"/>
                    <a:pt x="882" y="16536"/>
                    <a:pt x="870" y="16333"/>
                  </a:cubicBezTo>
                  <a:cubicBezTo>
                    <a:pt x="1299" y="16202"/>
                    <a:pt x="1727" y="16060"/>
                    <a:pt x="2108" y="15857"/>
                  </a:cubicBezTo>
                  <a:close/>
                  <a:moveTo>
                    <a:pt x="4251" y="16691"/>
                  </a:moveTo>
                  <a:cubicBezTo>
                    <a:pt x="4156" y="16750"/>
                    <a:pt x="4061" y="16822"/>
                    <a:pt x="3978" y="16881"/>
                  </a:cubicBezTo>
                  <a:cubicBezTo>
                    <a:pt x="3847" y="16976"/>
                    <a:pt x="3716" y="17084"/>
                    <a:pt x="3597" y="17191"/>
                  </a:cubicBezTo>
                  <a:lnTo>
                    <a:pt x="2989" y="17191"/>
                  </a:lnTo>
                  <a:cubicBezTo>
                    <a:pt x="3204" y="17060"/>
                    <a:pt x="3418" y="16893"/>
                    <a:pt x="3573" y="16703"/>
                  </a:cubicBezTo>
                  <a:cubicBezTo>
                    <a:pt x="3799" y="16703"/>
                    <a:pt x="4025" y="16703"/>
                    <a:pt x="4251" y="16691"/>
                  </a:cubicBezTo>
                  <a:close/>
                  <a:moveTo>
                    <a:pt x="5371" y="16655"/>
                  </a:moveTo>
                  <a:cubicBezTo>
                    <a:pt x="5144" y="16810"/>
                    <a:pt x="4918" y="17000"/>
                    <a:pt x="4716" y="17191"/>
                  </a:cubicBezTo>
                  <a:lnTo>
                    <a:pt x="3882" y="17191"/>
                  </a:lnTo>
                  <a:cubicBezTo>
                    <a:pt x="3978" y="17119"/>
                    <a:pt x="4061" y="17048"/>
                    <a:pt x="4168" y="16988"/>
                  </a:cubicBezTo>
                  <a:cubicBezTo>
                    <a:pt x="4335" y="16881"/>
                    <a:pt x="4513" y="16786"/>
                    <a:pt x="4692" y="16667"/>
                  </a:cubicBezTo>
                  <a:cubicBezTo>
                    <a:pt x="4847" y="16667"/>
                    <a:pt x="4990" y="16655"/>
                    <a:pt x="5144" y="16655"/>
                  </a:cubicBezTo>
                  <a:close/>
                  <a:moveTo>
                    <a:pt x="6490" y="16655"/>
                  </a:moveTo>
                  <a:cubicBezTo>
                    <a:pt x="6216" y="16810"/>
                    <a:pt x="5954" y="17012"/>
                    <a:pt x="5704" y="17203"/>
                  </a:cubicBezTo>
                  <a:lnTo>
                    <a:pt x="5037" y="17203"/>
                  </a:lnTo>
                  <a:cubicBezTo>
                    <a:pt x="5109" y="17143"/>
                    <a:pt x="5168" y="17084"/>
                    <a:pt x="5240" y="17036"/>
                  </a:cubicBezTo>
                  <a:cubicBezTo>
                    <a:pt x="5418" y="16905"/>
                    <a:pt x="5609" y="16786"/>
                    <a:pt x="5787" y="16655"/>
                  </a:cubicBezTo>
                  <a:close/>
                  <a:moveTo>
                    <a:pt x="2608" y="16607"/>
                  </a:moveTo>
                  <a:cubicBezTo>
                    <a:pt x="2835" y="16655"/>
                    <a:pt x="3061" y="16679"/>
                    <a:pt x="3299" y="16691"/>
                  </a:cubicBezTo>
                  <a:cubicBezTo>
                    <a:pt x="3216" y="16762"/>
                    <a:pt x="3144" y="16834"/>
                    <a:pt x="3049" y="16905"/>
                  </a:cubicBezTo>
                  <a:cubicBezTo>
                    <a:pt x="2918" y="17012"/>
                    <a:pt x="2775" y="17107"/>
                    <a:pt x="2620" y="17203"/>
                  </a:cubicBezTo>
                  <a:cubicBezTo>
                    <a:pt x="2335" y="17203"/>
                    <a:pt x="2037" y="17203"/>
                    <a:pt x="1751" y="17215"/>
                  </a:cubicBezTo>
                  <a:cubicBezTo>
                    <a:pt x="2049" y="17024"/>
                    <a:pt x="2335" y="16822"/>
                    <a:pt x="2608" y="16607"/>
                  </a:cubicBezTo>
                  <a:close/>
                  <a:moveTo>
                    <a:pt x="7347" y="16655"/>
                  </a:moveTo>
                  <a:cubicBezTo>
                    <a:pt x="7109" y="16834"/>
                    <a:pt x="6883" y="17036"/>
                    <a:pt x="6657" y="17226"/>
                  </a:cubicBezTo>
                  <a:cubicBezTo>
                    <a:pt x="6478" y="17226"/>
                    <a:pt x="6311" y="17215"/>
                    <a:pt x="6133" y="17215"/>
                  </a:cubicBezTo>
                  <a:cubicBezTo>
                    <a:pt x="6395" y="17048"/>
                    <a:pt x="6633" y="16869"/>
                    <a:pt x="6835" y="16655"/>
                  </a:cubicBezTo>
                  <a:close/>
                  <a:moveTo>
                    <a:pt x="8466" y="16655"/>
                  </a:moveTo>
                  <a:cubicBezTo>
                    <a:pt x="8216" y="16845"/>
                    <a:pt x="7978" y="17060"/>
                    <a:pt x="7740" y="17250"/>
                  </a:cubicBezTo>
                  <a:cubicBezTo>
                    <a:pt x="7478" y="17250"/>
                    <a:pt x="7228" y="17238"/>
                    <a:pt x="6978" y="17238"/>
                  </a:cubicBezTo>
                  <a:cubicBezTo>
                    <a:pt x="7228" y="17048"/>
                    <a:pt x="7490" y="16869"/>
                    <a:pt x="7716" y="16655"/>
                  </a:cubicBezTo>
                  <a:close/>
                  <a:moveTo>
                    <a:pt x="18194" y="16905"/>
                  </a:moveTo>
                  <a:lnTo>
                    <a:pt x="18194" y="16905"/>
                  </a:lnTo>
                  <a:cubicBezTo>
                    <a:pt x="18348" y="16941"/>
                    <a:pt x="18503" y="16964"/>
                    <a:pt x="18670" y="16988"/>
                  </a:cubicBezTo>
                  <a:cubicBezTo>
                    <a:pt x="18634" y="17012"/>
                    <a:pt x="18599" y="17036"/>
                    <a:pt x="18563" y="17060"/>
                  </a:cubicBezTo>
                  <a:cubicBezTo>
                    <a:pt x="18468" y="17131"/>
                    <a:pt x="18360" y="17203"/>
                    <a:pt x="18253" y="17274"/>
                  </a:cubicBezTo>
                  <a:cubicBezTo>
                    <a:pt x="18229" y="17155"/>
                    <a:pt x="18218" y="17024"/>
                    <a:pt x="18194" y="16905"/>
                  </a:cubicBezTo>
                  <a:close/>
                  <a:moveTo>
                    <a:pt x="9693" y="16655"/>
                  </a:moveTo>
                  <a:cubicBezTo>
                    <a:pt x="9407" y="16845"/>
                    <a:pt x="9121" y="17072"/>
                    <a:pt x="8859" y="17298"/>
                  </a:cubicBezTo>
                  <a:cubicBezTo>
                    <a:pt x="8573" y="17286"/>
                    <a:pt x="8288" y="17274"/>
                    <a:pt x="7990" y="17262"/>
                  </a:cubicBezTo>
                  <a:cubicBezTo>
                    <a:pt x="8276" y="17072"/>
                    <a:pt x="8550" y="16869"/>
                    <a:pt x="8800" y="16655"/>
                  </a:cubicBezTo>
                  <a:close/>
                  <a:moveTo>
                    <a:pt x="11169" y="16643"/>
                  </a:moveTo>
                  <a:cubicBezTo>
                    <a:pt x="10800" y="16857"/>
                    <a:pt x="10443" y="17095"/>
                    <a:pt x="10086" y="17322"/>
                  </a:cubicBezTo>
                  <a:cubicBezTo>
                    <a:pt x="10074" y="17334"/>
                    <a:pt x="10062" y="17345"/>
                    <a:pt x="10062" y="17369"/>
                  </a:cubicBezTo>
                  <a:cubicBezTo>
                    <a:pt x="9764" y="17345"/>
                    <a:pt x="9466" y="17334"/>
                    <a:pt x="9157" y="17310"/>
                  </a:cubicBezTo>
                  <a:cubicBezTo>
                    <a:pt x="9478" y="17084"/>
                    <a:pt x="9800" y="16869"/>
                    <a:pt x="10109" y="16643"/>
                  </a:cubicBezTo>
                  <a:close/>
                  <a:moveTo>
                    <a:pt x="21980" y="16953"/>
                  </a:moveTo>
                  <a:cubicBezTo>
                    <a:pt x="21777" y="17048"/>
                    <a:pt x="21587" y="17179"/>
                    <a:pt x="21408" y="17298"/>
                  </a:cubicBezTo>
                  <a:cubicBezTo>
                    <a:pt x="21349" y="17334"/>
                    <a:pt x="21289" y="17369"/>
                    <a:pt x="21230" y="17405"/>
                  </a:cubicBezTo>
                  <a:cubicBezTo>
                    <a:pt x="21023" y="17405"/>
                    <a:pt x="20817" y="17400"/>
                    <a:pt x="20607" y="17400"/>
                  </a:cubicBezTo>
                  <a:cubicBezTo>
                    <a:pt x="20502" y="17400"/>
                    <a:pt x="20396" y="17401"/>
                    <a:pt x="20289" y="17405"/>
                  </a:cubicBezTo>
                  <a:cubicBezTo>
                    <a:pt x="20492" y="17262"/>
                    <a:pt x="20682" y="17119"/>
                    <a:pt x="20885" y="16976"/>
                  </a:cubicBezTo>
                  <a:cubicBezTo>
                    <a:pt x="21242" y="16964"/>
                    <a:pt x="21611" y="16964"/>
                    <a:pt x="21980" y="16953"/>
                  </a:cubicBezTo>
                  <a:close/>
                  <a:moveTo>
                    <a:pt x="12276" y="16631"/>
                  </a:moveTo>
                  <a:cubicBezTo>
                    <a:pt x="11836" y="16869"/>
                    <a:pt x="11419" y="17155"/>
                    <a:pt x="11002" y="17429"/>
                  </a:cubicBezTo>
                  <a:cubicBezTo>
                    <a:pt x="10752" y="17405"/>
                    <a:pt x="10502" y="17393"/>
                    <a:pt x="10252" y="17369"/>
                  </a:cubicBezTo>
                  <a:cubicBezTo>
                    <a:pt x="10669" y="17143"/>
                    <a:pt x="11109" y="16917"/>
                    <a:pt x="11502" y="16643"/>
                  </a:cubicBezTo>
                  <a:cubicBezTo>
                    <a:pt x="11764" y="16643"/>
                    <a:pt x="12014" y="16631"/>
                    <a:pt x="12276" y="16631"/>
                  </a:cubicBezTo>
                  <a:close/>
                  <a:moveTo>
                    <a:pt x="22873" y="16941"/>
                  </a:moveTo>
                  <a:cubicBezTo>
                    <a:pt x="22551" y="17060"/>
                    <a:pt x="22254" y="17238"/>
                    <a:pt x="21968" y="17441"/>
                  </a:cubicBezTo>
                  <a:cubicBezTo>
                    <a:pt x="21861" y="17429"/>
                    <a:pt x="21742" y="17429"/>
                    <a:pt x="21623" y="17417"/>
                  </a:cubicBezTo>
                  <a:cubicBezTo>
                    <a:pt x="21849" y="17286"/>
                    <a:pt x="22087" y="17143"/>
                    <a:pt x="22266" y="16953"/>
                  </a:cubicBezTo>
                  <a:cubicBezTo>
                    <a:pt x="22468" y="16941"/>
                    <a:pt x="22670" y="16941"/>
                    <a:pt x="22873" y="16941"/>
                  </a:cubicBezTo>
                  <a:close/>
                  <a:moveTo>
                    <a:pt x="20504" y="16988"/>
                  </a:moveTo>
                  <a:cubicBezTo>
                    <a:pt x="20301" y="17119"/>
                    <a:pt x="20123" y="17262"/>
                    <a:pt x="19944" y="17417"/>
                  </a:cubicBezTo>
                  <a:cubicBezTo>
                    <a:pt x="19718" y="17429"/>
                    <a:pt x="19503" y="17441"/>
                    <a:pt x="19289" y="17465"/>
                  </a:cubicBezTo>
                  <a:cubicBezTo>
                    <a:pt x="19396" y="17393"/>
                    <a:pt x="19503" y="17322"/>
                    <a:pt x="19611" y="17250"/>
                  </a:cubicBezTo>
                  <a:cubicBezTo>
                    <a:pt x="19765" y="17167"/>
                    <a:pt x="19920" y="17107"/>
                    <a:pt x="20063" y="17012"/>
                  </a:cubicBezTo>
                  <a:cubicBezTo>
                    <a:pt x="20206" y="17000"/>
                    <a:pt x="20349" y="16988"/>
                    <a:pt x="20504" y="16988"/>
                  </a:cubicBezTo>
                  <a:close/>
                  <a:moveTo>
                    <a:pt x="23802" y="16917"/>
                  </a:moveTo>
                  <a:cubicBezTo>
                    <a:pt x="23480" y="17048"/>
                    <a:pt x="23171" y="17250"/>
                    <a:pt x="22885" y="17476"/>
                  </a:cubicBezTo>
                  <a:cubicBezTo>
                    <a:pt x="22718" y="17465"/>
                    <a:pt x="22563" y="17465"/>
                    <a:pt x="22397" y="17453"/>
                  </a:cubicBezTo>
                  <a:cubicBezTo>
                    <a:pt x="22659" y="17298"/>
                    <a:pt x="22932" y="17131"/>
                    <a:pt x="23171" y="16929"/>
                  </a:cubicBezTo>
                  <a:cubicBezTo>
                    <a:pt x="23373" y="16929"/>
                    <a:pt x="23587" y="16917"/>
                    <a:pt x="23802" y="16917"/>
                  </a:cubicBezTo>
                  <a:close/>
                  <a:moveTo>
                    <a:pt x="24706" y="16905"/>
                  </a:moveTo>
                  <a:cubicBezTo>
                    <a:pt x="24385" y="17072"/>
                    <a:pt x="24087" y="17274"/>
                    <a:pt x="23802" y="17488"/>
                  </a:cubicBezTo>
                  <a:lnTo>
                    <a:pt x="23290" y="17488"/>
                  </a:lnTo>
                  <a:cubicBezTo>
                    <a:pt x="23575" y="17310"/>
                    <a:pt x="23861" y="17119"/>
                    <a:pt x="24123" y="16917"/>
                  </a:cubicBezTo>
                  <a:cubicBezTo>
                    <a:pt x="24206" y="16905"/>
                    <a:pt x="24290" y="16905"/>
                    <a:pt x="24373" y="16905"/>
                  </a:cubicBezTo>
                  <a:close/>
                  <a:moveTo>
                    <a:pt x="25326" y="16881"/>
                  </a:moveTo>
                  <a:cubicBezTo>
                    <a:pt x="25254" y="16941"/>
                    <a:pt x="25183" y="16988"/>
                    <a:pt x="25123" y="17036"/>
                  </a:cubicBezTo>
                  <a:cubicBezTo>
                    <a:pt x="24921" y="17179"/>
                    <a:pt x="24730" y="17345"/>
                    <a:pt x="24552" y="17500"/>
                  </a:cubicBezTo>
                  <a:lnTo>
                    <a:pt x="24242" y="17500"/>
                  </a:lnTo>
                  <a:cubicBezTo>
                    <a:pt x="24516" y="17322"/>
                    <a:pt x="24790" y="17119"/>
                    <a:pt x="25028" y="16893"/>
                  </a:cubicBezTo>
                  <a:cubicBezTo>
                    <a:pt x="25123" y="16893"/>
                    <a:pt x="25218" y="16881"/>
                    <a:pt x="25326" y="16881"/>
                  </a:cubicBezTo>
                  <a:close/>
                  <a:moveTo>
                    <a:pt x="13800" y="16607"/>
                  </a:moveTo>
                  <a:cubicBezTo>
                    <a:pt x="13265" y="16834"/>
                    <a:pt x="12776" y="17167"/>
                    <a:pt x="12312" y="17524"/>
                  </a:cubicBezTo>
                  <a:cubicBezTo>
                    <a:pt x="11979" y="17500"/>
                    <a:pt x="11633" y="17476"/>
                    <a:pt x="11288" y="17453"/>
                  </a:cubicBezTo>
                  <a:cubicBezTo>
                    <a:pt x="11729" y="17191"/>
                    <a:pt x="12169" y="16941"/>
                    <a:pt x="12562" y="16631"/>
                  </a:cubicBezTo>
                  <a:cubicBezTo>
                    <a:pt x="12979" y="16619"/>
                    <a:pt x="13384" y="16619"/>
                    <a:pt x="13800" y="16607"/>
                  </a:cubicBezTo>
                  <a:close/>
                  <a:moveTo>
                    <a:pt x="26492" y="16857"/>
                  </a:moveTo>
                  <a:cubicBezTo>
                    <a:pt x="26183" y="17048"/>
                    <a:pt x="25897" y="17286"/>
                    <a:pt x="25611" y="17524"/>
                  </a:cubicBezTo>
                  <a:cubicBezTo>
                    <a:pt x="25397" y="17524"/>
                    <a:pt x="25183" y="17512"/>
                    <a:pt x="24956" y="17512"/>
                  </a:cubicBezTo>
                  <a:cubicBezTo>
                    <a:pt x="25099" y="17417"/>
                    <a:pt x="25230" y="17322"/>
                    <a:pt x="25373" y="17226"/>
                  </a:cubicBezTo>
                  <a:cubicBezTo>
                    <a:pt x="25540" y="17107"/>
                    <a:pt x="25730" y="17000"/>
                    <a:pt x="25885" y="16869"/>
                  </a:cubicBezTo>
                  <a:cubicBezTo>
                    <a:pt x="26088" y="16869"/>
                    <a:pt x="26290" y="16857"/>
                    <a:pt x="26492" y="16857"/>
                  </a:cubicBezTo>
                  <a:close/>
                  <a:moveTo>
                    <a:pt x="27266" y="16834"/>
                  </a:moveTo>
                  <a:cubicBezTo>
                    <a:pt x="27219" y="16881"/>
                    <a:pt x="27171" y="16917"/>
                    <a:pt x="27123" y="16953"/>
                  </a:cubicBezTo>
                  <a:cubicBezTo>
                    <a:pt x="26873" y="17155"/>
                    <a:pt x="26611" y="17345"/>
                    <a:pt x="26349" y="17536"/>
                  </a:cubicBezTo>
                  <a:lnTo>
                    <a:pt x="26016" y="17536"/>
                  </a:lnTo>
                  <a:cubicBezTo>
                    <a:pt x="26314" y="17322"/>
                    <a:pt x="26588" y="17107"/>
                    <a:pt x="26826" y="16845"/>
                  </a:cubicBezTo>
                  <a:cubicBezTo>
                    <a:pt x="26969" y="16845"/>
                    <a:pt x="27123" y="16845"/>
                    <a:pt x="27266" y="16834"/>
                  </a:cubicBezTo>
                  <a:close/>
                  <a:moveTo>
                    <a:pt x="28338" y="16810"/>
                  </a:moveTo>
                  <a:cubicBezTo>
                    <a:pt x="28231" y="16893"/>
                    <a:pt x="28124" y="16976"/>
                    <a:pt x="28016" y="17060"/>
                  </a:cubicBezTo>
                  <a:cubicBezTo>
                    <a:pt x="27790" y="17238"/>
                    <a:pt x="27576" y="17405"/>
                    <a:pt x="27350" y="17584"/>
                  </a:cubicBezTo>
                  <a:cubicBezTo>
                    <a:pt x="27147" y="17572"/>
                    <a:pt x="26945" y="17560"/>
                    <a:pt x="26742" y="17560"/>
                  </a:cubicBezTo>
                  <a:cubicBezTo>
                    <a:pt x="26909" y="17441"/>
                    <a:pt x="27088" y="17334"/>
                    <a:pt x="27242" y="17215"/>
                  </a:cubicBezTo>
                  <a:cubicBezTo>
                    <a:pt x="27409" y="17095"/>
                    <a:pt x="27576" y="16964"/>
                    <a:pt x="27719" y="16822"/>
                  </a:cubicBezTo>
                  <a:cubicBezTo>
                    <a:pt x="27921" y="16822"/>
                    <a:pt x="28135" y="16822"/>
                    <a:pt x="28338" y="16810"/>
                  </a:cubicBezTo>
                  <a:close/>
                  <a:moveTo>
                    <a:pt x="14836" y="16595"/>
                  </a:moveTo>
                  <a:lnTo>
                    <a:pt x="14836" y="16595"/>
                  </a:lnTo>
                  <a:cubicBezTo>
                    <a:pt x="14265" y="16798"/>
                    <a:pt x="13717" y="17084"/>
                    <a:pt x="13241" y="17417"/>
                  </a:cubicBezTo>
                  <a:cubicBezTo>
                    <a:pt x="13181" y="17453"/>
                    <a:pt x="13122" y="17524"/>
                    <a:pt x="13098" y="17596"/>
                  </a:cubicBezTo>
                  <a:cubicBezTo>
                    <a:pt x="12955" y="17584"/>
                    <a:pt x="12800" y="17572"/>
                    <a:pt x="12657" y="17560"/>
                  </a:cubicBezTo>
                  <a:cubicBezTo>
                    <a:pt x="13122" y="17262"/>
                    <a:pt x="13610" y="16964"/>
                    <a:pt x="14038" y="16607"/>
                  </a:cubicBezTo>
                  <a:cubicBezTo>
                    <a:pt x="14300" y="16607"/>
                    <a:pt x="14562" y="16607"/>
                    <a:pt x="14836" y="16595"/>
                  </a:cubicBezTo>
                  <a:close/>
                  <a:moveTo>
                    <a:pt x="18956" y="17012"/>
                  </a:moveTo>
                  <a:cubicBezTo>
                    <a:pt x="19158" y="17024"/>
                    <a:pt x="19372" y="17024"/>
                    <a:pt x="19575" y="17024"/>
                  </a:cubicBezTo>
                  <a:cubicBezTo>
                    <a:pt x="19337" y="17155"/>
                    <a:pt x="19122" y="17345"/>
                    <a:pt x="18932" y="17500"/>
                  </a:cubicBezTo>
                  <a:cubicBezTo>
                    <a:pt x="18718" y="17536"/>
                    <a:pt x="18515" y="17572"/>
                    <a:pt x="18313" y="17619"/>
                  </a:cubicBezTo>
                  <a:cubicBezTo>
                    <a:pt x="18301" y="17572"/>
                    <a:pt x="18289" y="17512"/>
                    <a:pt x="18277" y="17465"/>
                  </a:cubicBezTo>
                  <a:cubicBezTo>
                    <a:pt x="18408" y="17381"/>
                    <a:pt x="18539" y="17298"/>
                    <a:pt x="18658" y="17215"/>
                  </a:cubicBezTo>
                  <a:cubicBezTo>
                    <a:pt x="18765" y="17155"/>
                    <a:pt x="18860" y="17084"/>
                    <a:pt x="18956" y="17012"/>
                  </a:cubicBezTo>
                  <a:close/>
                  <a:moveTo>
                    <a:pt x="29540" y="16786"/>
                  </a:moveTo>
                  <a:cubicBezTo>
                    <a:pt x="29100" y="17000"/>
                    <a:pt x="28683" y="17345"/>
                    <a:pt x="28278" y="17643"/>
                  </a:cubicBezTo>
                  <a:cubicBezTo>
                    <a:pt x="28076" y="17631"/>
                    <a:pt x="27873" y="17607"/>
                    <a:pt x="27671" y="17596"/>
                  </a:cubicBezTo>
                  <a:cubicBezTo>
                    <a:pt x="27826" y="17476"/>
                    <a:pt x="27993" y="17357"/>
                    <a:pt x="28147" y="17238"/>
                  </a:cubicBezTo>
                  <a:cubicBezTo>
                    <a:pt x="28326" y="17095"/>
                    <a:pt x="28505" y="16964"/>
                    <a:pt x="28671" y="16810"/>
                  </a:cubicBezTo>
                  <a:cubicBezTo>
                    <a:pt x="28957" y="16798"/>
                    <a:pt x="29255" y="16786"/>
                    <a:pt x="29540" y="16786"/>
                  </a:cubicBezTo>
                  <a:close/>
                  <a:moveTo>
                    <a:pt x="30683" y="16762"/>
                  </a:moveTo>
                  <a:cubicBezTo>
                    <a:pt x="30159" y="16941"/>
                    <a:pt x="29648" y="17191"/>
                    <a:pt x="29195" y="17488"/>
                  </a:cubicBezTo>
                  <a:cubicBezTo>
                    <a:pt x="29136" y="17536"/>
                    <a:pt x="29076" y="17619"/>
                    <a:pt x="29052" y="17703"/>
                  </a:cubicBezTo>
                  <a:cubicBezTo>
                    <a:pt x="28921" y="17691"/>
                    <a:pt x="28778" y="17679"/>
                    <a:pt x="28647" y="17667"/>
                  </a:cubicBezTo>
                  <a:cubicBezTo>
                    <a:pt x="29052" y="17417"/>
                    <a:pt x="29469" y="17155"/>
                    <a:pt x="29778" y="16810"/>
                  </a:cubicBezTo>
                  <a:cubicBezTo>
                    <a:pt x="29790" y="16798"/>
                    <a:pt x="29790" y="16786"/>
                    <a:pt x="29790" y="16774"/>
                  </a:cubicBezTo>
                  <a:cubicBezTo>
                    <a:pt x="30088" y="16774"/>
                    <a:pt x="30386" y="16762"/>
                    <a:pt x="30683" y="16762"/>
                  </a:cubicBezTo>
                  <a:close/>
                  <a:moveTo>
                    <a:pt x="15289" y="16857"/>
                  </a:moveTo>
                  <a:lnTo>
                    <a:pt x="15289" y="16857"/>
                  </a:lnTo>
                  <a:cubicBezTo>
                    <a:pt x="15253" y="17060"/>
                    <a:pt x="15229" y="17262"/>
                    <a:pt x="15205" y="17453"/>
                  </a:cubicBezTo>
                  <a:cubicBezTo>
                    <a:pt x="14991" y="17584"/>
                    <a:pt x="14777" y="17738"/>
                    <a:pt x="14562" y="17869"/>
                  </a:cubicBezTo>
                  <a:cubicBezTo>
                    <a:pt x="14181" y="18119"/>
                    <a:pt x="13800" y="18358"/>
                    <a:pt x="13419" y="18608"/>
                  </a:cubicBezTo>
                  <a:cubicBezTo>
                    <a:pt x="13431" y="18393"/>
                    <a:pt x="13419" y="18179"/>
                    <a:pt x="13407" y="17965"/>
                  </a:cubicBezTo>
                  <a:lnTo>
                    <a:pt x="13467" y="17965"/>
                  </a:lnTo>
                  <a:cubicBezTo>
                    <a:pt x="13491" y="17953"/>
                    <a:pt x="13503" y="17941"/>
                    <a:pt x="13515" y="17941"/>
                  </a:cubicBezTo>
                  <a:cubicBezTo>
                    <a:pt x="13526" y="17929"/>
                    <a:pt x="13538" y="17929"/>
                    <a:pt x="13550" y="17929"/>
                  </a:cubicBezTo>
                  <a:cubicBezTo>
                    <a:pt x="13610" y="17929"/>
                    <a:pt x="13646" y="17905"/>
                    <a:pt x="13669" y="17869"/>
                  </a:cubicBezTo>
                  <a:cubicBezTo>
                    <a:pt x="14241" y="17607"/>
                    <a:pt x="14789" y="17250"/>
                    <a:pt x="15289" y="16857"/>
                  </a:cubicBezTo>
                  <a:close/>
                  <a:moveTo>
                    <a:pt x="15181" y="17703"/>
                  </a:moveTo>
                  <a:cubicBezTo>
                    <a:pt x="15158" y="18012"/>
                    <a:pt x="15134" y="18310"/>
                    <a:pt x="15122" y="18619"/>
                  </a:cubicBezTo>
                  <a:cubicBezTo>
                    <a:pt x="15078" y="18612"/>
                    <a:pt x="15034" y="18608"/>
                    <a:pt x="14990" y="18608"/>
                  </a:cubicBezTo>
                  <a:cubicBezTo>
                    <a:pt x="14418" y="18608"/>
                    <a:pt x="13869" y="19219"/>
                    <a:pt x="13372" y="19429"/>
                  </a:cubicBezTo>
                  <a:cubicBezTo>
                    <a:pt x="13384" y="19203"/>
                    <a:pt x="13407" y="18977"/>
                    <a:pt x="13419" y="18739"/>
                  </a:cubicBezTo>
                  <a:cubicBezTo>
                    <a:pt x="13426" y="18745"/>
                    <a:pt x="13437" y="18752"/>
                    <a:pt x="13450" y="18752"/>
                  </a:cubicBezTo>
                  <a:cubicBezTo>
                    <a:pt x="13459" y="18752"/>
                    <a:pt x="13469" y="18749"/>
                    <a:pt x="13479" y="18739"/>
                  </a:cubicBezTo>
                  <a:cubicBezTo>
                    <a:pt x="13872" y="18500"/>
                    <a:pt x="14265" y="18262"/>
                    <a:pt x="14646" y="18024"/>
                  </a:cubicBezTo>
                  <a:cubicBezTo>
                    <a:pt x="14824" y="17917"/>
                    <a:pt x="15003" y="17822"/>
                    <a:pt x="15181" y="17703"/>
                  </a:cubicBezTo>
                  <a:close/>
                  <a:moveTo>
                    <a:pt x="15110" y="18739"/>
                  </a:moveTo>
                  <a:lnTo>
                    <a:pt x="15110" y="18739"/>
                  </a:lnTo>
                  <a:cubicBezTo>
                    <a:pt x="15098" y="18929"/>
                    <a:pt x="15098" y="19131"/>
                    <a:pt x="15086" y="19334"/>
                  </a:cubicBezTo>
                  <a:cubicBezTo>
                    <a:pt x="14455" y="19572"/>
                    <a:pt x="13848" y="19977"/>
                    <a:pt x="13276" y="20334"/>
                  </a:cubicBezTo>
                  <a:cubicBezTo>
                    <a:pt x="13300" y="20084"/>
                    <a:pt x="13324" y="19822"/>
                    <a:pt x="13360" y="19572"/>
                  </a:cubicBezTo>
                  <a:cubicBezTo>
                    <a:pt x="13681" y="19536"/>
                    <a:pt x="13943" y="19393"/>
                    <a:pt x="14217" y="19215"/>
                  </a:cubicBezTo>
                  <a:cubicBezTo>
                    <a:pt x="14515" y="19024"/>
                    <a:pt x="14812" y="18893"/>
                    <a:pt x="15110" y="18739"/>
                  </a:cubicBezTo>
                  <a:close/>
                  <a:moveTo>
                    <a:pt x="15086" y="19608"/>
                  </a:moveTo>
                  <a:cubicBezTo>
                    <a:pt x="15086" y="19774"/>
                    <a:pt x="15086" y="19941"/>
                    <a:pt x="15086" y="20108"/>
                  </a:cubicBezTo>
                  <a:cubicBezTo>
                    <a:pt x="14443" y="20405"/>
                    <a:pt x="13836" y="20786"/>
                    <a:pt x="13217" y="21144"/>
                  </a:cubicBezTo>
                  <a:cubicBezTo>
                    <a:pt x="13229" y="20929"/>
                    <a:pt x="13241" y="20727"/>
                    <a:pt x="13265" y="20524"/>
                  </a:cubicBezTo>
                  <a:cubicBezTo>
                    <a:pt x="13265" y="20513"/>
                    <a:pt x="13265" y="20501"/>
                    <a:pt x="13265" y="20501"/>
                  </a:cubicBezTo>
                  <a:cubicBezTo>
                    <a:pt x="13872" y="20227"/>
                    <a:pt x="14527" y="19965"/>
                    <a:pt x="15086" y="19608"/>
                  </a:cubicBezTo>
                  <a:close/>
                  <a:moveTo>
                    <a:pt x="15086" y="20370"/>
                  </a:moveTo>
                  <a:cubicBezTo>
                    <a:pt x="15086" y="20548"/>
                    <a:pt x="15086" y="20715"/>
                    <a:pt x="15086" y="20882"/>
                  </a:cubicBezTo>
                  <a:cubicBezTo>
                    <a:pt x="14729" y="21013"/>
                    <a:pt x="14396" y="21239"/>
                    <a:pt x="14050" y="21429"/>
                  </a:cubicBezTo>
                  <a:cubicBezTo>
                    <a:pt x="13765" y="21572"/>
                    <a:pt x="13479" y="21715"/>
                    <a:pt x="13181" y="21858"/>
                  </a:cubicBezTo>
                  <a:cubicBezTo>
                    <a:pt x="13193" y="21679"/>
                    <a:pt x="13205" y="21489"/>
                    <a:pt x="13217" y="21310"/>
                  </a:cubicBezTo>
                  <a:cubicBezTo>
                    <a:pt x="13848" y="21048"/>
                    <a:pt x="14503" y="20763"/>
                    <a:pt x="15086" y="20370"/>
                  </a:cubicBezTo>
                  <a:close/>
                  <a:moveTo>
                    <a:pt x="15098" y="21048"/>
                  </a:moveTo>
                  <a:cubicBezTo>
                    <a:pt x="15098" y="21191"/>
                    <a:pt x="15098" y="21322"/>
                    <a:pt x="15110" y="21453"/>
                  </a:cubicBezTo>
                  <a:cubicBezTo>
                    <a:pt x="14800" y="21584"/>
                    <a:pt x="14515" y="21786"/>
                    <a:pt x="14229" y="21941"/>
                  </a:cubicBezTo>
                  <a:cubicBezTo>
                    <a:pt x="13872" y="22120"/>
                    <a:pt x="13503" y="22275"/>
                    <a:pt x="13134" y="22418"/>
                  </a:cubicBezTo>
                  <a:cubicBezTo>
                    <a:pt x="13145" y="22275"/>
                    <a:pt x="13157" y="22144"/>
                    <a:pt x="13169" y="22001"/>
                  </a:cubicBezTo>
                  <a:cubicBezTo>
                    <a:pt x="13836" y="21775"/>
                    <a:pt x="14586" y="21501"/>
                    <a:pt x="15098" y="21048"/>
                  </a:cubicBezTo>
                  <a:close/>
                  <a:moveTo>
                    <a:pt x="15146" y="22537"/>
                  </a:moveTo>
                  <a:cubicBezTo>
                    <a:pt x="15146" y="22644"/>
                    <a:pt x="15146" y="22751"/>
                    <a:pt x="15158" y="22858"/>
                  </a:cubicBezTo>
                  <a:cubicBezTo>
                    <a:pt x="14872" y="22906"/>
                    <a:pt x="14598" y="22941"/>
                    <a:pt x="14312" y="22989"/>
                  </a:cubicBezTo>
                  <a:cubicBezTo>
                    <a:pt x="14598" y="22858"/>
                    <a:pt x="14884" y="22703"/>
                    <a:pt x="15146" y="22537"/>
                  </a:cubicBezTo>
                  <a:close/>
                  <a:moveTo>
                    <a:pt x="15110" y="21667"/>
                  </a:moveTo>
                  <a:cubicBezTo>
                    <a:pt x="15122" y="21882"/>
                    <a:pt x="15122" y="22096"/>
                    <a:pt x="15134" y="22310"/>
                  </a:cubicBezTo>
                  <a:cubicBezTo>
                    <a:pt x="14562" y="22501"/>
                    <a:pt x="14015" y="22822"/>
                    <a:pt x="13479" y="23144"/>
                  </a:cubicBezTo>
                  <a:cubicBezTo>
                    <a:pt x="13324" y="23168"/>
                    <a:pt x="13169" y="23191"/>
                    <a:pt x="13014" y="23227"/>
                  </a:cubicBezTo>
                  <a:cubicBezTo>
                    <a:pt x="13062" y="23013"/>
                    <a:pt x="13098" y="22787"/>
                    <a:pt x="13122" y="22560"/>
                  </a:cubicBezTo>
                  <a:cubicBezTo>
                    <a:pt x="13776" y="22406"/>
                    <a:pt x="14610" y="22156"/>
                    <a:pt x="15110" y="21667"/>
                  </a:cubicBezTo>
                  <a:close/>
                  <a:moveTo>
                    <a:pt x="12693" y="23811"/>
                  </a:moveTo>
                  <a:cubicBezTo>
                    <a:pt x="12788" y="23942"/>
                    <a:pt x="12895" y="24072"/>
                    <a:pt x="12991" y="24192"/>
                  </a:cubicBezTo>
                  <a:cubicBezTo>
                    <a:pt x="12776" y="24323"/>
                    <a:pt x="12574" y="24465"/>
                    <a:pt x="12360" y="24584"/>
                  </a:cubicBezTo>
                  <a:cubicBezTo>
                    <a:pt x="12074" y="24751"/>
                    <a:pt x="11764" y="24894"/>
                    <a:pt x="11443" y="25013"/>
                  </a:cubicBezTo>
                  <a:cubicBezTo>
                    <a:pt x="11360" y="24930"/>
                    <a:pt x="11276" y="24846"/>
                    <a:pt x="11181" y="24775"/>
                  </a:cubicBezTo>
                  <a:cubicBezTo>
                    <a:pt x="11717" y="24525"/>
                    <a:pt x="12229" y="24192"/>
                    <a:pt x="12693" y="23811"/>
                  </a:cubicBezTo>
                  <a:close/>
                  <a:moveTo>
                    <a:pt x="13122" y="24358"/>
                  </a:moveTo>
                  <a:cubicBezTo>
                    <a:pt x="13276" y="24549"/>
                    <a:pt x="13431" y="24739"/>
                    <a:pt x="13586" y="24930"/>
                  </a:cubicBezTo>
                  <a:cubicBezTo>
                    <a:pt x="13384" y="25025"/>
                    <a:pt x="13181" y="25204"/>
                    <a:pt x="13014" y="25287"/>
                  </a:cubicBezTo>
                  <a:cubicBezTo>
                    <a:pt x="12705" y="25477"/>
                    <a:pt x="12395" y="25644"/>
                    <a:pt x="12074" y="25811"/>
                  </a:cubicBezTo>
                  <a:cubicBezTo>
                    <a:pt x="11919" y="25585"/>
                    <a:pt x="11764" y="25370"/>
                    <a:pt x="11598" y="25180"/>
                  </a:cubicBezTo>
                  <a:cubicBezTo>
                    <a:pt x="12145" y="25013"/>
                    <a:pt x="12741" y="24763"/>
                    <a:pt x="13122" y="24358"/>
                  </a:cubicBezTo>
                  <a:close/>
                  <a:moveTo>
                    <a:pt x="13753" y="25144"/>
                  </a:moveTo>
                  <a:cubicBezTo>
                    <a:pt x="13812" y="25215"/>
                    <a:pt x="13872" y="25299"/>
                    <a:pt x="13931" y="25370"/>
                  </a:cubicBezTo>
                  <a:cubicBezTo>
                    <a:pt x="13729" y="25442"/>
                    <a:pt x="13538" y="25608"/>
                    <a:pt x="13372" y="25704"/>
                  </a:cubicBezTo>
                  <a:cubicBezTo>
                    <a:pt x="13038" y="25906"/>
                    <a:pt x="12717" y="26108"/>
                    <a:pt x="12395" y="26311"/>
                  </a:cubicBezTo>
                  <a:cubicBezTo>
                    <a:pt x="12324" y="26192"/>
                    <a:pt x="12252" y="26085"/>
                    <a:pt x="12181" y="25966"/>
                  </a:cubicBezTo>
                  <a:cubicBezTo>
                    <a:pt x="12383" y="25882"/>
                    <a:pt x="12598" y="25787"/>
                    <a:pt x="12800" y="25692"/>
                  </a:cubicBezTo>
                  <a:cubicBezTo>
                    <a:pt x="13003" y="25585"/>
                    <a:pt x="13574" y="25370"/>
                    <a:pt x="13753" y="25144"/>
                  </a:cubicBezTo>
                  <a:close/>
                  <a:moveTo>
                    <a:pt x="14074" y="25561"/>
                  </a:moveTo>
                  <a:cubicBezTo>
                    <a:pt x="14193" y="25704"/>
                    <a:pt x="14312" y="25858"/>
                    <a:pt x="14431" y="26013"/>
                  </a:cubicBezTo>
                  <a:cubicBezTo>
                    <a:pt x="14157" y="26144"/>
                    <a:pt x="13919" y="26347"/>
                    <a:pt x="13669" y="26513"/>
                  </a:cubicBezTo>
                  <a:cubicBezTo>
                    <a:pt x="13419" y="26692"/>
                    <a:pt x="13169" y="26882"/>
                    <a:pt x="12919" y="27073"/>
                  </a:cubicBezTo>
                  <a:cubicBezTo>
                    <a:pt x="12907" y="27061"/>
                    <a:pt x="12884" y="27037"/>
                    <a:pt x="12872" y="27013"/>
                  </a:cubicBezTo>
                  <a:cubicBezTo>
                    <a:pt x="12741" y="26847"/>
                    <a:pt x="12610" y="26644"/>
                    <a:pt x="12467" y="26430"/>
                  </a:cubicBezTo>
                  <a:cubicBezTo>
                    <a:pt x="12717" y="26311"/>
                    <a:pt x="12967" y="26180"/>
                    <a:pt x="13217" y="26049"/>
                  </a:cubicBezTo>
                  <a:cubicBezTo>
                    <a:pt x="13372" y="25966"/>
                    <a:pt x="13526" y="25882"/>
                    <a:pt x="13681" y="25787"/>
                  </a:cubicBezTo>
                  <a:cubicBezTo>
                    <a:pt x="13776" y="25739"/>
                    <a:pt x="13943" y="25608"/>
                    <a:pt x="14074" y="25561"/>
                  </a:cubicBezTo>
                  <a:close/>
                  <a:moveTo>
                    <a:pt x="14562" y="26180"/>
                  </a:moveTo>
                  <a:cubicBezTo>
                    <a:pt x="14681" y="26335"/>
                    <a:pt x="14800" y="26489"/>
                    <a:pt x="14919" y="26632"/>
                  </a:cubicBezTo>
                  <a:cubicBezTo>
                    <a:pt x="14693" y="26728"/>
                    <a:pt x="14479" y="26882"/>
                    <a:pt x="14265" y="27001"/>
                  </a:cubicBezTo>
                  <a:cubicBezTo>
                    <a:pt x="13955" y="27192"/>
                    <a:pt x="13646" y="27394"/>
                    <a:pt x="13336" y="27597"/>
                  </a:cubicBezTo>
                  <a:cubicBezTo>
                    <a:pt x="13229" y="27466"/>
                    <a:pt x="13122" y="27323"/>
                    <a:pt x="13014" y="27192"/>
                  </a:cubicBezTo>
                  <a:cubicBezTo>
                    <a:pt x="13288" y="27013"/>
                    <a:pt x="13562" y="26835"/>
                    <a:pt x="13836" y="26656"/>
                  </a:cubicBezTo>
                  <a:cubicBezTo>
                    <a:pt x="14074" y="26501"/>
                    <a:pt x="14348" y="26358"/>
                    <a:pt x="14562" y="26180"/>
                  </a:cubicBezTo>
                  <a:close/>
                  <a:moveTo>
                    <a:pt x="31886" y="439"/>
                  </a:moveTo>
                  <a:cubicBezTo>
                    <a:pt x="31803" y="3106"/>
                    <a:pt x="31767" y="5785"/>
                    <a:pt x="31636" y="8452"/>
                  </a:cubicBezTo>
                  <a:cubicBezTo>
                    <a:pt x="31505" y="11119"/>
                    <a:pt x="31041" y="13809"/>
                    <a:pt x="31041" y="16464"/>
                  </a:cubicBezTo>
                  <a:cubicBezTo>
                    <a:pt x="28814" y="16345"/>
                    <a:pt x="26600" y="16262"/>
                    <a:pt x="24373" y="16238"/>
                  </a:cubicBezTo>
                  <a:cubicBezTo>
                    <a:pt x="23738" y="16224"/>
                    <a:pt x="23108" y="16218"/>
                    <a:pt x="22476" y="16218"/>
                  </a:cubicBezTo>
                  <a:cubicBezTo>
                    <a:pt x="22030" y="16218"/>
                    <a:pt x="21583" y="16221"/>
                    <a:pt x="21135" y="16226"/>
                  </a:cubicBezTo>
                  <a:cubicBezTo>
                    <a:pt x="21092" y="16227"/>
                    <a:pt x="21049" y="16227"/>
                    <a:pt x="21006" y="16227"/>
                  </a:cubicBezTo>
                  <a:cubicBezTo>
                    <a:pt x="20608" y="16227"/>
                    <a:pt x="20191" y="16208"/>
                    <a:pt x="19776" y="16208"/>
                  </a:cubicBezTo>
                  <a:cubicBezTo>
                    <a:pt x="19166" y="16208"/>
                    <a:pt x="18558" y="16249"/>
                    <a:pt x="18015" y="16453"/>
                  </a:cubicBezTo>
                  <a:cubicBezTo>
                    <a:pt x="17896" y="16500"/>
                    <a:pt x="17837" y="16631"/>
                    <a:pt x="17872" y="16726"/>
                  </a:cubicBezTo>
                  <a:cubicBezTo>
                    <a:pt x="17563" y="18846"/>
                    <a:pt x="17765" y="21013"/>
                    <a:pt x="17908" y="23144"/>
                  </a:cubicBezTo>
                  <a:cubicBezTo>
                    <a:pt x="17920" y="23322"/>
                    <a:pt x="18039" y="23441"/>
                    <a:pt x="18229" y="23465"/>
                  </a:cubicBezTo>
                  <a:cubicBezTo>
                    <a:pt x="18908" y="23525"/>
                    <a:pt x="19587" y="23632"/>
                    <a:pt x="20253" y="23775"/>
                  </a:cubicBezTo>
                  <a:cubicBezTo>
                    <a:pt x="19087" y="25192"/>
                    <a:pt x="17908" y="26632"/>
                    <a:pt x="16860" y="28144"/>
                  </a:cubicBezTo>
                  <a:cubicBezTo>
                    <a:pt x="15801" y="26632"/>
                    <a:pt x="14634" y="25192"/>
                    <a:pt x="13455" y="23775"/>
                  </a:cubicBezTo>
                  <a:cubicBezTo>
                    <a:pt x="14122" y="23632"/>
                    <a:pt x="14800" y="23525"/>
                    <a:pt x="15491" y="23465"/>
                  </a:cubicBezTo>
                  <a:cubicBezTo>
                    <a:pt x="15670" y="23441"/>
                    <a:pt x="15801" y="23322"/>
                    <a:pt x="15812" y="23144"/>
                  </a:cubicBezTo>
                  <a:cubicBezTo>
                    <a:pt x="15932" y="20917"/>
                    <a:pt x="15943" y="18667"/>
                    <a:pt x="15598" y="16464"/>
                  </a:cubicBezTo>
                  <a:cubicBezTo>
                    <a:pt x="15598" y="16393"/>
                    <a:pt x="15562" y="16322"/>
                    <a:pt x="15467" y="16322"/>
                  </a:cubicBezTo>
                  <a:cubicBezTo>
                    <a:pt x="13193" y="16179"/>
                    <a:pt x="10919" y="16060"/>
                    <a:pt x="8633" y="15976"/>
                  </a:cubicBezTo>
                  <a:cubicBezTo>
                    <a:pt x="7523" y="15938"/>
                    <a:pt x="6152" y="15764"/>
                    <a:pt x="4843" y="15764"/>
                  </a:cubicBezTo>
                  <a:cubicBezTo>
                    <a:pt x="4102" y="15764"/>
                    <a:pt x="3381" y="15820"/>
                    <a:pt x="2739" y="15988"/>
                  </a:cubicBezTo>
                  <a:cubicBezTo>
                    <a:pt x="3049" y="13405"/>
                    <a:pt x="3001" y="10738"/>
                    <a:pt x="3013" y="8142"/>
                  </a:cubicBezTo>
                  <a:cubicBezTo>
                    <a:pt x="3013" y="5749"/>
                    <a:pt x="3156" y="3177"/>
                    <a:pt x="2692" y="808"/>
                  </a:cubicBezTo>
                  <a:lnTo>
                    <a:pt x="2692" y="808"/>
                  </a:lnTo>
                  <a:cubicBezTo>
                    <a:pt x="3265" y="858"/>
                    <a:pt x="3846" y="875"/>
                    <a:pt x="4431" y="875"/>
                  </a:cubicBezTo>
                  <a:cubicBezTo>
                    <a:pt x="5804" y="875"/>
                    <a:pt x="7197" y="777"/>
                    <a:pt x="8550" y="760"/>
                  </a:cubicBezTo>
                  <a:cubicBezTo>
                    <a:pt x="11490" y="712"/>
                    <a:pt x="14431" y="677"/>
                    <a:pt x="17372" y="629"/>
                  </a:cubicBezTo>
                  <a:cubicBezTo>
                    <a:pt x="20253" y="593"/>
                    <a:pt x="23135" y="558"/>
                    <a:pt x="26028" y="522"/>
                  </a:cubicBezTo>
                  <a:cubicBezTo>
                    <a:pt x="26167" y="521"/>
                    <a:pt x="26305" y="521"/>
                    <a:pt x="26444" y="521"/>
                  </a:cubicBezTo>
                  <a:cubicBezTo>
                    <a:pt x="27278" y="521"/>
                    <a:pt x="28118" y="534"/>
                    <a:pt x="28957" y="534"/>
                  </a:cubicBezTo>
                  <a:cubicBezTo>
                    <a:pt x="29936" y="534"/>
                    <a:pt x="30916" y="516"/>
                    <a:pt x="31886" y="439"/>
                  </a:cubicBezTo>
                  <a:close/>
                  <a:moveTo>
                    <a:pt x="15074" y="26847"/>
                  </a:moveTo>
                  <a:lnTo>
                    <a:pt x="15312" y="27144"/>
                  </a:lnTo>
                  <a:cubicBezTo>
                    <a:pt x="15074" y="27251"/>
                    <a:pt x="14860" y="27406"/>
                    <a:pt x="14646" y="27537"/>
                  </a:cubicBezTo>
                  <a:cubicBezTo>
                    <a:pt x="14360" y="27728"/>
                    <a:pt x="14074" y="27942"/>
                    <a:pt x="13788" y="28156"/>
                  </a:cubicBezTo>
                  <a:cubicBezTo>
                    <a:pt x="13669" y="28002"/>
                    <a:pt x="13550" y="27859"/>
                    <a:pt x="13431" y="27716"/>
                  </a:cubicBezTo>
                  <a:cubicBezTo>
                    <a:pt x="13729" y="27561"/>
                    <a:pt x="14015" y="27406"/>
                    <a:pt x="14312" y="27251"/>
                  </a:cubicBezTo>
                  <a:cubicBezTo>
                    <a:pt x="14562" y="27120"/>
                    <a:pt x="14848" y="27001"/>
                    <a:pt x="15074" y="26847"/>
                  </a:cubicBezTo>
                  <a:close/>
                  <a:moveTo>
                    <a:pt x="15455" y="27323"/>
                  </a:moveTo>
                  <a:cubicBezTo>
                    <a:pt x="15527" y="27430"/>
                    <a:pt x="15610" y="27537"/>
                    <a:pt x="15693" y="27632"/>
                  </a:cubicBezTo>
                  <a:cubicBezTo>
                    <a:pt x="15158" y="27859"/>
                    <a:pt x="14669" y="28323"/>
                    <a:pt x="14181" y="28668"/>
                  </a:cubicBezTo>
                  <a:cubicBezTo>
                    <a:pt x="14086" y="28537"/>
                    <a:pt x="13979" y="28406"/>
                    <a:pt x="13884" y="28275"/>
                  </a:cubicBezTo>
                  <a:cubicBezTo>
                    <a:pt x="14181" y="28085"/>
                    <a:pt x="14467" y="27906"/>
                    <a:pt x="14765" y="27728"/>
                  </a:cubicBezTo>
                  <a:cubicBezTo>
                    <a:pt x="14991" y="27597"/>
                    <a:pt x="15229" y="27478"/>
                    <a:pt x="15455" y="27323"/>
                  </a:cubicBezTo>
                  <a:close/>
                  <a:moveTo>
                    <a:pt x="15872" y="27859"/>
                  </a:moveTo>
                  <a:cubicBezTo>
                    <a:pt x="15979" y="28002"/>
                    <a:pt x="16086" y="28144"/>
                    <a:pt x="16205" y="28287"/>
                  </a:cubicBezTo>
                  <a:cubicBezTo>
                    <a:pt x="15622" y="28537"/>
                    <a:pt x="15098" y="28930"/>
                    <a:pt x="14598" y="29323"/>
                  </a:cubicBezTo>
                  <a:cubicBezTo>
                    <a:pt x="14515" y="29156"/>
                    <a:pt x="14408" y="29002"/>
                    <a:pt x="14300" y="28835"/>
                  </a:cubicBezTo>
                  <a:cubicBezTo>
                    <a:pt x="14550" y="28704"/>
                    <a:pt x="14789" y="28549"/>
                    <a:pt x="15027" y="28383"/>
                  </a:cubicBezTo>
                  <a:cubicBezTo>
                    <a:pt x="15300" y="28192"/>
                    <a:pt x="15586" y="28025"/>
                    <a:pt x="15872" y="27859"/>
                  </a:cubicBezTo>
                  <a:close/>
                  <a:moveTo>
                    <a:pt x="16289" y="28394"/>
                  </a:moveTo>
                  <a:cubicBezTo>
                    <a:pt x="16348" y="28466"/>
                    <a:pt x="16408" y="28549"/>
                    <a:pt x="16467" y="28621"/>
                  </a:cubicBezTo>
                  <a:cubicBezTo>
                    <a:pt x="15872" y="28823"/>
                    <a:pt x="15277" y="29133"/>
                    <a:pt x="14753" y="29478"/>
                  </a:cubicBezTo>
                  <a:cubicBezTo>
                    <a:pt x="14741" y="29490"/>
                    <a:pt x="14729" y="29502"/>
                    <a:pt x="14717" y="29526"/>
                  </a:cubicBezTo>
                  <a:cubicBezTo>
                    <a:pt x="14705" y="29502"/>
                    <a:pt x="14693" y="29478"/>
                    <a:pt x="14681" y="29454"/>
                  </a:cubicBezTo>
                  <a:cubicBezTo>
                    <a:pt x="15217" y="29121"/>
                    <a:pt x="15789" y="28787"/>
                    <a:pt x="16289" y="28394"/>
                  </a:cubicBezTo>
                  <a:close/>
                  <a:moveTo>
                    <a:pt x="29245" y="1"/>
                  </a:moveTo>
                  <a:cubicBezTo>
                    <a:pt x="28218" y="1"/>
                    <a:pt x="27189" y="40"/>
                    <a:pt x="26183" y="46"/>
                  </a:cubicBezTo>
                  <a:cubicBezTo>
                    <a:pt x="23242" y="58"/>
                    <a:pt x="20301" y="81"/>
                    <a:pt x="17372" y="117"/>
                  </a:cubicBezTo>
                  <a:cubicBezTo>
                    <a:pt x="14479" y="141"/>
                    <a:pt x="11598" y="189"/>
                    <a:pt x="8716" y="224"/>
                  </a:cubicBezTo>
                  <a:cubicBezTo>
                    <a:pt x="8552" y="226"/>
                    <a:pt x="8386" y="227"/>
                    <a:pt x="8221" y="227"/>
                  </a:cubicBezTo>
                  <a:cubicBezTo>
                    <a:pt x="7300" y="227"/>
                    <a:pt x="6365" y="201"/>
                    <a:pt x="5434" y="201"/>
                  </a:cubicBezTo>
                  <a:cubicBezTo>
                    <a:pt x="4497" y="201"/>
                    <a:pt x="3565" y="227"/>
                    <a:pt x="2656" y="331"/>
                  </a:cubicBezTo>
                  <a:cubicBezTo>
                    <a:pt x="2561" y="331"/>
                    <a:pt x="2501" y="379"/>
                    <a:pt x="2466" y="439"/>
                  </a:cubicBezTo>
                  <a:cubicBezTo>
                    <a:pt x="1763" y="629"/>
                    <a:pt x="1073" y="963"/>
                    <a:pt x="465" y="1379"/>
                  </a:cubicBezTo>
                  <a:cubicBezTo>
                    <a:pt x="370" y="1439"/>
                    <a:pt x="287" y="1582"/>
                    <a:pt x="334" y="1713"/>
                  </a:cubicBezTo>
                  <a:cubicBezTo>
                    <a:pt x="346" y="1736"/>
                    <a:pt x="346" y="1760"/>
                    <a:pt x="358" y="1784"/>
                  </a:cubicBezTo>
                  <a:cubicBezTo>
                    <a:pt x="382" y="1820"/>
                    <a:pt x="430" y="1855"/>
                    <a:pt x="477" y="1879"/>
                  </a:cubicBezTo>
                  <a:cubicBezTo>
                    <a:pt x="453" y="1998"/>
                    <a:pt x="430" y="2129"/>
                    <a:pt x="418" y="2248"/>
                  </a:cubicBezTo>
                  <a:cubicBezTo>
                    <a:pt x="406" y="2248"/>
                    <a:pt x="394" y="2260"/>
                    <a:pt x="382" y="2260"/>
                  </a:cubicBezTo>
                  <a:cubicBezTo>
                    <a:pt x="311" y="2284"/>
                    <a:pt x="322" y="2379"/>
                    <a:pt x="394" y="2391"/>
                  </a:cubicBezTo>
                  <a:cubicBezTo>
                    <a:pt x="37" y="4642"/>
                    <a:pt x="37" y="7011"/>
                    <a:pt x="25" y="9273"/>
                  </a:cubicBezTo>
                  <a:cubicBezTo>
                    <a:pt x="1" y="11654"/>
                    <a:pt x="60" y="14059"/>
                    <a:pt x="239" y="16441"/>
                  </a:cubicBezTo>
                  <a:cubicBezTo>
                    <a:pt x="239" y="16453"/>
                    <a:pt x="239" y="16476"/>
                    <a:pt x="239" y="16488"/>
                  </a:cubicBezTo>
                  <a:cubicBezTo>
                    <a:pt x="275" y="16834"/>
                    <a:pt x="287" y="17179"/>
                    <a:pt x="322" y="17524"/>
                  </a:cubicBezTo>
                  <a:cubicBezTo>
                    <a:pt x="334" y="17596"/>
                    <a:pt x="358" y="17643"/>
                    <a:pt x="382" y="17679"/>
                  </a:cubicBezTo>
                  <a:cubicBezTo>
                    <a:pt x="427" y="17768"/>
                    <a:pt x="502" y="17847"/>
                    <a:pt x="629" y="17847"/>
                  </a:cubicBezTo>
                  <a:cubicBezTo>
                    <a:pt x="638" y="17847"/>
                    <a:pt x="647" y="17846"/>
                    <a:pt x="656" y="17846"/>
                  </a:cubicBezTo>
                  <a:cubicBezTo>
                    <a:pt x="1009" y="17836"/>
                    <a:pt x="1364" y="17832"/>
                    <a:pt x="1719" y="17832"/>
                  </a:cubicBezTo>
                  <a:cubicBezTo>
                    <a:pt x="4518" y="17832"/>
                    <a:pt x="7362" y="18087"/>
                    <a:pt x="10173" y="18087"/>
                  </a:cubicBezTo>
                  <a:cubicBezTo>
                    <a:pt x="11137" y="18087"/>
                    <a:pt x="12097" y="18057"/>
                    <a:pt x="13050" y="17977"/>
                  </a:cubicBezTo>
                  <a:lnTo>
                    <a:pt x="13050" y="17977"/>
                  </a:lnTo>
                  <a:cubicBezTo>
                    <a:pt x="12812" y="18786"/>
                    <a:pt x="12776" y="19679"/>
                    <a:pt x="12693" y="20513"/>
                  </a:cubicBezTo>
                  <a:cubicBezTo>
                    <a:pt x="12610" y="21489"/>
                    <a:pt x="12443" y="22489"/>
                    <a:pt x="12574" y="23453"/>
                  </a:cubicBezTo>
                  <a:cubicBezTo>
                    <a:pt x="11895" y="23644"/>
                    <a:pt x="11217" y="23977"/>
                    <a:pt x="10633" y="24382"/>
                  </a:cubicBezTo>
                  <a:cubicBezTo>
                    <a:pt x="10526" y="24453"/>
                    <a:pt x="10443" y="24584"/>
                    <a:pt x="10490" y="24715"/>
                  </a:cubicBezTo>
                  <a:cubicBezTo>
                    <a:pt x="10502" y="24739"/>
                    <a:pt x="10514" y="24763"/>
                    <a:pt x="10526" y="24787"/>
                  </a:cubicBezTo>
                  <a:cubicBezTo>
                    <a:pt x="10562" y="24846"/>
                    <a:pt x="10609" y="24894"/>
                    <a:pt x="10681" y="24918"/>
                  </a:cubicBezTo>
                  <a:cubicBezTo>
                    <a:pt x="10836" y="25787"/>
                    <a:pt x="11764" y="26620"/>
                    <a:pt x="12288" y="27275"/>
                  </a:cubicBezTo>
                  <a:cubicBezTo>
                    <a:pt x="13038" y="28216"/>
                    <a:pt x="13776" y="29359"/>
                    <a:pt x="14741" y="30085"/>
                  </a:cubicBezTo>
                  <a:cubicBezTo>
                    <a:pt x="14756" y="30101"/>
                    <a:pt x="14774" y="30107"/>
                    <a:pt x="14792" y="30107"/>
                  </a:cubicBezTo>
                  <a:cubicBezTo>
                    <a:pt x="14831" y="30107"/>
                    <a:pt x="14871" y="30078"/>
                    <a:pt x="14896" y="30038"/>
                  </a:cubicBezTo>
                  <a:cubicBezTo>
                    <a:pt x="14931" y="30038"/>
                    <a:pt x="14955" y="30038"/>
                    <a:pt x="14991" y="30026"/>
                  </a:cubicBezTo>
                  <a:cubicBezTo>
                    <a:pt x="15681" y="29752"/>
                    <a:pt x="16336" y="29311"/>
                    <a:pt x="16920" y="28835"/>
                  </a:cubicBezTo>
                  <a:cubicBezTo>
                    <a:pt x="16933" y="28837"/>
                    <a:pt x="16947" y="28838"/>
                    <a:pt x="16960" y="28838"/>
                  </a:cubicBezTo>
                  <a:cubicBezTo>
                    <a:pt x="17029" y="28838"/>
                    <a:pt x="17096" y="28811"/>
                    <a:pt x="17146" y="28752"/>
                  </a:cubicBezTo>
                  <a:cubicBezTo>
                    <a:pt x="18456" y="27109"/>
                    <a:pt x="19706" y="25418"/>
                    <a:pt x="21039" y="23787"/>
                  </a:cubicBezTo>
                  <a:cubicBezTo>
                    <a:pt x="21182" y="23620"/>
                    <a:pt x="21158" y="23322"/>
                    <a:pt x="20908" y="23263"/>
                  </a:cubicBezTo>
                  <a:cubicBezTo>
                    <a:pt x="20123" y="23096"/>
                    <a:pt x="19349" y="22965"/>
                    <a:pt x="18551" y="22858"/>
                  </a:cubicBezTo>
                  <a:cubicBezTo>
                    <a:pt x="18587" y="21275"/>
                    <a:pt x="18563" y="19679"/>
                    <a:pt x="18372" y="18096"/>
                  </a:cubicBezTo>
                  <a:lnTo>
                    <a:pt x="18372" y="18096"/>
                  </a:lnTo>
                  <a:cubicBezTo>
                    <a:pt x="19087" y="18209"/>
                    <a:pt x="19827" y="18241"/>
                    <a:pt x="20573" y="18241"/>
                  </a:cubicBezTo>
                  <a:cubicBezTo>
                    <a:pt x="21525" y="18241"/>
                    <a:pt x="22484" y="18189"/>
                    <a:pt x="23405" y="18189"/>
                  </a:cubicBezTo>
                  <a:cubicBezTo>
                    <a:pt x="23506" y="18189"/>
                    <a:pt x="23606" y="18189"/>
                    <a:pt x="23706" y="18191"/>
                  </a:cubicBezTo>
                  <a:cubicBezTo>
                    <a:pt x="24407" y="18195"/>
                    <a:pt x="25112" y="18209"/>
                    <a:pt x="25816" y="18209"/>
                  </a:cubicBezTo>
                  <a:cubicBezTo>
                    <a:pt x="26955" y="18209"/>
                    <a:pt x="28094" y="18174"/>
                    <a:pt x="29219" y="18012"/>
                  </a:cubicBezTo>
                  <a:cubicBezTo>
                    <a:pt x="29257" y="18035"/>
                    <a:pt x="29306" y="18048"/>
                    <a:pt x="29354" y="18048"/>
                  </a:cubicBezTo>
                  <a:cubicBezTo>
                    <a:pt x="29381" y="18048"/>
                    <a:pt x="29408" y="18044"/>
                    <a:pt x="29433" y="18036"/>
                  </a:cubicBezTo>
                  <a:cubicBezTo>
                    <a:pt x="30124" y="17762"/>
                    <a:pt x="30791" y="17357"/>
                    <a:pt x="31374" y="16881"/>
                  </a:cubicBezTo>
                  <a:cubicBezTo>
                    <a:pt x="31505" y="16881"/>
                    <a:pt x="31624" y="16822"/>
                    <a:pt x="31672" y="16667"/>
                  </a:cubicBezTo>
                  <a:cubicBezTo>
                    <a:pt x="32267" y="14131"/>
                    <a:pt x="32255" y="11357"/>
                    <a:pt x="32362" y="8761"/>
                  </a:cubicBezTo>
                  <a:cubicBezTo>
                    <a:pt x="32469" y="5939"/>
                    <a:pt x="32457" y="3118"/>
                    <a:pt x="32231" y="308"/>
                  </a:cubicBezTo>
                  <a:cubicBezTo>
                    <a:pt x="32220" y="200"/>
                    <a:pt x="32142" y="151"/>
                    <a:pt x="32066" y="151"/>
                  </a:cubicBezTo>
                  <a:cubicBezTo>
                    <a:pt x="32057" y="151"/>
                    <a:pt x="32049" y="152"/>
                    <a:pt x="32041" y="153"/>
                  </a:cubicBezTo>
                  <a:cubicBezTo>
                    <a:pt x="31124" y="33"/>
                    <a:pt x="30186" y="1"/>
                    <a:pt x="29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8"/>
          <p:cNvGrpSpPr/>
          <p:nvPr/>
        </p:nvGrpSpPr>
        <p:grpSpPr>
          <a:xfrm>
            <a:off x="5771372" y="1315403"/>
            <a:ext cx="859479" cy="830151"/>
            <a:chOff x="5771372" y="1315403"/>
            <a:chExt cx="859479" cy="830151"/>
          </a:xfrm>
        </p:grpSpPr>
        <p:sp>
          <p:nvSpPr>
            <p:cNvPr id="753" name="Google Shape;753;p48"/>
            <p:cNvSpPr/>
            <p:nvPr/>
          </p:nvSpPr>
          <p:spPr>
            <a:xfrm>
              <a:off x="5838611" y="1392192"/>
              <a:ext cx="705974" cy="660624"/>
            </a:xfrm>
            <a:custGeom>
              <a:avLst/>
              <a:gdLst/>
              <a:ahLst/>
              <a:cxnLst/>
              <a:rect l="l" t="t" r="r" b="b"/>
              <a:pathLst>
                <a:path w="16998" h="15907" extrusionOk="0">
                  <a:moveTo>
                    <a:pt x="8566" y="1"/>
                  </a:moveTo>
                  <a:cubicBezTo>
                    <a:pt x="6331" y="1"/>
                    <a:pt x="4068" y="884"/>
                    <a:pt x="2406" y="2854"/>
                  </a:cubicBezTo>
                  <a:cubicBezTo>
                    <a:pt x="239" y="5437"/>
                    <a:pt x="1" y="9461"/>
                    <a:pt x="1846" y="12295"/>
                  </a:cubicBezTo>
                  <a:cubicBezTo>
                    <a:pt x="3320" y="14549"/>
                    <a:pt x="6017" y="15907"/>
                    <a:pt x="8706" y="15907"/>
                  </a:cubicBezTo>
                  <a:cubicBezTo>
                    <a:pt x="9383" y="15907"/>
                    <a:pt x="10060" y="15820"/>
                    <a:pt x="10716" y="15641"/>
                  </a:cubicBezTo>
                  <a:cubicBezTo>
                    <a:pt x="13978" y="14748"/>
                    <a:pt x="16491" y="11628"/>
                    <a:pt x="16693" y="8259"/>
                  </a:cubicBezTo>
                  <a:cubicBezTo>
                    <a:pt x="16998" y="3220"/>
                    <a:pt x="12832" y="1"/>
                    <a:pt x="8566" y="1"/>
                  </a:cubicBezTo>
                  <a:close/>
                </a:path>
              </a:pathLst>
            </a:cu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600" dirty="0">
                  <a:solidFill>
                    <a:schemeClr val="accent1"/>
                  </a:solidFill>
                  <a:latin typeface="Quicksand"/>
                  <a:ea typeface="Quicksand"/>
                  <a:cs typeface="Quicksand"/>
                  <a:sym typeface="Quicksand"/>
                </a:rPr>
                <a:t>Self</a:t>
              </a:r>
              <a:endParaRPr sz="1600" dirty="0">
                <a:solidFill>
                  <a:schemeClr val="accent1"/>
                </a:solidFill>
                <a:latin typeface="Quicksand"/>
                <a:ea typeface="Quicksand"/>
                <a:cs typeface="Quicksand"/>
                <a:sym typeface="Quicksand"/>
              </a:endParaRPr>
            </a:p>
          </p:txBody>
        </p:sp>
        <p:sp>
          <p:nvSpPr>
            <p:cNvPr id="754" name="Google Shape;754;p48"/>
            <p:cNvSpPr/>
            <p:nvPr/>
          </p:nvSpPr>
          <p:spPr>
            <a:xfrm>
              <a:off x="5771372" y="1315403"/>
              <a:ext cx="859479" cy="830151"/>
            </a:xfrm>
            <a:custGeom>
              <a:avLst/>
              <a:gdLst/>
              <a:ahLst/>
              <a:cxnLst/>
              <a:rect l="l" t="t" r="r" b="b"/>
              <a:pathLst>
                <a:path w="20694" h="19989" extrusionOk="0">
                  <a:moveTo>
                    <a:pt x="9886" y="517"/>
                  </a:moveTo>
                  <a:cubicBezTo>
                    <a:pt x="10583" y="517"/>
                    <a:pt x="11293" y="611"/>
                    <a:pt x="12002" y="809"/>
                  </a:cubicBezTo>
                  <a:cubicBezTo>
                    <a:pt x="12038" y="809"/>
                    <a:pt x="12073" y="809"/>
                    <a:pt x="12097" y="797"/>
                  </a:cubicBezTo>
                  <a:cubicBezTo>
                    <a:pt x="16490" y="2024"/>
                    <a:pt x="19860" y="5750"/>
                    <a:pt x="19562" y="10620"/>
                  </a:cubicBezTo>
                  <a:cubicBezTo>
                    <a:pt x="19269" y="15458"/>
                    <a:pt x="15073" y="19323"/>
                    <a:pt x="10330" y="19323"/>
                  </a:cubicBezTo>
                  <a:cubicBezTo>
                    <a:pt x="9879" y="19323"/>
                    <a:pt x="9424" y="19289"/>
                    <a:pt x="8966" y="19216"/>
                  </a:cubicBezTo>
                  <a:cubicBezTo>
                    <a:pt x="3596" y="18359"/>
                    <a:pt x="846" y="12394"/>
                    <a:pt x="1762" y="7393"/>
                  </a:cubicBezTo>
                  <a:cubicBezTo>
                    <a:pt x="2490" y="3454"/>
                    <a:pt x="5985" y="517"/>
                    <a:pt x="9886" y="517"/>
                  </a:cubicBezTo>
                  <a:close/>
                  <a:moveTo>
                    <a:pt x="10737" y="0"/>
                  </a:moveTo>
                  <a:cubicBezTo>
                    <a:pt x="10588" y="0"/>
                    <a:pt x="10438" y="4"/>
                    <a:pt x="10287" y="11"/>
                  </a:cubicBezTo>
                  <a:cubicBezTo>
                    <a:pt x="10216" y="23"/>
                    <a:pt x="10168" y="47"/>
                    <a:pt x="10133" y="71"/>
                  </a:cubicBezTo>
                  <a:cubicBezTo>
                    <a:pt x="9959" y="59"/>
                    <a:pt x="9785" y="53"/>
                    <a:pt x="9611" y="53"/>
                  </a:cubicBezTo>
                  <a:cubicBezTo>
                    <a:pt x="6791" y="53"/>
                    <a:pt x="3884" y="1573"/>
                    <a:pt x="2382" y="3917"/>
                  </a:cubicBezTo>
                  <a:cubicBezTo>
                    <a:pt x="0" y="7643"/>
                    <a:pt x="584" y="12954"/>
                    <a:pt x="3144" y="16442"/>
                  </a:cubicBezTo>
                  <a:cubicBezTo>
                    <a:pt x="4875" y="18811"/>
                    <a:pt x="7480" y="19989"/>
                    <a:pt x="10190" y="19989"/>
                  </a:cubicBezTo>
                  <a:cubicBezTo>
                    <a:pt x="11579" y="19989"/>
                    <a:pt x="12995" y="19679"/>
                    <a:pt x="14335" y="19061"/>
                  </a:cubicBezTo>
                  <a:cubicBezTo>
                    <a:pt x="18360" y="17216"/>
                    <a:pt x="20693" y="13037"/>
                    <a:pt x="20169" y="8643"/>
                  </a:cubicBezTo>
                  <a:cubicBezTo>
                    <a:pt x="19604" y="3863"/>
                    <a:pt x="15543" y="0"/>
                    <a:pt x="10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48"/>
          <p:cNvGrpSpPr/>
          <p:nvPr/>
        </p:nvGrpSpPr>
        <p:grpSpPr>
          <a:xfrm>
            <a:off x="2250623" y="1411811"/>
            <a:ext cx="1123862" cy="687204"/>
            <a:chOff x="2400547" y="1411811"/>
            <a:chExt cx="756290" cy="687204"/>
          </a:xfrm>
        </p:grpSpPr>
        <p:sp>
          <p:nvSpPr>
            <p:cNvPr id="756" name="Google Shape;756;p48"/>
            <p:cNvSpPr/>
            <p:nvPr/>
          </p:nvSpPr>
          <p:spPr>
            <a:xfrm>
              <a:off x="2484745" y="1459512"/>
              <a:ext cx="591117" cy="591802"/>
            </a:xfrm>
            <a:custGeom>
              <a:avLst/>
              <a:gdLst/>
              <a:ahLst/>
              <a:cxnLst/>
              <a:rect l="l" t="t" r="r" b="b"/>
              <a:pathLst>
                <a:path w="17468" h="17487" extrusionOk="0">
                  <a:moveTo>
                    <a:pt x="7880" y="1"/>
                  </a:moveTo>
                  <a:cubicBezTo>
                    <a:pt x="5651" y="1"/>
                    <a:pt x="3484" y="831"/>
                    <a:pt x="2025" y="2710"/>
                  </a:cubicBezTo>
                  <a:cubicBezTo>
                    <a:pt x="513" y="4663"/>
                    <a:pt x="1" y="7258"/>
                    <a:pt x="179" y="9723"/>
                  </a:cubicBezTo>
                  <a:cubicBezTo>
                    <a:pt x="310" y="11545"/>
                    <a:pt x="810" y="13414"/>
                    <a:pt x="1965" y="14831"/>
                  </a:cubicBezTo>
                  <a:cubicBezTo>
                    <a:pt x="3370" y="16545"/>
                    <a:pt x="5608" y="17438"/>
                    <a:pt x="7823" y="17486"/>
                  </a:cubicBezTo>
                  <a:cubicBezTo>
                    <a:pt x="7868" y="17487"/>
                    <a:pt x="7913" y="17487"/>
                    <a:pt x="7958" y="17487"/>
                  </a:cubicBezTo>
                  <a:cubicBezTo>
                    <a:pt x="10925" y="17487"/>
                    <a:pt x="13873" y="15948"/>
                    <a:pt x="15526" y="13474"/>
                  </a:cubicBezTo>
                  <a:cubicBezTo>
                    <a:pt x="17205" y="10973"/>
                    <a:pt x="17467" y="7556"/>
                    <a:pt x="16145" y="4842"/>
                  </a:cubicBezTo>
                  <a:cubicBezTo>
                    <a:pt x="14690" y="1859"/>
                    <a:pt x="11215" y="1"/>
                    <a:pt x="7880" y="1"/>
                  </a:cubicBezTo>
                  <a:close/>
                </a:path>
              </a:pathLst>
            </a:cu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600" dirty="0">
                  <a:solidFill>
                    <a:schemeClr val="accent1"/>
                  </a:solidFill>
                  <a:latin typeface="Quicksand"/>
                  <a:ea typeface="Quicksand"/>
                  <a:cs typeface="Quicksand"/>
                  <a:sym typeface="Quicksand"/>
                </a:rPr>
                <a:t>Parents</a:t>
              </a:r>
              <a:endParaRPr sz="1600" dirty="0">
                <a:solidFill>
                  <a:schemeClr val="accent1"/>
                </a:solidFill>
                <a:latin typeface="Quicksand"/>
                <a:ea typeface="Quicksand"/>
                <a:cs typeface="Quicksand"/>
                <a:sym typeface="Quicksand"/>
              </a:endParaRPr>
            </a:p>
          </p:txBody>
        </p:sp>
        <p:sp>
          <p:nvSpPr>
            <p:cNvPr id="757" name="Google Shape;757;p48"/>
            <p:cNvSpPr/>
            <p:nvPr/>
          </p:nvSpPr>
          <p:spPr>
            <a:xfrm>
              <a:off x="2400547" y="1411811"/>
              <a:ext cx="756290" cy="687204"/>
            </a:xfrm>
            <a:custGeom>
              <a:avLst/>
              <a:gdLst/>
              <a:ahLst/>
              <a:cxnLst/>
              <a:rect l="l" t="t" r="r" b="b"/>
              <a:pathLst>
                <a:path w="22349" h="20306" extrusionOk="0">
                  <a:moveTo>
                    <a:pt x="9948" y="534"/>
                  </a:moveTo>
                  <a:lnTo>
                    <a:pt x="9948" y="534"/>
                  </a:lnTo>
                  <a:cubicBezTo>
                    <a:pt x="9969" y="546"/>
                    <a:pt x="9995" y="554"/>
                    <a:pt x="10025" y="554"/>
                  </a:cubicBezTo>
                  <a:cubicBezTo>
                    <a:pt x="15050" y="637"/>
                    <a:pt x="19741" y="3185"/>
                    <a:pt x="20646" y="8519"/>
                  </a:cubicBezTo>
                  <a:cubicBezTo>
                    <a:pt x="21515" y="13710"/>
                    <a:pt x="17693" y="18651"/>
                    <a:pt x="12514" y="19306"/>
                  </a:cubicBezTo>
                  <a:cubicBezTo>
                    <a:pt x="12027" y="19368"/>
                    <a:pt x="11517" y="19401"/>
                    <a:pt x="10997" y="19401"/>
                  </a:cubicBezTo>
                  <a:cubicBezTo>
                    <a:pt x="8528" y="19401"/>
                    <a:pt x="5822" y="18667"/>
                    <a:pt x="4179" y="16877"/>
                  </a:cubicBezTo>
                  <a:cubicBezTo>
                    <a:pt x="2453" y="14996"/>
                    <a:pt x="1679" y="12258"/>
                    <a:pt x="1703" y="9745"/>
                  </a:cubicBezTo>
                  <a:cubicBezTo>
                    <a:pt x="1739" y="7233"/>
                    <a:pt x="2596" y="4673"/>
                    <a:pt x="4465" y="2935"/>
                  </a:cubicBezTo>
                  <a:cubicBezTo>
                    <a:pt x="6027" y="1470"/>
                    <a:pt x="7921" y="811"/>
                    <a:pt x="9948" y="534"/>
                  </a:cubicBezTo>
                  <a:close/>
                  <a:moveTo>
                    <a:pt x="11946" y="0"/>
                  </a:moveTo>
                  <a:cubicBezTo>
                    <a:pt x="11589" y="0"/>
                    <a:pt x="11230" y="24"/>
                    <a:pt x="10870" y="73"/>
                  </a:cubicBezTo>
                  <a:lnTo>
                    <a:pt x="10870" y="73"/>
                  </a:lnTo>
                  <a:cubicBezTo>
                    <a:pt x="10585" y="41"/>
                    <a:pt x="10299" y="25"/>
                    <a:pt x="10013" y="25"/>
                  </a:cubicBezTo>
                  <a:cubicBezTo>
                    <a:pt x="6514" y="25"/>
                    <a:pt x="3094" y="2387"/>
                    <a:pt x="1715" y="5578"/>
                  </a:cubicBezTo>
                  <a:cubicBezTo>
                    <a:pt x="0" y="9555"/>
                    <a:pt x="798" y="15282"/>
                    <a:pt x="4263" y="18151"/>
                  </a:cubicBezTo>
                  <a:cubicBezTo>
                    <a:pt x="6025" y="19610"/>
                    <a:pt x="8395" y="20305"/>
                    <a:pt x="10777" y="20305"/>
                  </a:cubicBezTo>
                  <a:cubicBezTo>
                    <a:pt x="13255" y="20305"/>
                    <a:pt x="15747" y="19554"/>
                    <a:pt x="17586" y="18127"/>
                  </a:cubicBezTo>
                  <a:cubicBezTo>
                    <a:pt x="20991" y="15484"/>
                    <a:pt x="22348" y="11007"/>
                    <a:pt x="21015" y="6900"/>
                  </a:cubicBezTo>
                  <a:cubicBezTo>
                    <a:pt x="19773" y="3061"/>
                    <a:pt x="15999" y="0"/>
                    <a:pt x="11946" y="0"/>
                  </a:cubicBezTo>
                  <a:close/>
                </a:path>
              </a:pathLst>
            </a:cu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600">
                <a:solidFill>
                  <a:schemeClr val="accent1"/>
                </a:solidFill>
                <a:latin typeface="Quicksand"/>
                <a:ea typeface="Quicksand"/>
                <a:cs typeface="Quicksand"/>
                <a:sym typeface="Quicksand"/>
              </a:endParaRPr>
            </a:p>
          </p:txBody>
        </p:sp>
      </p:grpSp>
      <p:grpSp>
        <p:nvGrpSpPr>
          <p:cNvPr id="758" name="Google Shape;758;p48"/>
          <p:cNvGrpSpPr/>
          <p:nvPr/>
        </p:nvGrpSpPr>
        <p:grpSpPr>
          <a:xfrm>
            <a:off x="408432" y="2803202"/>
            <a:ext cx="1374071" cy="433735"/>
            <a:chOff x="849636" y="2803202"/>
            <a:chExt cx="932867" cy="433735"/>
          </a:xfrm>
        </p:grpSpPr>
        <p:sp>
          <p:nvSpPr>
            <p:cNvPr id="759" name="Google Shape;759;p48"/>
            <p:cNvSpPr/>
            <p:nvPr/>
          </p:nvSpPr>
          <p:spPr>
            <a:xfrm>
              <a:off x="904915" y="2852692"/>
              <a:ext cx="825744" cy="334751"/>
            </a:xfrm>
            <a:custGeom>
              <a:avLst/>
              <a:gdLst/>
              <a:ahLst/>
              <a:cxnLst/>
              <a:rect l="l" t="t" r="r" b="b"/>
              <a:pathLst>
                <a:path w="28814" h="11681" extrusionOk="0">
                  <a:moveTo>
                    <a:pt x="0" y="1"/>
                  </a:moveTo>
                  <a:lnTo>
                    <a:pt x="941" y="11062"/>
                  </a:lnTo>
                  <a:lnTo>
                    <a:pt x="28182" y="11681"/>
                  </a:lnTo>
                  <a:lnTo>
                    <a:pt x="28813" y="4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Quicksand"/>
                  <a:ea typeface="Quicksand"/>
                  <a:cs typeface="Quicksand"/>
                  <a:sym typeface="Quicksand"/>
                </a:rPr>
                <a:t>Semester</a:t>
              </a:r>
              <a:endParaRPr dirty="0">
                <a:solidFill>
                  <a:schemeClr val="dk1"/>
                </a:solidFill>
              </a:endParaRPr>
            </a:p>
          </p:txBody>
        </p:sp>
        <p:sp>
          <p:nvSpPr>
            <p:cNvPr id="760" name="Google Shape;760;p48"/>
            <p:cNvSpPr/>
            <p:nvPr/>
          </p:nvSpPr>
          <p:spPr>
            <a:xfrm>
              <a:off x="849636" y="2803202"/>
              <a:ext cx="932867" cy="433735"/>
            </a:xfrm>
            <a:custGeom>
              <a:avLst/>
              <a:gdLst/>
              <a:ahLst/>
              <a:cxnLst/>
              <a:rect l="l" t="t" r="r" b="b"/>
              <a:pathLst>
                <a:path w="32552" h="15135" extrusionOk="0">
                  <a:moveTo>
                    <a:pt x="15299" y="1"/>
                  </a:moveTo>
                  <a:cubicBezTo>
                    <a:pt x="10246" y="1"/>
                    <a:pt x="5197" y="234"/>
                    <a:pt x="215" y="815"/>
                  </a:cubicBezTo>
                  <a:cubicBezTo>
                    <a:pt x="12" y="839"/>
                    <a:pt x="0" y="1149"/>
                    <a:pt x="215" y="1149"/>
                  </a:cubicBezTo>
                  <a:cubicBezTo>
                    <a:pt x="334" y="1149"/>
                    <a:pt x="441" y="1137"/>
                    <a:pt x="548" y="1137"/>
                  </a:cubicBezTo>
                  <a:cubicBezTo>
                    <a:pt x="227" y="5280"/>
                    <a:pt x="584" y="9483"/>
                    <a:pt x="929" y="13615"/>
                  </a:cubicBezTo>
                  <a:cubicBezTo>
                    <a:pt x="953" y="13847"/>
                    <a:pt x="1146" y="13963"/>
                    <a:pt x="1328" y="13963"/>
                  </a:cubicBezTo>
                  <a:cubicBezTo>
                    <a:pt x="1509" y="13963"/>
                    <a:pt x="1679" y="13847"/>
                    <a:pt x="1655" y="13615"/>
                  </a:cubicBezTo>
                  <a:cubicBezTo>
                    <a:pt x="1215" y="9459"/>
                    <a:pt x="1191" y="5292"/>
                    <a:pt x="893" y="1125"/>
                  </a:cubicBezTo>
                  <a:cubicBezTo>
                    <a:pt x="5509" y="1013"/>
                    <a:pt x="10107" y="913"/>
                    <a:pt x="14701" y="913"/>
                  </a:cubicBezTo>
                  <a:cubicBezTo>
                    <a:pt x="20344" y="913"/>
                    <a:pt x="25983" y="1064"/>
                    <a:pt x="31647" y="1530"/>
                  </a:cubicBezTo>
                  <a:cubicBezTo>
                    <a:pt x="31683" y="3613"/>
                    <a:pt x="31659" y="5697"/>
                    <a:pt x="31588" y="7781"/>
                  </a:cubicBezTo>
                  <a:cubicBezTo>
                    <a:pt x="31504" y="9757"/>
                    <a:pt x="31171" y="11805"/>
                    <a:pt x="31183" y="13793"/>
                  </a:cubicBezTo>
                  <a:cubicBezTo>
                    <a:pt x="31139" y="13771"/>
                    <a:pt x="31091" y="13757"/>
                    <a:pt x="31043" y="13757"/>
                  </a:cubicBezTo>
                  <a:cubicBezTo>
                    <a:pt x="30986" y="13757"/>
                    <a:pt x="30930" y="13777"/>
                    <a:pt x="30885" y="13829"/>
                  </a:cubicBezTo>
                  <a:cubicBezTo>
                    <a:pt x="30597" y="14117"/>
                    <a:pt x="30111" y="14206"/>
                    <a:pt x="29576" y="14206"/>
                  </a:cubicBezTo>
                  <a:cubicBezTo>
                    <a:pt x="28785" y="14206"/>
                    <a:pt x="27886" y="14012"/>
                    <a:pt x="27361" y="13984"/>
                  </a:cubicBezTo>
                  <a:cubicBezTo>
                    <a:pt x="26135" y="13912"/>
                    <a:pt x="24908" y="13853"/>
                    <a:pt x="23682" y="13793"/>
                  </a:cubicBezTo>
                  <a:cubicBezTo>
                    <a:pt x="21122" y="13686"/>
                    <a:pt x="18562" y="13615"/>
                    <a:pt x="16002" y="13579"/>
                  </a:cubicBezTo>
                  <a:cubicBezTo>
                    <a:pt x="14776" y="13561"/>
                    <a:pt x="13550" y="13549"/>
                    <a:pt x="12323" y="13549"/>
                  </a:cubicBezTo>
                  <a:cubicBezTo>
                    <a:pt x="11097" y="13549"/>
                    <a:pt x="9871" y="13561"/>
                    <a:pt x="8644" y="13591"/>
                  </a:cubicBezTo>
                  <a:cubicBezTo>
                    <a:pt x="6227" y="13650"/>
                    <a:pt x="3584" y="13472"/>
                    <a:pt x="1239" y="14043"/>
                  </a:cubicBezTo>
                  <a:cubicBezTo>
                    <a:pt x="1096" y="14079"/>
                    <a:pt x="1072" y="14317"/>
                    <a:pt x="1239" y="14341"/>
                  </a:cubicBezTo>
                  <a:cubicBezTo>
                    <a:pt x="2193" y="14491"/>
                    <a:pt x="3181" y="14538"/>
                    <a:pt x="4178" y="14538"/>
                  </a:cubicBezTo>
                  <a:cubicBezTo>
                    <a:pt x="5879" y="14538"/>
                    <a:pt x="7608" y="14400"/>
                    <a:pt x="9251" y="14400"/>
                  </a:cubicBezTo>
                  <a:cubicBezTo>
                    <a:pt x="11918" y="14400"/>
                    <a:pt x="14574" y="14412"/>
                    <a:pt x="17241" y="14484"/>
                  </a:cubicBezTo>
                  <a:cubicBezTo>
                    <a:pt x="19896" y="14555"/>
                    <a:pt x="22551" y="14662"/>
                    <a:pt x="25206" y="14817"/>
                  </a:cubicBezTo>
                  <a:cubicBezTo>
                    <a:pt x="26635" y="14901"/>
                    <a:pt x="28063" y="15031"/>
                    <a:pt x="29504" y="15115"/>
                  </a:cubicBezTo>
                  <a:cubicBezTo>
                    <a:pt x="29694" y="15124"/>
                    <a:pt x="29877" y="15135"/>
                    <a:pt x="30053" y="15135"/>
                  </a:cubicBezTo>
                  <a:cubicBezTo>
                    <a:pt x="30539" y="15135"/>
                    <a:pt x="30970" y="15056"/>
                    <a:pt x="31338" y="14662"/>
                  </a:cubicBezTo>
                  <a:cubicBezTo>
                    <a:pt x="31403" y="14706"/>
                    <a:pt x="31483" y="14730"/>
                    <a:pt x="31561" y="14730"/>
                  </a:cubicBezTo>
                  <a:cubicBezTo>
                    <a:pt x="31697" y="14730"/>
                    <a:pt x="31828" y="14657"/>
                    <a:pt x="31873" y="14484"/>
                  </a:cubicBezTo>
                  <a:cubicBezTo>
                    <a:pt x="32397" y="12448"/>
                    <a:pt x="32361" y="10174"/>
                    <a:pt x="32445" y="8078"/>
                  </a:cubicBezTo>
                  <a:cubicBezTo>
                    <a:pt x="32552" y="5768"/>
                    <a:pt x="32552" y="3447"/>
                    <a:pt x="32492" y="1137"/>
                  </a:cubicBezTo>
                  <a:cubicBezTo>
                    <a:pt x="32481" y="899"/>
                    <a:pt x="32302" y="732"/>
                    <a:pt x="32064" y="708"/>
                  </a:cubicBezTo>
                  <a:cubicBezTo>
                    <a:pt x="26526" y="289"/>
                    <a:pt x="20910" y="1"/>
                    <a:pt x="15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8"/>
          <p:cNvGrpSpPr/>
          <p:nvPr/>
        </p:nvGrpSpPr>
        <p:grpSpPr>
          <a:xfrm>
            <a:off x="7301622" y="3864298"/>
            <a:ext cx="992755" cy="461580"/>
            <a:chOff x="7301622" y="3768497"/>
            <a:chExt cx="992755" cy="461580"/>
          </a:xfrm>
        </p:grpSpPr>
        <p:sp>
          <p:nvSpPr>
            <p:cNvPr id="762" name="Google Shape;762;p48"/>
            <p:cNvSpPr/>
            <p:nvPr/>
          </p:nvSpPr>
          <p:spPr>
            <a:xfrm flipH="1">
              <a:off x="7356791" y="3823119"/>
              <a:ext cx="878755" cy="356241"/>
            </a:xfrm>
            <a:custGeom>
              <a:avLst/>
              <a:gdLst/>
              <a:ahLst/>
              <a:cxnLst/>
              <a:rect l="l" t="t" r="r" b="b"/>
              <a:pathLst>
                <a:path w="28814" h="11681" extrusionOk="0">
                  <a:moveTo>
                    <a:pt x="0" y="1"/>
                  </a:moveTo>
                  <a:lnTo>
                    <a:pt x="941" y="11062"/>
                  </a:lnTo>
                  <a:lnTo>
                    <a:pt x="28182" y="11681"/>
                  </a:lnTo>
                  <a:lnTo>
                    <a:pt x="28813" y="4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Quicksand"/>
                  <a:ea typeface="Quicksand"/>
                  <a:cs typeface="Quicksand"/>
                  <a:sym typeface="Quicksand"/>
                </a:rPr>
                <a:t>City</a:t>
              </a:r>
              <a:endParaRPr dirty="0">
                <a:solidFill>
                  <a:schemeClr val="dk1"/>
                </a:solidFill>
              </a:endParaRPr>
            </a:p>
          </p:txBody>
        </p:sp>
        <p:sp>
          <p:nvSpPr>
            <p:cNvPr id="763" name="Google Shape;763;p48"/>
            <p:cNvSpPr/>
            <p:nvPr/>
          </p:nvSpPr>
          <p:spPr>
            <a:xfrm flipH="1">
              <a:off x="7301622" y="3768497"/>
              <a:ext cx="992755" cy="461580"/>
            </a:xfrm>
            <a:custGeom>
              <a:avLst/>
              <a:gdLst/>
              <a:ahLst/>
              <a:cxnLst/>
              <a:rect l="l" t="t" r="r" b="b"/>
              <a:pathLst>
                <a:path w="32552" h="15135" extrusionOk="0">
                  <a:moveTo>
                    <a:pt x="15299" y="1"/>
                  </a:moveTo>
                  <a:cubicBezTo>
                    <a:pt x="10246" y="1"/>
                    <a:pt x="5197" y="234"/>
                    <a:pt x="215" y="815"/>
                  </a:cubicBezTo>
                  <a:cubicBezTo>
                    <a:pt x="12" y="839"/>
                    <a:pt x="0" y="1149"/>
                    <a:pt x="215" y="1149"/>
                  </a:cubicBezTo>
                  <a:cubicBezTo>
                    <a:pt x="334" y="1149"/>
                    <a:pt x="441" y="1137"/>
                    <a:pt x="548" y="1137"/>
                  </a:cubicBezTo>
                  <a:cubicBezTo>
                    <a:pt x="227" y="5280"/>
                    <a:pt x="584" y="9483"/>
                    <a:pt x="929" y="13615"/>
                  </a:cubicBezTo>
                  <a:cubicBezTo>
                    <a:pt x="953" y="13847"/>
                    <a:pt x="1146" y="13963"/>
                    <a:pt x="1328" y="13963"/>
                  </a:cubicBezTo>
                  <a:cubicBezTo>
                    <a:pt x="1509" y="13963"/>
                    <a:pt x="1679" y="13847"/>
                    <a:pt x="1655" y="13615"/>
                  </a:cubicBezTo>
                  <a:cubicBezTo>
                    <a:pt x="1215" y="9459"/>
                    <a:pt x="1191" y="5292"/>
                    <a:pt x="893" y="1125"/>
                  </a:cubicBezTo>
                  <a:cubicBezTo>
                    <a:pt x="5509" y="1013"/>
                    <a:pt x="10107" y="913"/>
                    <a:pt x="14701" y="913"/>
                  </a:cubicBezTo>
                  <a:cubicBezTo>
                    <a:pt x="20344" y="913"/>
                    <a:pt x="25983" y="1064"/>
                    <a:pt x="31647" y="1530"/>
                  </a:cubicBezTo>
                  <a:cubicBezTo>
                    <a:pt x="31683" y="3613"/>
                    <a:pt x="31659" y="5697"/>
                    <a:pt x="31588" y="7781"/>
                  </a:cubicBezTo>
                  <a:cubicBezTo>
                    <a:pt x="31504" y="9757"/>
                    <a:pt x="31171" y="11805"/>
                    <a:pt x="31183" y="13793"/>
                  </a:cubicBezTo>
                  <a:cubicBezTo>
                    <a:pt x="31139" y="13771"/>
                    <a:pt x="31091" y="13757"/>
                    <a:pt x="31043" y="13757"/>
                  </a:cubicBezTo>
                  <a:cubicBezTo>
                    <a:pt x="30986" y="13757"/>
                    <a:pt x="30930" y="13777"/>
                    <a:pt x="30885" y="13829"/>
                  </a:cubicBezTo>
                  <a:cubicBezTo>
                    <a:pt x="30597" y="14117"/>
                    <a:pt x="30111" y="14206"/>
                    <a:pt x="29576" y="14206"/>
                  </a:cubicBezTo>
                  <a:cubicBezTo>
                    <a:pt x="28785" y="14206"/>
                    <a:pt x="27886" y="14012"/>
                    <a:pt x="27361" y="13984"/>
                  </a:cubicBezTo>
                  <a:cubicBezTo>
                    <a:pt x="26135" y="13912"/>
                    <a:pt x="24908" y="13853"/>
                    <a:pt x="23682" y="13793"/>
                  </a:cubicBezTo>
                  <a:cubicBezTo>
                    <a:pt x="21122" y="13686"/>
                    <a:pt x="18562" y="13615"/>
                    <a:pt x="16002" y="13579"/>
                  </a:cubicBezTo>
                  <a:cubicBezTo>
                    <a:pt x="14776" y="13561"/>
                    <a:pt x="13550" y="13549"/>
                    <a:pt x="12323" y="13549"/>
                  </a:cubicBezTo>
                  <a:cubicBezTo>
                    <a:pt x="11097" y="13549"/>
                    <a:pt x="9871" y="13561"/>
                    <a:pt x="8644" y="13591"/>
                  </a:cubicBezTo>
                  <a:cubicBezTo>
                    <a:pt x="6227" y="13650"/>
                    <a:pt x="3584" y="13472"/>
                    <a:pt x="1239" y="14043"/>
                  </a:cubicBezTo>
                  <a:cubicBezTo>
                    <a:pt x="1096" y="14079"/>
                    <a:pt x="1072" y="14317"/>
                    <a:pt x="1239" y="14341"/>
                  </a:cubicBezTo>
                  <a:cubicBezTo>
                    <a:pt x="2193" y="14491"/>
                    <a:pt x="3181" y="14538"/>
                    <a:pt x="4178" y="14538"/>
                  </a:cubicBezTo>
                  <a:cubicBezTo>
                    <a:pt x="5879" y="14538"/>
                    <a:pt x="7608" y="14400"/>
                    <a:pt x="9251" y="14400"/>
                  </a:cubicBezTo>
                  <a:cubicBezTo>
                    <a:pt x="11918" y="14400"/>
                    <a:pt x="14574" y="14412"/>
                    <a:pt x="17241" y="14484"/>
                  </a:cubicBezTo>
                  <a:cubicBezTo>
                    <a:pt x="19896" y="14555"/>
                    <a:pt x="22551" y="14662"/>
                    <a:pt x="25206" y="14817"/>
                  </a:cubicBezTo>
                  <a:cubicBezTo>
                    <a:pt x="26635" y="14901"/>
                    <a:pt x="28063" y="15031"/>
                    <a:pt x="29504" y="15115"/>
                  </a:cubicBezTo>
                  <a:cubicBezTo>
                    <a:pt x="29694" y="15124"/>
                    <a:pt x="29877" y="15135"/>
                    <a:pt x="30053" y="15135"/>
                  </a:cubicBezTo>
                  <a:cubicBezTo>
                    <a:pt x="30539" y="15135"/>
                    <a:pt x="30970" y="15056"/>
                    <a:pt x="31338" y="14662"/>
                  </a:cubicBezTo>
                  <a:cubicBezTo>
                    <a:pt x="31403" y="14706"/>
                    <a:pt x="31483" y="14730"/>
                    <a:pt x="31561" y="14730"/>
                  </a:cubicBezTo>
                  <a:cubicBezTo>
                    <a:pt x="31697" y="14730"/>
                    <a:pt x="31828" y="14657"/>
                    <a:pt x="31873" y="14484"/>
                  </a:cubicBezTo>
                  <a:cubicBezTo>
                    <a:pt x="32397" y="12448"/>
                    <a:pt x="32361" y="10174"/>
                    <a:pt x="32445" y="8078"/>
                  </a:cubicBezTo>
                  <a:cubicBezTo>
                    <a:pt x="32552" y="5768"/>
                    <a:pt x="32552" y="3447"/>
                    <a:pt x="32492" y="1137"/>
                  </a:cubicBezTo>
                  <a:cubicBezTo>
                    <a:pt x="32481" y="899"/>
                    <a:pt x="32302" y="732"/>
                    <a:pt x="32064" y="708"/>
                  </a:cubicBezTo>
                  <a:cubicBezTo>
                    <a:pt x="26526" y="289"/>
                    <a:pt x="20910" y="1"/>
                    <a:pt x="15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8"/>
          <p:cNvGrpSpPr/>
          <p:nvPr/>
        </p:nvGrpSpPr>
        <p:grpSpPr>
          <a:xfrm>
            <a:off x="3099472" y="4057154"/>
            <a:ext cx="1175053" cy="610105"/>
            <a:chOff x="3099472" y="4057154"/>
            <a:chExt cx="1175053" cy="610105"/>
          </a:xfrm>
        </p:grpSpPr>
        <p:sp>
          <p:nvSpPr>
            <p:cNvPr id="765" name="Google Shape;765;p48"/>
            <p:cNvSpPr/>
            <p:nvPr/>
          </p:nvSpPr>
          <p:spPr>
            <a:xfrm>
              <a:off x="3214038" y="4109809"/>
              <a:ext cx="1020767" cy="453846"/>
            </a:xfrm>
            <a:custGeom>
              <a:avLst/>
              <a:gdLst/>
              <a:ahLst/>
              <a:cxnLst/>
              <a:rect l="l" t="t" r="r" b="b"/>
              <a:pathLst>
                <a:path w="33636" h="14955" extrusionOk="0">
                  <a:moveTo>
                    <a:pt x="33635" y="0"/>
                  </a:moveTo>
                  <a:lnTo>
                    <a:pt x="0" y="107"/>
                  </a:lnTo>
                  <a:cubicBezTo>
                    <a:pt x="0" y="107"/>
                    <a:pt x="619" y="5096"/>
                    <a:pt x="822" y="9240"/>
                  </a:cubicBezTo>
                  <a:cubicBezTo>
                    <a:pt x="1036" y="13395"/>
                    <a:pt x="1036" y="14955"/>
                    <a:pt x="1036" y="14955"/>
                  </a:cubicBezTo>
                  <a:lnTo>
                    <a:pt x="32695" y="14228"/>
                  </a:lnTo>
                  <a:lnTo>
                    <a:pt x="33635"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Quicksand"/>
                  <a:ea typeface="Quicksand"/>
                  <a:cs typeface="Quicksand"/>
                  <a:sym typeface="Quicksand"/>
                </a:rPr>
                <a:t>Roll No.</a:t>
              </a:r>
              <a:endParaRPr sz="1600" dirty="0"/>
            </a:p>
          </p:txBody>
        </p:sp>
        <p:sp>
          <p:nvSpPr>
            <p:cNvPr id="766" name="Google Shape;766;p48"/>
            <p:cNvSpPr/>
            <p:nvPr/>
          </p:nvSpPr>
          <p:spPr>
            <a:xfrm>
              <a:off x="3099472" y="4057154"/>
              <a:ext cx="1175053" cy="610105"/>
            </a:xfrm>
            <a:custGeom>
              <a:avLst/>
              <a:gdLst/>
              <a:ahLst/>
              <a:cxnLst/>
              <a:rect l="l" t="t" r="r" b="b"/>
              <a:pathLst>
                <a:path w="38720" h="20104" extrusionOk="0">
                  <a:moveTo>
                    <a:pt x="2799" y="1581"/>
                  </a:moveTo>
                  <a:cubicBezTo>
                    <a:pt x="2811" y="1723"/>
                    <a:pt x="2823" y="1878"/>
                    <a:pt x="2823" y="2021"/>
                  </a:cubicBezTo>
                  <a:cubicBezTo>
                    <a:pt x="1965" y="2533"/>
                    <a:pt x="1203" y="3236"/>
                    <a:pt x="382" y="3831"/>
                  </a:cubicBezTo>
                  <a:cubicBezTo>
                    <a:pt x="370" y="3664"/>
                    <a:pt x="346" y="3509"/>
                    <a:pt x="322" y="3343"/>
                  </a:cubicBezTo>
                  <a:lnTo>
                    <a:pt x="322" y="3343"/>
                  </a:lnTo>
                  <a:cubicBezTo>
                    <a:pt x="348" y="3351"/>
                    <a:pt x="374" y="3355"/>
                    <a:pt x="401" y="3355"/>
                  </a:cubicBezTo>
                  <a:cubicBezTo>
                    <a:pt x="448" y="3355"/>
                    <a:pt x="494" y="3342"/>
                    <a:pt x="525" y="3319"/>
                  </a:cubicBezTo>
                  <a:cubicBezTo>
                    <a:pt x="989" y="2985"/>
                    <a:pt x="1430" y="2616"/>
                    <a:pt x="1870" y="2271"/>
                  </a:cubicBezTo>
                  <a:cubicBezTo>
                    <a:pt x="2156" y="2057"/>
                    <a:pt x="2513" y="1842"/>
                    <a:pt x="2799" y="1581"/>
                  </a:cubicBezTo>
                  <a:close/>
                  <a:moveTo>
                    <a:pt x="2834" y="2188"/>
                  </a:moveTo>
                  <a:cubicBezTo>
                    <a:pt x="2846" y="2438"/>
                    <a:pt x="2858" y="2688"/>
                    <a:pt x="2870" y="2938"/>
                  </a:cubicBezTo>
                  <a:cubicBezTo>
                    <a:pt x="2430" y="3152"/>
                    <a:pt x="2049" y="3521"/>
                    <a:pt x="1691" y="3831"/>
                  </a:cubicBezTo>
                  <a:cubicBezTo>
                    <a:pt x="1287" y="4176"/>
                    <a:pt x="906" y="4533"/>
                    <a:pt x="525" y="4902"/>
                  </a:cubicBezTo>
                  <a:cubicBezTo>
                    <a:pt x="489" y="4593"/>
                    <a:pt x="453" y="4283"/>
                    <a:pt x="406" y="3974"/>
                  </a:cubicBezTo>
                  <a:cubicBezTo>
                    <a:pt x="1227" y="3450"/>
                    <a:pt x="2156" y="2890"/>
                    <a:pt x="2834" y="2188"/>
                  </a:cubicBezTo>
                  <a:close/>
                  <a:moveTo>
                    <a:pt x="2882" y="3164"/>
                  </a:moveTo>
                  <a:cubicBezTo>
                    <a:pt x="2894" y="3486"/>
                    <a:pt x="2906" y="3807"/>
                    <a:pt x="2930" y="4128"/>
                  </a:cubicBezTo>
                  <a:cubicBezTo>
                    <a:pt x="2584" y="4379"/>
                    <a:pt x="2275" y="4700"/>
                    <a:pt x="1965" y="4974"/>
                  </a:cubicBezTo>
                  <a:cubicBezTo>
                    <a:pt x="1537" y="5355"/>
                    <a:pt x="1108" y="5748"/>
                    <a:pt x="679" y="6141"/>
                  </a:cubicBezTo>
                  <a:cubicBezTo>
                    <a:pt x="632" y="5795"/>
                    <a:pt x="596" y="5438"/>
                    <a:pt x="548" y="5081"/>
                  </a:cubicBezTo>
                  <a:cubicBezTo>
                    <a:pt x="929" y="4759"/>
                    <a:pt x="1310" y="4438"/>
                    <a:pt x="1703" y="4117"/>
                  </a:cubicBezTo>
                  <a:cubicBezTo>
                    <a:pt x="2084" y="3807"/>
                    <a:pt x="2525" y="3521"/>
                    <a:pt x="2882" y="3164"/>
                  </a:cubicBezTo>
                  <a:close/>
                  <a:moveTo>
                    <a:pt x="2942" y="4414"/>
                  </a:moveTo>
                  <a:cubicBezTo>
                    <a:pt x="2954" y="4688"/>
                    <a:pt x="2977" y="4950"/>
                    <a:pt x="2989" y="5224"/>
                  </a:cubicBezTo>
                  <a:cubicBezTo>
                    <a:pt x="2620" y="5450"/>
                    <a:pt x="2287" y="5736"/>
                    <a:pt x="1953" y="5986"/>
                  </a:cubicBezTo>
                  <a:cubicBezTo>
                    <a:pt x="1561" y="6295"/>
                    <a:pt x="1156" y="6593"/>
                    <a:pt x="763" y="6903"/>
                  </a:cubicBezTo>
                  <a:cubicBezTo>
                    <a:pt x="739" y="6688"/>
                    <a:pt x="715" y="6486"/>
                    <a:pt x="691" y="6283"/>
                  </a:cubicBezTo>
                  <a:cubicBezTo>
                    <a:pt x="1168" y="5891"/>
                    <a:pt x="1632" y="5510"/>
                    <a:pt x="2108" y="5117"/>
                  </a:cubicBezTo>
                  <a:cubicBezTo>
                    <a:pt x="2382" y="4879"/>
                    <a:pt x="2680" y="4664"/>
                    <a:pt x="2942" y="4414"/>
                  </a:cubicBezTo>
                  <a:close/>
                  <a:moveTo>
                    <a:pt x="3001" y="5510"/>
                  </a:moveTo>
                  <a:cubicBezTo>
                    <a:pt x="3025" y="5772"/>
                    <a:pt x="3037" y="6022"/>
                    <a:pt x="3049" y="6283"/>
                  </a:cubicBezTo>
                  <a:cubicBezTo>
                    <a:pt x="2715" y="6486"/>
                    <a:pt x="2394" y="6748"/>
                    <a:pt x="2096" y="6986"/>
                  </a:cubicBezTo>
                  <a:cubicBezTo>
                    <a:pt x="1680" y="7307"/>
                    <a:pt x="1263" y="7653"/>
                    <a:pt x="858" y="7998"/>
                  </a:cubicBezTo>
                  <a:cubicBezTo>
                    <a:pt x="834" y="7677"/>
                    <a:pt x="810" y="7367"/>
                    <a:pt x="775" y="7045"/>
                  </a:cubicBezTo>
                  <a:cubicBezTo>
                    <a:pt x="1203" y="6760"/>
                    <a:pt x="1632" y="6462"/>
                    <a:pt x="2061" y="6164"/>
                  </a:cubicBezTo>
                  <a:cubicBezTo>
                    <a:pt x="2370" y="5950"/>
                    <a:pt x="2704" y="5748"/>
                    <a:pt x="3001" y="5510"/>
                  </a:cubicBezTo>
                  <a:close/>
                  <a:moveTo>
                    <a:pt x="3061" y="6617"/>
                  </a:moveTo>
                  <a:cubicBezTo>
                    <a:pt x="3073" y="6819"/>
                    <a:pt x="3085" y="7034"/>
                    <a:pt x="3096" y="7236"/>
                  </a:cubicBezTo>
                  <a:cubicBezTo>
                    <a:pt x="2334" y="7593"/>
                    <a:pt x="1596" y="8165"/>
                    <a:pt x="929" y="8736"/>
                  </a:cubicBezTo>
                  <a:cubicBezTo>
                    <a:pt x="918" y="8546"/>
                    <a:pt x="894" y="8367"/>
                    <a:pt x="882" y="8188"/>
                  </a:cubicBezTo>
                  <a:cubicBezTo>
                    <a:pt x="1322" y="7843"/>
                    <a:pt x="1775" y="7510"/>
                    <a:pt x="2239" y="7188"/>
                  </a:cubicBezTo>
                  <a:cubicBezTo>
                    <a:pt x="2501" y="6998"/>
                    <a:pt x="2799" y="6819"/>
                    <a:pt x="3061" y="6617"/>
                  </a:cubicBezTo>
                  <a:close/>
                  <a:moveTo>
                    <a:pt x="3108" y="7522"/>
                  </a:moveTo>
                  <a:cubicBezTo>
                    <a:pt x="3132" y="7772"/>
                    <a:pt x="3132" y="8034"/>
                    <a:pt x="3144" y="8296"/>
                  </a:cubicBezTo>
                  <a:cubicBezTo>
                    <a:pt x="2751" y="8439"/>
                    <a:pt x="2430" y="8831"/>
                    <a:pt x="2108" y="9093"/>
                  </a:cubicBezTo>
                  <a:cubicBezTo>
                    <a:pt x="1751" y="9391"/>
                    <a:pt x="1382" y="9665"/>
                    <a:pt x="1025" y="9951"/>
                  </a:cubicBezTo>
                  <a:cubicBezTo>
                    <a:pt x="1001" y="9617"/>
                    <a:pt x="977" y="9284"/>
                    <a:pt x="953" y="8950"/>
                  </a:cubicBezTo>
                  <a:cubicBezTo>
                    <a:pt x="1322" y="8700"/>
                    <a:pt x="1691" y="8450"/>
                    <a:pt x="2061" y="8200"/>
                  </a:cubicBezTo>
                  <a:cubicBezTo>
                    <a:pt x="2406" y="7974"/>
                    <a:pt x="2775" y="7760"/>
                    <a:pt x="3108" y="7522"/>
                  </a:cubicBezTo>
                  <a:close/>
                  <a:moveTo>
                    <a:pt x="3156" y="8462"/>
                  </a:moveTo>
                  <a:cubicBezTo>
                    <a:pt x="3168" y="8772"/>
                    <a:pt x="3180" y="9081"/>
                    <a:pt x="3192" y="9391"/>
                  </a:cubicBezTo>
                  <a:cubicBezTo>
                    <a:pt x="2799" y="9582"/>
                    <a:pt x="2465" y="9903"/>
                    <a:pt x="2120" y="10165"/>
                  </a:cubicBezTo>
                  <a:cubicBezTo>
                    <a:pt x="1775" y="10403"/>
                    <a:pt x="1430" y="10641"/>
                    <a:pt x="1084" y="10867"/>
                  </a:cubicBezTo>
                  <a:cubicBezTo>
                    <a:pt x="1072" y="10617"/>
                    <a:pt x="1049" y="10379"/>
                    <a:pt x="1037" y="10129"/>
                  </a:cubicBezTo>
                  <a:cubicBezTo>
                    <a:pt x="1430" y="9903"/>
                    <a:pt x="1799" y="9641"/>
                    <a:pt x="2144" y="9355"/>
                  </a:cubicBezTo>
                  <a:cubicBezTo>
                    <a:pt x="2477" y="9105"/>
                    <a:pt x="2930" y="8831"/>
                    <a:pt x="3156" y="8462"/>
                  </a:cubicBezTo>
                  <a:close/>
                  <a:moveTo>
                    <a:pt x="3204" y="9605"/>
                  </a:moveTo>
                  <a:cubicBezTo>
                    <a:pt x="3227" y="10153"/>
                    <a:pt x="3215" y="10713"/>
                    <a:pt x="3204" y="11284"/>
                  </a:cubicBezTo>
                  <a:cubicBezTo>
                    <a:pt x="2811" y="11534"/>
                    <a:pt x="2453" y="11868"/>
                    <a:pt x="2108" y="12177"/>
                  </a:cubicBezTo>
                  <a:cubicBezTo>
                    <a:pt x="1811" y="12427"/>
                    <a:pt x="1525" y="12677"/>
                    <a:pt x="1239" y="12939"/>
                  </a:cubicBezTo>
                  <a:cubicBezTo>
                    <a:pt x="1215" y="12665"/>
                    <a:pt x="1191" y="12391"/>
                    <a:pt x="1168" y="12118"/>
                  </a:cubicBezTo>
                  <a:cubicBezTo>
                    <a:pt x="1489" y="11856"/>
                    <a:pt x="1811" y="11594"/>
                    <a:pt x="2132" y="11320"/>
                  </a:cubicBezTo>
                  <a:cubicBezTo>
                    <a:pt x="2477" y="11034"/>
                    <a:pt x="2882" y="10760"/>
                    <a:pt x="3132" y="10391"/>
                  </a:cubicBezTo>
                  <a:cubicBezTo>
                    <a:pt x="3161" y="10342"/>
                    <a:pt x="3119" y="10302"/>
                    <a:pt x="3076" y="10302"/>
                  </a:cubicBezTo>
                  <a:cubicBezTo>
                    <a:pt x="3067" y="10302"/>
                    <a:pt x="3057" y="10304"/>
                    <a:pt x="3049" y="10308"/>
                  </a:cubicBezTo>
                  <a:cubicBezTo>
                    <a:pt x="2644" y="10498"/>
                    <a:pt x="2311" y="10867"/>
                    <a:pt x="1977" y="11165"/>
                  </a:cubicBezTo>
                  <a:cubicBezTo>
                    <a:pt x="1703" y="11403"/>
                    <a:pt x="1430" y="11653"/>
                    <a:pt x="1156" y="11903"/>
                  </a:cubicBezTo>
                  <a:cubicBezTo>
                    <a:pt x="1144" y="11701"/>
                    <a:pt x="1132" y="11510"/>
                    <a:pt x="1120" y="11320"/>
                  </a:cubicBezTo>
                  <a:cubicBezTo>
                    <a:pt x="1108" y="11236"/>
                    <a:pt x="1108" y="11153"/>
                    <a:pt x="1096" y="11082"/>
                  </a:cubicBezTo>
                  <a:cubicBezTo>
                    <a:pt x="1513" y="10844"/>
                    <a:pt x="1918" y="10594"/>
                    <a:pt x="2311" y="10320"/>
                  </a:cubicBezTo>
                  <a:cubicBezTo>
                    <a:pt x="2608" y="10105"/>
                    <a:pt x="2954" y="9891"/>
                    <a:pt x="3204" y="9605"/>
                  </a:cubicBezTo>
                  <a:close/>
                  <a:moveTo>
                    <a:pt x="3204" y="11558"/>
                  </a:moveTo>
                  <a:lnTo>
                    <a:pt x="3204" y="11558"/>
                  </a:lnTo>
                  <a:cubicBezTo>
                    <a:pt x="3192" y="11844"/>
                    <a:pt x="3180" y="12129"/>
                    <a:pt x="3180" y="12403"/>
                  </a:cubicBezTo>
                  <a:cubicBezTo>
                    <a:pt x="2489" y="12701"/>
                    <a:pt x="1870" y="13261"/>
                    <a:pt x="1310" y="13796"/>
                  </a:cubicBezTo>
                  <a:cubicBezTo>
                    <a:pt x="1287" y="13582"/>
                    <a:pt x="1275" y="13368"/>
                    <a:pt x="1251" y="13153"/>
                  </a:cubicBezTo>
                  <a:cubicBezTo>
                    <a:pt x="1561" y="12903"/>
                    <a:pt x="1882" y="12653"/>
                    <a:pt x="2180" y="12391"/>
                  </a:cubicBezTo>
                  <a:cubicBezTo>
                    <a:pt x="2513" y="12118"/>
                    <a:pt x="2882" y="11856"/>
                    <a:pt x="3204" y="11558"/>
                  </a:cubicBezTo>
                  <a:close/>
                  <a:moveTo>
                    <a:pt x="3168" y="12606"/>
                  </a:moveTo>
                  <a:lnTo>
                    <a:pt x="3168" y="12606"/>
                  </a:lnTo>
                  <a:cubicBezTo>
                    <a:pt x="3156" y="12927"/>
                    <a:pt x="3144" y="13261"/>
                    <a:pt x="3132" y="13582"/>
                  </a:cubicBezTo>
                  <a:cubicBezTo>
                    <a:pt x="2489" y="13939"/>
                    <a:pt x="1906" y="14487"/>
                    <a:pt x="1394" y="15023"/>
                  </a:cubicBezTo>
                  <a:cubicBezTo>
                    <a:pt x="1382" y="14701"/>
                    <a:pt x="1358" y="14380"/>
                    <a:pt x="1334" y="14058"/>
                  </a:cubicBezTo>
                  <a:cubicBezTo>
                    <a:pt x="1644" y="13820"/>
                    <a:pt x="1953" y="13570"/>
                    <a:pt x="2263" y="13332"/>
                  </a:cubicBezTo>
                  <a:cubicBezTo>
                    <a:pt x="2561" y="13106"/>
                    <a:pt x="2894" y="12880"/>
                    <a:pt x="3168" y="12606"/>
                  </a:cubicBezTo>
                  <a:close/>
                  <a:moveTo>
                    <a:pt x="3132" y="13880"/>
                  </a:moveTo>
                  <a:lnTo>
                    <a:pt x="3132" y="13880"/>
                  </a:lnTo>
                  <a:cubicBezTo>
                    <a:pt x="3120" y="14130"/>
                    <a:pt x="3120" y="14368"/>
                    <a:pt x="3120" y="14618"/>
                  </a:cubicBezTo>
                  <a:cubicBezTo>
                    <a:pt x="2811" y="14808"/>
                    <a:pt x="2537" y="15058"/>
                    <a:pt x="2263" y="15285"/>
                  </a:cubicBezTo>
                  <a:cubicBezTo>
                    <a:pt x="1989" y="15499"/>
                    <a:pt x="1715" y="15737"/>
                    <a:pt x="1441" y="15963"/>
                  </a:cubicBezTo>
                  <a:cubicBezTo>
                    <a:pt x="1441" y="15713"/>
                    <a:pt x="1430" y="15475"/>
                    <a:pt x="1418" y="15225"/>
                  </a:cubicBezTo>
                  <a:cubicBezTo>
                    <a:pt x="1775" y="14904"/>
                    <a:pt x="2144" y="14594"/>
                    <a:pt x="2525" y="14296"/>
                  </a:cubicBezTo>
                  <a:cubicBezTo>
                    <a:pt x="2715" y="14154"/>
                    <a:pt x="2930" y="14023"/>
                    <a:pt x="3132" y="13880"/>
                  </a:cubicBezTo>
                  <a:close/>
                  <a:moveTo>
                    <a:pt x="3120" y="14904"/>
                  </a:moveTo>
                  <a:cubicBezTo>
                    <a:pt x="3120" y="15142"/>
                    <a:pt x="3132" y="15392"/>
                    <a:pt x="3132" y="15630"/>
                  </a:cubicBezTo>
                  <a:cubicBezTo>
                    <a:pt x="2858" y="15832"/>
                    <a:pt x="2620" y="16082"/>
                    <a:pt x="2370" y="16320"/>
                  </a:cubicBezTo>
                  <a:cubicBezTo>
                    <a:pt x="2061" y="16606"/>
                    <a:pt x="1763" y="16892"/>
                    <a:pt x="1465" y="17190"/>
                  </a:cubicBezTo>
                  <a:cubicBezTo>
                    <a:pt x="1465" y="16856"/>
                    <a:pt x="1465" y="16523"/>
                    <a:pt x="1453" y="16189"/>
                  </a:cubicBezTo>
                  <a:cubicBezTo>
                    <a:pt x="1751" y="15963"/>
                    <a:pt x="2049" y="15737"/>
                    <a:pt x="2346" y="15511"/>
                  </a:cubicBezTo>
                  <a:cubicBezTo>
                    <a:pt x="2596" y="15320"/>
                    <a:pt x="2882" y="15130"/>
                    <a:pt x="3120" y="14904"/>
                  </a:cubicBezTo>
                  <a:close/>
                  <a:moveTo>
                    <a:pt x="31745" y="840"/>
                  </a:moveTo>
                  <a:cubicBezTo>
                    <a:pt x="33915" y="840"/>
                    <a:pt x="36085" y="849"/>
                    <a:pt x="38256" y="866"/>
                  </a:cubicBezTo>
                  <a:cubicBezTo>
                    <a:pt x="37839" y="3414"/>
                    <a:pt x="37744" y="6069"/>
                    <a:pt x="37565" y="8641"/>
                  </a:cubicBezTo>
                  <a:cubicBezTo>
                    <a:pt x="37375" y="11308"/>
                    <a:pt x="37160" y="13987"/>
                    <a:pt x="37017" y="16666"/>
                  </a:cubicBezTo>
                  <a:cubicBezTo>
                    <a:pt x="36613" y="16560"/>
                    <a:pt x="36165" y="16527"/>
                    <a:pt x="35707" y="16527"/>
                  </a:cubicBezTo>
                  <a:cubicBezTo>
                    <a:pt x="34978" y="16527"/>
                    <a:pt x="34225" y="16611"/>
                    <a:pt x="33588" y="16618"/>
                  </a:cubicBezTo>
                  <a:cubicBezTo>
                    <a:pt x="32088" y="16642"/>
                    <a:pt x="30588" y="16666"/>
                    <a:pt x="29088" y="16701"/>
                  </a:cubicBezTo>
                  <a:cubicBezTo>
                    <a:pt x="25623" y="16761"/>
                    <a:pt x="22170" y="16821"/>
                    <a:pt x="18706" y="16916"/>
                  </a:cubicBezTo>
                  <a:cubicBezTo>
                    <a:pt x="14169" y="17035"/>
                    <a:pt x="9645" y="17178"/>
                    <a:pt x="5120" y="17416"/>
                  </a:cubicBezTo>
                  <a:cubicBezTo>
                    <a:pt x="5103" y="17398"/>
                    <a:pt x="5086" y="17387"/>
                    <a:pt x="5068" y="17387"/>
                  </a:cubicBezTo>
                  <a:cubicBezTo>
                    <a:pt x="5062" y="17387"/>
                    <a:pt x="5055" y="17389"/>
                    <a:pt x="5049" y="17392"/>
                  </a:cubicBezTo>
                  <a:cubicBezTo>
                    <a:pt x="5037" y="17404"/>
                    <a:pt x="5025" y="17416"/>
                    <a:pt x="5013" y="17416"/>
                  </a:cubicBezTo>
                  <a:cubicBezTo>
                    <a:pt x="4680" y="17440"/>
                    <a:pt x="4347" y="17452"/>
                    <a:pt x="4013" y="17475"/>
                  </a:cubicBezTo>
                  <a:cubicBezTo>
                    <a:pt x="4073" y="17190"/>
                    <a:pt x="4108" y="16904"/>
                    <a:pt x="4144" y="16606"/>
                  </a:cubicBezTo>
                  <a:cubicBezTo>
                    <a:pt x="4180" y="16582"/>
                    <a:pt x="4204" y="16559"/>
                    <a:pt x="4239" y="16535"/>
                  </a:cubicBezTo>
                  <a:cubicBezTo>
                    <a:pt x="4272" y="16491"/>
                    <a:pt x="4244" y="16426"/>
                    <a:pt x="4193" y="16426"/>
                  </a:cubicBezTo>
                  <a:cubicBezTo>
                    <a:pt x="4189" y="16426"/>
                    <a:pt x="4184" y="16427"/>
                    <a:pt x="4180" y="16428"/>
                  </a:cubicBezTo>
                  <a:lnTo>
                    <a:pt x="4168" y="16428"/>
                  </a:lnTo>
                  <a:cubicBezTo>
                    <a:pt x="4394" y="14118"/>
                    <a:pt x="4025" y="11534"/>
                    <a:pt x="3894" y="9284"/>
                  </a:cubicBezTo>
                  <a:cubicBezTo>
                    <a:pt x="3739" y="6605"/>
                    <a:pt x="3477" y="3926"/>
                    <a:pt x="3096" y="1271"/>
                  </a:cubicBezTo>
                  <a:cubicBezTo>
                    <a:pt x="3120" y="1235"/>
                    <a:pt x="3144" y="1188"/>
                    <a:pt x="3168" y="1152"/>
                  </a:cubicBezTo>
                  <a:cubicBezTo>
                    <a:pt x="4042" y="1233"/>
                    <a:pt x="4929" y="1261"/>
                    <a:pt x="5820" y="1261"/>
                  </a:cubicBezTo>
                  <a:cubicBezTo>
                    <a:pt x="7684" y="1261"/>
                    <a:pt x="9567" y="1137"/>
                    <a:pt x="11395" y="1104"/>
                  </a:cubicBezTo>
                  <a:cubicBezTo>
                    <a:pt x="14336" y="1057"/>
                    <a:pt x="17277" y="997"/>
                    <a:pt x="20218" y="938"/>
                  </a:cubicBezTo>
                  <a:cubicBezTo>
                    <a:pt x="24060" y="869"/>
                    <a:pt x="27903" y="840"/>
                    <a:pt x="31745" y="840"/>
                  </a:cubicBezTo>
                  <a:close/>
                  <a:moveTo>
                    <a:pt x="3156" y="15904"/>
                  </a:moveTo>
                  <a:cubicBezTo>
                    <a:pt x="3168" y="16225"/>
                    <a:pt x="3192" y="16547"/>
                    <a:pt x="3227" y="16868"/>
                  </a:cubicBezTo>
                  <a:cubicBezTo>
                    <a:pt x="3013" y="17011"/>
                    <a:pt x="2799" y="17166"/>
                    <a:pt x="2584" y="17309"/>
                  </a:cubicBezTo>
                  <a:cubicBezTo>
                    <a:pt x="2180" y="17583"/>
                    <a:pt x="1799" y="17892"/>
                    <a:pt x="1418" y="18202"/>
                  </a:cubicBezTo>
                  <a:cubicBezTo>
                    <a:pt x="1430" y="17940"/>
                    <a:pt x="1441" y="17678"/>
                    <a:pt x="1453" y="17416"/>
                  </a:cubicBezTo>
                  <a:cubicBezTo>
                    <a:pt x="1811" y="17106"/>
                    <a:pt x="2180" y="16797"/>
                    <a:pt x="2525" y="16475"/>
                  </a:cubicBezTo>
                  <a:cubicBezTo>
                    <a:pt x="2739" y="16285"/>
                    <a:pt x="2954" y="16106"/>
                    <a:pt x="3156" y="15904"/>
                  </a:cubicBezTo>
                  <a:close/>
                  <a:moveTo>
                    <a:pt x="33922" y="17523"/>
                  </a:moveTo>
                  <a:cubicBezTo>
                    <a:pt x="34184" y="17523"/>
                    <a:pt x="34457" y="17535"/>
                    <a:pt x="34731" y="17547"/>
                  </a:cubicBezTo>
                  <a:cubicBezTo>
                    <a:pt x="34565" y="17678"/>
                    <a:pt x="34398" y="17833"/>
                    <a:pt x="34243" y="17964"/>
                  </a:cubicBezTo>
                  <a:cubicBezTo>
                    <a:pt x="33946" y="18214"/>
                    <a:pt x="33648" y="18464"/>
                    <a:pt x="33350" y="18726"/>
                  </a:cubicBezTo>
                  <a:cubicBezTo>
                    <a:pt x="33267" y="18722"/>
                    <a:pt x="33184" y="18721"/>
                    <a:pt x="33101" y="18721"/>
                  </a:cubicBezTo>
                  <a:cubicBezTo>
                    <a:pt x="32875" y="18721"/>
                    <a:pt x="32648" y="18732"/>
                    <a:pt x="32422" y="18749"/>
                  </a:cubicBezTo>
                  <a:cubicBezTo>
                    <a:pt x="32624" y="18595"/>
                    <a:pt x="32826" y="18428"/>
                    <a:pt x="33029" y="18273"/>
                  </a:cubicBezTo>
                  <a:cubicBezTo>
                    <a:pt x="33326" y="18035"/>
                    <a:pt x="33660" y="17797"/>
                    <a:pt x="33922" y="17523"/>
                  </a:cubicBezTo>
                  <a:close/>
                  <a:moveTo>
                    <a:pt x="35446" y="17559"/>
                  </a:moveTo>
                  <a:cubicBezTo>
                    <a:pt x="34981" y="17940"/>
                    <a:pt x="34565" y="18368"/>
                    <a:pt x="34136" y="18773"/>
                  </a:cubicBezTo>
                  <a:cubicBezTo>
                    <a:pt x="33993" y="18761"/>
                    <a:pt x="33850" y="18737"/>
                    <a:pt x="33707" y="18737"/>
                  </a:cubicBezTo>
                  <a:cubicBezTo>
                    <a:pt x="33946" y="18547"/>
                    <a:pt x="34196" y="18356"/>
                    <a:pt x="34434" y="18154"/>
                  </a:cubicBezTo>
                  <a:cubicBezTo>
                    <a:pt x="34672" y="17964"/>
                    <a:pt x="34922" y="17773"/>
                    <a:pt x="35148" y="17559"/>
                  </a:cubicBezTo>
                  <a:close/>
                  <a:moveTo>
                    <a:pt x="33588" y="17511"/>
                  </a:moveTo>
                  <a:lnTo>
                    <a:pt x="33588" y="17511"/>
                  </a:lnTo>
                  <a:cubicBezTo>
                    <a:pt x="33350" y="17678"/>
                    <a:pt x="33136" y="17868"/>
                    <a:pt x="32922" y="18047"/>
                  </a:cubicBezTo>
                  <a:cubicBezTo>
                    <a:pt x="32624" y="18285"/>
                    <a:pt x="32326" y="18523"/>
                    <a:pt x="32041" y="18773"/>
                  </a:cubicBezTo>
                  <a:cubicBezTo>
                    <a:pt x="31707" y="18797"/>
                    <a:pt x="31398" y="18809"/>
                    <a:pt x="31112" y="18821"/>
                  </a:cubicBezTo>
                  <a:lnTo>
                    <a:pt x="30945" y="18821"/>
                  </a:lnTo>
                  <a:cubicBezTo>
                    <a:pt x="31219" y="18595"/>
                    <a:pt x="31505" y="18380"/>
                    <a:pt x="31779" y="18154"/>
                  </a:cubicBezTo>
                  <a:cubicBezTo>
                    <a:pt x="32029" y="17952"/>
                    <a:pt x="32302" y="17749"/>
                    <a:pt x="32552" y="17535"/>
                  </a:cubicBezTo>
                  <a:cubicBezTo>
                    <a:pt x="32898" y="17523"/>
                    <a:pt x="33243" y="17523"/>
                    <a:pt x="33588" y="17511"/>
                  </a:cubicBezTo>
                  <a:close/>
                  <a:moveTo>
                    <a:pt x="32124" y="17535"/>
                  </a:moveTo>
                  <a:lnTo>
                    <a:pt x="32124" y="17535"/>
                  </a:lnTo>
                  <a:cubicBezTo>
                    <a:pt x="31981" y="17666"/>
                    <a:pt x="31838" y="17797"/>
                    <a:pt x="31683" y="17916"/>
                  </a:cubicBezTo>
                  <a:cubicBezTo>
                    <a:pt x="31338" y="18214"/>
                    <a:pt x="30981" y="18523"/>
                    <a:pt x="30636" y="18821"/>
                  </a:cubicBezTo>
                  <a:cubicBezTo>
                    <a:pt x="30302" y="18833"/>
                    <a:pt x="29957" y="18833"/>
                    <a:pt x="29624" y="18845"/>
                  </a:cubicBezTo>
                  <a:cubicBezTo>
                    <a:pt x="30016" y="18535"/>
                    <a:pt x="30409" y="18225"/>
                    <a:pt x="30802" y="17904"/>
                  </a:cubicBezTo>
                  <a:cubicBezTo>
                    <a:pt x="30945" y="17785"/>
                    <a:pt x="31100" y="17666"/>
                    <a:pt x="31243" y="17547"/>
                  </a:cubicBezTo>
                  <a:cubicBezTo>
                    <a:pt x="31540" y="17547"/>
                    <a:pt x="31826" y="17547"/>
                    <a:pt x="32124" y="17535"/>
                  </a:cubicBezTo>
                  <a:close/>
                  <a:moveTo>
                    <a:pt x="30838" y="17559"/>
                  </a:moveTo>
                  <a:cubicBezTo>
                    <a:pt x="30778" y="17618"/>
                    <a:pt x="30707" y="17678"/>
                    <a:pt x="30636" y="17737"/>
                  </a:cubicBezTo>
                  <a:cubicBezTo>
                    <a:pt x="30231" y="18071"/>
                    <a:pt x="29838" y="18428"/>
                    <a:pt x="29445" y="18773"/>
                  </a:cubicBezTo>
                  <a:cubicBezTo>
                    <a:pt x="29421" y="18797"/>
                    <a:pt x="29409" y="18821"/>
                    <a:pt x="29421" y="18845"/>
                  </a:cubicBezTo>
                  <a:cubicBezTo>
                    <a:pt x="29147" y="18845"/>
                    <a:pt x="28862" y="18856"/>
                    <a:pt x="28588" y="18856"/>
                  </a:cubicBezTo>
                  <a:cubicBezTo>
                    <a:pt x="28838" y="18606"/>
                    <a:pt x="29088" y="18368"/>
                    <a:pt x="29362" y="18130"/>
                  </a:cubicBezTo>
                  <a:cubicBezTo>
                    <a:pt x="29600" y="17940"/>
                    <a:pt x="29862" y="17761"/>
                    <a:pt x="30124" y="17571"/>
                  </a:cubicBezTo>
                  <a:cubicBezTo>
                    <a:pt x="30362" y="17571"/>
                    <a:pt x="30600" y="17559"/>
                    <a:pt x="30838" y="17559"/>
                  </a:cubicBezTo>
                  <a:close/>
                  <a:moveTo>
                    <a:pt x="29635" y="17571"/>
                  </a:moveTo>
                  <a:lnTo>
                    <a:pt x="29635" y="17571"/>
                  </a:lnTo>
                  <a:cubicBezTo>
                    <a:pt x="29159" y="17952"/>
                    <a:pt x="28731" y="18416"/>
                    <a:pt x="28338" y="18868"/>
                  </a:cubicBezTo>
                  <a:cubicBezTo>
                    <a:pt x="27992" y="18868"/>
                    <a:pt x="27647" y="18868"/>
                    <a:pt x="27302" y="18880"/>
                  </a:cubicBezTo>
                  <a:cubicBezTo>
                    <a:pt x="27838" y="18464"/>
                    <a:pt x="28385" y="18047"/>
                    <a:pt x="28873" y="17594"/>
                  </a:cubicBezTo>
                  <a:cubicBezTo>
                    <a:pt x="28945" y="17583"/>
                    <a:pt x="29016" y="17583"/>
                    <a:pt x="29088" y="17583"/>
                  </a:cubicBezTo>
                  <a:cubicBezTo>
                    <a:pt x="29266" y="17583"/>
                    <a:pt x="29457" y="17583"/>
                    <a:pt x="29635" y="17571"/>
                  </a:cubicBezTo>
                  <a:close/>
                  <a:moveTo>
                    <a:pt x="28421" y="17594"/>
                  </a:moveTo>
                  <a:lnTo>
                    <a:pt x="28421" y="17594"/>
                  </a:lnTo>
                  <a:cubicBezTo>
                    <a:pt x="27921" y="17999"/>
                    <a:pt x="27445" y="18464"/>
                    <a:pt x="26968" y="18880"/>
                  </a:cubicBezTo>
                  <a:cubicBezTo>
                    <a:pt x="26849" y="18892"/>
                    <a:pt x="26730" y="18892"/>
                    <a:pt x="26611" y="18892"/>
                  </a:cubicBezTo>
                  <a:cubicBezTo>
                    <a:pt x="26385" y="18892"/>
                    <a:pt x="26159" y="18904"/>
                    <a:pt x="25921" y="18904"/>
                  </a:cubicBezTo>
                  <a:cubicBezTo>
                    <a:pt x="26195" y="18678"/>
                    <a:pt x="26456" y="18452"/>
                    <a:pt x="26730" y="18237"/>
                  </a:cubicBezTo>
                  <a:cubicBezTo>
                    <a:pt x="26992" y="18023"/>
                    <a:pt x="27266" y="17833"/>
                    <a:pt x="27540" y="17618"/>
                  </a:cubicBezTo>
                  <a:cubicBezTo>
                    <a:pt x="27838" y="17606"/>
                    <a:pt x="28123" y="17606"/>
                    <a:pt x="28421" y="17594"/>
                  </a:cubicBezTo>
                  <a:close/>
                  <a:moveTo>
                    <a:pt x="36648" y="17487"/>
                  </a:moveTo>
                  <a:lnTo>
                    <a:pt x="36648" y="17487"/>
                  </a:lnTo>
                  <a:cubicBezTo>
                    <a:pt x="36422" y="17654"/>
                    <a:pt x="36208" y="17844"/>
                    <a:pt x="35993" y="17987"/>
                  </a:cubicBezTo>
                  <a:cubicBezTo>
                    <a:pt x="35577" y="18297"/>
                    <a:pt x="35160" y="18630"/>
                    <a:pt x="34708" y="18904"/>
                  </a:cubicBezTo>
                  <a:cubicBezTo>
                    <a:pt x="34624" y="18868"/>
                    <a:pt x="34529" y="18856"/>
                    <a:pt x="34446" y="18833"/>
                  </a:cubicBezTo>
                  <a:cubicBezTo>
                    <a:pt x="34934" y="18428"/>
                    <a:pt x="35422" y="18011"/>
                    <a:pt x="35851" y="17559"/>
                  </a:cubicBezTo>
                  <a:cubicBezTo>
                    <a:pt x="36124" y="17547"/>
                    <a:pt x="36398" y="17535"/>
                    <a:pt x="36648" y="17487"/>
                  </a:cubicBezTo>
                  <a:close/>
                  <a:moveTo>
                    <a:pt x="27135" y="17618"/>
                  </a:moveTo>
                  <a:lnTo>
                    <a:pt x="27135" y="17618"/>
                  </a:lnTo>
                  <a:cubicBezTo>
                    <a:pt x="26968" y="17761"/>
                    <a:pt x="26814" y="17892"/>
                    <a:pt x="26659" y="18023"/>
                  </a:cubicBezTo>
                  <a:cubicBezTo>
                    <a:pt x="26314" y="18309"/>
                    <a:pt x="25992" y="18606"/>
                    <a:pt x="25659" y="18904"/>
                  </a:cubicBezTo>
                  <a:cubicBezTo>
                    <a:pt x="25361" y="18916"/>
                    <a:pt x="25052" y="18916"/>
                    <a:pt x="24754" y="18928"/>
                  </a:cubicBezTo>
                  <a:cubicBezTo>
                    <a:pt x="24992" y="18690"/>
                    <a:pt x="25230" y="18452"/>
                    <a:pt x="25468" y="18225"/>
                  </a:cubicBezTo>
                  <a:cubicBezTo>
                    <a:pt x="25683" y="18023"/>
                    <a:pt x="25921" y="17833"/>
                    <a:pt x="26147" y="17642"/>
                  </a:cubicBezTo>
                  <a:cubicBezTo>
                    <a:pt x="26468" y="17630"/>
                    <a:pt x="26802" y="17630"/>
                    <a:pt x="27135" y="17618"/>
                  </a:cubicBezTo>
                  <a:close/>
                  <a:moveTo>
                    <a:pt x="25742" y="17642"/>
                  </a:moveTo>
                  <a:lnTo>
                    <a:pt x="25742" y="17642"/>
                  </a:lnTo>
                  <a:cubicBezTo>
                    <a:pt x="25623" y="17761"/>
                    <a:pt x="25492" y="17880"/>
                    <a:pt x="25373" y="17999"/>
                  </a:cubicBezTo>
                  <a:cubicBezTo>
                    <a:pt x="25063" y="18297"/>
                    <a:pt x="24766" y="18606"/>
                    <a:pt x="24468" y="18928"/>
                  </a:cubicBezTo>
                  <a:cubicBezTo>
                    <a:pt x="24230" y="18940"/>
                    <a:pt x="24004" y="18940"/>
                    <a:pt x="23766" y="18952"/>
                  </a:cubicBezTo>
                  <a:cubicBezTo>
                    <a:pt x="23992" y="18678"/>
                    <a:pt x="24230" y="18404"/>
                    <a:pt x="24480" y="18154"/>
                  </a:cubicBezTo>
                  <a:cubicBezTo>
                    <a:pt x="24647" y="17987"/>
                    <a:pt x="24825" y="17833"/>
                    <a:pt x="25004" y="17666"/>
                  </a:cubicBezTo>
                  <a:cubicBezTo>
                    <a:pt x="25254" y="17654"/>
                    <a:pt x="25504" y="17654"/>
                    <a:pt x="25742" y="17642"/>
                  </a:cubicBezTo>
                  <a:close/>
                  <a:moveTo>
                    <a:pt x="24575" y="17666"/>
                  </a:moveTo>
                  <a:lnTo>
                    <a:pt x="24575" y="17666"/>
                  </a:lnTo>
                  <a:cubicBezTo>
                    <a:pt x="24480" y="17761"/>
                    <a:pt x="24385" y="17868"/>
                    <a:pt x="24290" y="17964"/>
                  </a:cubicBezTo>
                  <a:cubicBezTo>
                    <a:pt x="23980" y="18273"/>
                    <a:pt x="23718" y="18606"/>
                    <a:pt x="23456" y="18952"/>
                  </a:cubicBezTo>
                  <a:cubicBezTo>
                    <a:pt x="23147" y="18964"/>
                    <a:pt x="22825" y="18964"/>
                    <a:pt x="22516" y="18976"/>
                  </a:cubicBezTo>
                  <a:cubicBezTo>
                    <a:pt x="22754" y="18737"/>
                    <a:pt x="22980" y="18511"/>
                    <a:pt x="23206" y="18273"/>
                  </a:cubicBezTo>
                  <a:cubicBezTo>
                    <a:pt x="23397" y="18083"/>
                    <a:pt x="23599" y="17892"/>
                    <a:pt x="23766" y="17678"/>
                  </a:cubicBezTo>
                  <a:cubicBezTo>
                    <a:pt x="24040" y="17678"/>
                    <a:pt x="24313" y="17678"/>
                    <a:pt x="24575" y="17666"/>
                  </a:cubicBezTo>
                  <a:close/>
                  <a:moveTo>
                    <a:pt x="23385" y="17690"/>
                  </a:moveTo>
                  <a:cubicBezTo>
                    <a:pt x="23266" y="17821"/>
                    <a:pt x="23135" y="17952"/>
                    <a:pt x="23016" y="18083"/>
                  </a:cubicBezTo>
                  <a:cubicBezTo>
                    <a:pt x="22718" y="18368"/>
                    <a:pt x="22444" y="18678"/>
                    <a:pt x="22158" y="18976"/>
                  </a:cubicBezTo>
                  <a:cubicBezTo>
                    <a:pt x="21896" y="18987"/>
                    <a:pt x="21634" y="18987"/>
                    <a:pt x="21373" y="18987"/>
                  </a:cubicBezTo>
                  <a:cubicBezTo>
                    <a:pt x="21587" y="18773"/>
                    <a:pt x="21801" y="18559"/>
                    <a:pt x="22015" y="18333"/>
                  </a:cubicBezTo>
                  <a:cubicBezTo>
                    <a:pt x="22218" y="18130"/>
                    <a:pt x="22432" y="17928"/>
                    <a:pt x="22623" y="17702"/>
                  </a:cubicBezTo>
                  <a:cubicBezTo>
                    <a:pt x="22873" y="17702"/>
                    <a:pt x="23135" y="17690"/>
                    <a:pt x="23385" y="17690"/>
                  </a:cubicBezTo>
                  <a:close/>
                  <a:moveTo>
                    <a:pt x="22265" y="17713"/>
                  </a:moveTo>
                  <a:cubicBezTo>
                    <a:pt x="21801" y="18071"/>
                    <a:pt x="21420" y="18571"/>
                    <a:pt x="21063" y="18999"/>
                  </a:cubicBezTo>
                  <a:cubicBezTo>
                    <a:pt x="20944" y="18999"/>
                    <a:pt x="20813" y="19011"/>
                    <a:pt x="20694" y="19011"/>
                  </a:cubicBezTo>
                  <a:cubicBezTo>
                    <a:pt x="20837" y="18821"/>
                    <a:pt x="20992" y="18630"/>
                    <a:pt x="21158" y="18452"/>
                  </a:cubicBezTo>
                  <a:cubicBezTo>
                    <a:pt x="21396" y="18202"/>
                    <a:pt x="21694" y="17987"/>
                    <a:pt x="21908" y="17713"/>
                  </a:cubicBezTo>
                  <a:close/>
                  <a:moveTo>
                    <a:pt x="21634" y="17725"/>
                  </a:moveTo>
                  <a:cubicBezTo>
                    <a:pt x="21373" y="17880"/>
                    <a:pt x="21146" y="18118"/>
                    <a:pt x="20956" y="18333"/>
                  </a:cubicBezTo>
                  <a:cubicBezTo>
                    <a:pt x="20753" y="18547"/>
                    <a:pt x="20563" y="18773"/>
                    <a:pt x="20396" y="19011"/>
                  </a:cubicBezTo>
                  <a:cubicBezTo>
                    <a:pt x="20087" y="19023"/>
                    <a:pt x="19777" y="19035"/>
                    <a:pt x="19456" y="19035"/>
                  </a:cubicBezTo>
                  <a:cubicBezTo>
                    <a:pt x="19860" y="18630"/>
                    <a:pt x="20241" y="18214"/>
                    <a:pt x="20515" y="17737"/>
                  </a:cubicBezTo>
                  <a:cubicBezTo>
                    <a:pt x="20896" y="17737"/>
                    <a:pt x="21265" y="17725"/>
                    <a:pt x="21634" y="17725"/>
                  </a:cubicBezTo>
                  <a:close/>
                  <a:moveTo>
                    <a:pt x="20325" y="17749"/>
                  </a:moveTo>
                  <a:cubicBezTo>
                    <a:pt x="19860" y="18118"/>
                    <a:pt x="19468" y="18583"/>
                    <a:pt x="19098" y="19047"/>
                  </a:cubicBezTo>
                  <a:cubicBezTo>
                    <a:pt x="18717" y="19059"/>
                    <a:pt x="18336" y="19059"/>
                    <a:pt x="17955" y="19071"/>
                  </a:cubicBezTo>
                  <a:cubicBezTo>
                    <a:pt x="18158" y="18821"/>
                    <a:pt x="18360" y="18583"/>
                    <a:pt x="18563" y="18345"/>
                  </a:cubicBezTo>
                  <a:cubicBezTo>
                    <a:pt x="18741" y="18154"/>
                    <a:pt x="18932" y="17964"/>
                    <a:pt x="19087" y="17761"/>
                  </a:cubicBezTo>
                  <a:cubicBezTo>
                    <a:pt x="19503" y="17761"/>
                    <a:pt x="19908" y="17749"/>
                    <a:pt x="20325" y="17749"/>
                  </a:cubicBezTo>
                  <a:close/>
                  <a:moveTo>
                    <a:pt x="18753" y="17773"/>
                  </a:moveTo>
                  <a:cubicBezTo>
                    <a:pt x="18598" y="17940"/>
                    <a:pt x="18455" y="18106"/>
                    <a:pt x="18313" y="18273"/>
                  </a:cubicBezTo>
                  <a:cubicBezTo>
                    <a:pt x="18098" y="18535"/>
                    <a:pt x="17896" y="18809"/>
                    <a:pt x="17693" y="19083"/>
                  </a:cubicBezTo>
                  <a:cubicBezTo>
                    <a:pt x="17503" y="19083"/>
                    <a:pt x="17312" y="19083"/>
                    <a:pt x="17134" y="19095"/>
                  </a:cubicBezTo>
                  <a:cubicBezTo>
                    <a:pt x="17301" y="18904"/>
                    <a:pt x="17467" y="18714"/>
                    <a:pt x="17634" y="18511"/>
                  </a:cubicBezTo>
                  <a:cubicBezTo>
                    <a:pt x="17836" y="18285"/>
                    <a:pt x="18051" y="18047"/>
                    <a:pt x="18194" y="17785"/>
                  </a:cubicBezTo>
                  <a:cubicBezTo>
                    <a:pt x="18360" y="17785"/>
                    <a:pt x="18539" y="17773"/>
                    <a:pt x="18706" y="17773"/>
                  </a:cubicBezTo>
                  <a:close/>
                  <a:moveTo>
                    <a:pt x="17920" y="17785"/>
                  </a:moveTo>
                  <a:cubicBezTo>
                    <a:pt x="17741" y="17952"/>
                    <a:pt x="17586" y="18142"/>
                    <a:pt x="17443" y="18321"/>
                  </a:cubicBezTo>
                  <a:cubicBezTo>
                    <a:pt x="17217" y="18571"/>
                    <a:pt x="17015" y="18833"/>
                    <a:pt x="16801" y="19095"/>
                  </a:cubicBezTo>
                  <a:cubicBezTo>
                    <a:pt x="16610" y="19107"/>
                    <a:pt x="16420" y="19107"/>
                    <a:pt x="16229" y="19118"/>
                  </a:cubicBezTo>
                  <a:lnTo>
                    <a:pt x="16062" y="19118"/>
                  </a:lnTo>
                  <a:cubicBezTo>
                    <a:pt x="16253" y="18904"/>
                    <a:pt x="16455" y="18690"/>
                    <a:pt x="16658" y="18475"/>
                  </a:cubicBezTo>
                  <a:cubicBezTo>
                    <a:pt x="16848" y="18261"/>
                    <a:pt x="17062" y="18047"/>
                    <a:pt x="17217" y="17797"/>
                  </a:cubicBezTo>
                  <a:cubicBezTo>
                    <a:pt x="17455" y="17797"/>
                    <a:pt x="17682" y="17785"/>
                    <a:pt x="17920" y="17785"/>
                  </a:cubicBezTo>
                  <a:close/>
                  <a:moveTo>
                    <a:pt x="16872" y="17797"/>
                  </a:moveTo>
                  <a:lnTo>
                    <a:pt x="16872" y="17797"/>
                  </a:lnTo>
                  <a:cubicBezTo>
                    <a:pt x="16705" y="17964"/>
                    <a:pt x="16550" y="18154"/>
                    <a:pt x="16408" y="18321"/>
                  </a:cubicBezTo>
                  <a:cubicBezTo>
                    <a:pt x="16169" y="18583"/>
                    <a:pt x="15943" y="18856"/>
                    <a:pt x="15717" y="19130"/>
                  </a:cubicBezTo>
                  <a:cubicBezTo>
                    <a:pt x="15360" y="19142"/>
                    <a:pt x="15003" y="19142"/>
                    <a:pt x="14657" y="19154"/>
                  </a:cubicBezTo>
                  <a:cubicBezTo>
                    <a:pt x="14836" y="18976"/>
                    <a:pt x="15026" y="18809"/>
                    <a:pt x="15217" y="18630"/>
                  </a:cubicBezTo>
                  <a:cubicBezTo>
                    <a:pt x="15503" y="18368"/>
                    <a:pt x="15824" y="18106"/>
                    <a:pt x="16098" y="17821"/>
                  </a:cubicBezTo>
                  <a:cubicBezTo>
                    <a:pt x="16348" y="17809"/>
                    <a:pt x="16610" y="17809"/>
                    <a:pt x="16872" y="17797"/>
                  </a:cubicBezTo>
                  <a:close/>
                  <a:moveTo>
                    <a:pt x="3275" y="17202"/>
                  </a:moveTo>
                  <a:cubicBezTo>
                    <a:pt x="3299" y="17344"/>
                    <a:pt x="3311" y="17475"/>
                    <a:pt x="3335" y="17618"/>
                  </a:cubicBezTo>
                  <a:cubicBezTo>
                    <a:pt x="3323" y="17654"/>
                    <a:pt x="3323" y="17690"/>
                    <a:pt x="3323" y="17725"/>
                  </a:cubicBezTo>
                  <a:cubicBezTo>
                    <a:pt x="2906" y="17904"/>
                    <a:pt x="2525" y="18261"/>
                    <a:pt x="2180" y="18511"/>
                  </a:cubicBezTo>
                  <a:cubicBezTo>
                    <a:pt x="1894" y="18726"/>
                    <a:pt x="1596" y="18952"/>
                    <a:pt x="1299" y="19166"/>
                  </a:cubicBezTo>
                  <a:cubicBezTo>
                    <a:pt x="1334" y="18928"/>
                    <a:pt x="1370" y="18690"/>
                    <a:pt x="1394" y="18452"/>
                  </a:cubicBezTo>
                  <a:cubicBezTo>
                    <a:pt x="1858" y="18118"/>
                    <a:pt x="2323" y="17785"/>
                    <a:pt x="2811" y="17475"/>
                  </a:cubicBezTo>
                  <a:cubicBezTo>
                    <a:pt x="2954" y="17380"/>
                    <a:pt x="3120" y="17297"/>
                    <a:pt x="3275" y="17202"/>
                  </a:cubicBezTo>
                  <a:close/>
                  <a:moveTo>
                    <a:pt x="15788" y="17821"/>
                  </a:moveTo>
                  <a:cubicBezTo>
                    <a:pt x="15253" y="18166"/>
                    <a:pt x="14776" y="18678"/>
                    <a:pt x="14348" y="19166"/>
                  </a:cubicBezTo>
                  <a:cubicBezTo>
                    <a:pt x="14145" y="19166"/>
                    <a:pt x="13943" y="19178"/>
                    <a:pt x="13741" y="19178"/>
                  </a:cubicBezTo>
                  <a:cubicBezTo>
                    <a:pt x="13943" y="18987"/>
                    <a:pt x="14145" y="18797"/>
                    <a:pt x="14348" y="18595"/>
                  </a:cubicBezTo>
                  <a:cubicBezTo>
                    <a:pt x="14610" y="18345"/>
                    <a:pt x="14907" y="18106"/>
                    <a:pt x="15146" y="17833"/>
                  </a:cubicBezTo>
                  <a:cubicBezTo>
                    <a:pt x="15360" y="17821"/>
                    <a:pt x="15574" y="17821"/>
                    <a:pt x="15788" y="17821"/>
                  </a:cubicBezTo>
                  <a:close/>
                  <a:moveTo>
                    <a:pt x="14800" y="17833"/>
                  </a:moveTo>
                  <a:lnTo>
                    <a:pt x="14800" y="17833"/>
                  </a:lnTo>
                  <a:cubicBezTo>
                    <a:pt x="14264" y="18202"/>
                    <a:pt x="13800" y="18714"/>
                    <a:pt x="13372" y="19190"/>
                  </a:cubicBezTo>
                  <a:cubicBezTo>
                    <a:pt x="12967" y="19202"/>
                    <a:pt x="12574" y="19214"/>
                    <a:pt x="12169" y="19226"/>
                  </a:cubicBezTo>
                  <a:cubicBezTo>
                    <a:pt x="12693" y="18797"/>
                    <a:pt x="13264" y="18356"/>
                    <a:pt x="13693" y="17844"/>
                  </a:cubicBezTo>
                  <a:cubicBezTo>
                    <a:pt x="14062" y="17844"/>
                    <a:pt x="14431" y="17844"/>
                    <a:pt x="14800" y="17833"/>
                  </a:cubicBezTo>
                  <a:close/>
                  <a:moveTo>
                    <a:pt x="13312" y="17856"/>
                  </a:moveTo>
                  <a:cubicBezTo>
                    <a:pt x="12788" y="18261"/>
                    <a:pt x="12312" y="18773"/>
                    <a:pt x="11848" y="19237"/>
                  </a:cubicBezTo>
                  <a:cubicBezTo>
                    <a:pt x="11550" y="19249"/>
                    <a:pt x="11252" y="19261"/>
                    <a:pt x="10955" y="19261"/>
                  </a:cubicBezTo>
                  <a:cubicBezTo>
                    <a:pt x="11467" y="18833"/>
                    <a:pt x="12014" y="18380"/>
                    <a:pt x="12431" y="17868"/>
                  </a:cubicBezTo>
                  <a:cubicBezTo>
                    <a:pt x="12729" y="17856"/>
                    <a:pt x="13014" y="17856"/>
                    <a:pt x="13312" y="17856"/>
                  </a:cubicBezTo>
                  <a:close/>
                  <a:moveTo>
                    <a:pt x="12026" y="17868"/>
                  </a:moveTo>
                  <a:cubicBezTo>
                    <a:pt x="11502" y="18285"/>
                    <a:pt x="11038" y="18809"/>
                    <a:pt x="10574" y="19273"/>
                  </a:cubicBezTo>
                  <a:cubicBezTo>
                    <a:pt x="10204" y="19285"/>
                    <a:pt x="9835" y="19297"/>
                    <a:pt x="9466" y="19309"/>
                  </a:cubicBezTo>
                  <a:cubicBezTo>
                    <a:pt x="9704" y="19118"/>
                    <a:pt x="9943" y="18928"/>
                    <a:pt x="10181" y="18749"/>
                  </a:cubicBezTo>
                  <a:cubicBezTo>
                    <a:pt x="10550" y="18464"/>
                    <a:pt x="10966" y="18225"/>
                    <a:pt x="11300" y="17904"/>
                  </a:cubicBezTo>
                  <a:cubicBezTo>
                    <a:pt x="11312" y="17892"/>
                    <a:pt x="11312" y="17892"/>
                    <a:pt x="11312" y="17880"/>
                  </a:cubicBezTo>
                  <a:cubicBezTo>
                    <a:pt x="11550" y="17880"/>
                    <a:pt x="11788" y="17868"/>
                    <a:pt x="12026" y="17868"/>
                  </a:cubicBezTo>
                  <a:close/>
                  <a:moveTo>
                    <a:pt x="11026" y="17880"/>
                  </a:moveTo>
                  <a:lnTo>
                    <a:pt x="11026" y="17880"/>
                  </a:lnTo>
                  <a:cubicBezTo>
                    <a:pt x="10324" y="18190"/>
                    <a:pt x="9681" y="18773"/>
                    <a:pt x="9121" y="19321"/>
                  </a:cubicBezTo>
                  <a:cubicBezTo>
                    <a:pt x="8883" y="19333"/>
                    <a:pt x="8633" y="19345"/>
                    <a:pt x="8395" y="19357"/>
                  </a:cubicBezTo>
                  <a:cubicBezTo>
                    <a:pt x="8514" y="19249"/>
                    <a:pt x="8645" y="19142"/>
                    <a:pt x="8764" y="19035"/>
                  </a:cubicBezTo>
                  <a:cubicBezTo>
                    <a:pt x="9157" y="18714"/>
                    <a:pt x="9597" y="18404"/>
                    <a:pt x="9919" y="18011"/>
                  </a:cubicBezTo>
                  <a:cubicBezTo>
                    <a:pt x="9958" y="17972"/>
                    <a:pt x="9932" y="17907"/>
                    <a:pt x="9881" y="17907"/>
                  </a:cubicBezTo>
                  <a:cubicBezTo>
                    <a:pt x="9871" y="17907"/>
                    <a:pt x="9859" y="17910"/>
                    <a:pt x="9847" y="17916"/>
                  </a:cubicBezTo>
                  <a:cubicBezTo>
                    <a:pt x="9169" y="18237"/>
                    <a:pt x="8573" y="18809"/>
                    <a:pt x="8014" y="19368"/>
                  </a:cubicBezTo>
                  <a:cubicBezTo>
                    <a:pt x="7537" y="19380"/>
                    <a:pt x="7073" y="19404"/>
                    <a:pt x="6597" y="19428"/>
                  </a:cubicBezTo>
                  <a:cubicBezTo>
                    <a:pt x="6823" y="19214"/>
                    <a:pt x="7061" y="19023"/>
                    <a:pt x="7287" y="18821"/>
                  </a:cubicBezTo>
                  <a:cubicBezTo>
                    <a:pt x="7657" y="18511"/>
                    <a:pt x="8085" y="18249"/>
                    <a:pt x="8430" y="17904"/>
                  </a:cubicBezTo>
                  <a:cubicBezTo>
                    <a:pt x="9288" y="17892"/>
                    <a:pt x="10157" y="17892"/>
                    <a:pt x="11026" y="17880"/>
                  </a:cubicBezTo>
                  <a:close/>
                  <a:moveTo>
                    <a:pt x="8073" y="17904"/>
                  </a:moveTo>
                  <a:cubicBezTo>
                    <a:pt x="7776" y="18083"/>
                    <a:pt x="7514" y="18321"/>
                    <a:pt x="7252" y="18547"/>
                  </a:cubicBezTo>
                  <a:cubicBezTo>
                    <a:pt x="6918" y="18821"/>
                    <a:pt x="6609" y="19118"/>
                    <a:pt x="6311" y="19440"/>
                  </a:cubicBezTo>
                  <a:cubicBezTo>
                    <a:pt x="5906" y="19452"/>
                    <a:pt x="5490" y="19464"/>
                    <a:pt x="5085" y="19487"/>
                  </a:cubicBezTo>
                  <a:cubicBezTo>
                    <a:pt x="5335" y="19249"/>
                    <a:pt x="5585" y="19011"/>
                    <a:pt x="5847" y="18785"/>
                  </a:cubicBezTo>
                  <a:cubicBezTo>
                    <a:pt x="6192" y="18499"/>
                    <a:pt x="6573" y="18225"/>
                    <a:pt x="6895" y="17904"/>
                  </a:cubicBezTo>
                  <a:close/>
                  <a:moveTo>
                    <a:pt x="6561" y="17904"/>
                  </a:moveTo>
                  <a:cubicBezTo>
                    <a:pt x="6275" y="18106"/>
                    <a:pt x="6013" y="18356"/>
                    <a:pt x="5763" y="18583"/>
                  </a:cubicBezTo>
                  <a:cubicBezTo>
                    <a:pt x="5442" y="18880"/>
                    <a:pt x="5132" y="19190"/>
                    <a:pt x="4835" y="19499"/>
                  </a:cubicBezTo>
                  <a:cubicBezTo>
                    <a:pt x="4680" y="19499"/>
                    <a:pt x="4525" y="19511"/>
                    <a:pt x="4370" y="19523"/>
                  </a:cubicBezTo>
                  <a:cubicBezTo>
                    <a:pt x="4549" y="19333"/>
                    <a:pt x="4716" y="19142"/>
                    <a:pt x="4894" y="18964"/>
                  </a:cubicBezTo>
                  <a:cubicBezTo>
                    <a:pt x="5204" y="18654"/>
                    <a:pt x="5585" y="18392"/>
                    <a:pt x="5847" y="18035"/>
                  </a:cubicBezTo>
                  <a:cubicBezTo>
                    <a:pt x="5876" y="17996"/>
                    <a:pt x="5834" y="17957"/>
                    <a:pt x="5798" y="17957"/>
                  </a:cubicBezTo>
                  <a:cubicBezTo>
                    <a:pt x="5790" y="17957"/>
                    <a:pt x="5782" y="17959"/>
                    <a:pt x="5775" y="17964"/>
                  </a:cubicBezTo>
                  <a:cubicBezTo>
                    <a:pt x="5371" y="18166"/>
                    <a:pt x="5025" y="18559"/>
                    <a:pt x="4728" y="18892"/>
                  </a:cubicBezTo>
                  <a:cubicBezTo>
                    <a:pt x="4537" y="19095"/>
                    <a:pt x="4358" y="19309"/>
                    <a:pt x="4180" y="19535"/>
                  </a:cubicBezTo>
                  <a:cubicBezTo>
                    <a:pt x="3787" y="19547"/>
                    <a:pt x="3394" y="19571"/>
                    <a:pt x="2989" y="19595"/>
                  </a:cubicBezTo>
                  <a:cubicBezTo>
                    <a:pt x="3323" y="19285"/>
                    <a:pt x="3644" y="18976"/>
                    <a:pt x="3977" y="18666"/>
                  </a:cubicBezTo>
                  <a:cubicBezTo>
                    <a:pt x="4228" y="18416"/>
                    <a:pt x="4513" y="18166"/>
                    <a:pt x="4763" y="17904"/>
                  </a:cubicBezTo>
                  <a:close/>
                  <a:moveTo>
                    <a:pt x="4430" y="17904"/>
                  </a:moveTo>
                  <a:cubicBezTo>
                    <a:pt x="4216" y="18094"/>
                    <a:pt x="4013" y="18309"/>
                    <a:pt x="3823" y="18499"/>
                  </a:cubicBezTo>
                  <a:cubicBezTo>
                    <a:pt x="3442" y="18868"/>
                    <a:pt x="3061" y="19226"/>
                    <a:pt x="2704" y="19607"/>
                  </a:cubicBezTo>
                  <a:cubicBezTo>
                    <a:pt x="2287" y="19630"/>
                    <a:pt x="1882" y="19642"/>
                    <a:pt x="1465" y="19666"/>
                  </a:cubicBezTo>
                  <a:cubicBezTo>
                    <a:pt x="1763" y="19428"/>
                    <a:pt x="2072" y="19190"/>
                    <a:pt x="2382" y="18952"/>
                  </a:cubicBezTo>
                  <a:cubicBezTo>
                    <a:pt x="2775" y="18642"/>
                    <a:pt x="3335" y="18333"/>
                    <a:pt x="3632" y="17904"/>
                  </a:cubicBezTo>
                  <a:close/>
                  <a:moveTo>
                    <a:pt x="32150" y="1"/>
                  </a:moveTo>
                  <a:cubicBezTo>
                    <a:pt x="28068" y="1"/>
                    <a:pt x="23980" y="128"/>
                    <a:pt x="19908" y="223"/>
                  </a:cubicBezTo>
                  <a:cubicBezTo>
                    <a:pt x="16872" y="295"/>
                    <a:pt x="13824" y="354"/>
                    <a:pt x="10788" y="438"/>
                  </a:cubicBezTo>
                  <a:cubicBezTo>
                    <a:pt x="8121" y="521"/>
                    <a:pt x="5311" y="354"/>
                    <a:pt x="2704" y="890"/>
                  </a:cubicBezTo>
                  <a:cubicBezTo>
                    <a:pt x="2584" y="914"/>
                    <a:pt x="2608" y="1057"/>
                    <a:pt x="2704" y="1104"/>
                  </a:cubicBezTo>
                  <a:cubicBezTo>
                    <a:pt x="2334" y="1295"/>
                    <a:pt x="1989" y="1616"/>
                    <a:pt x="1680" y="1842"/>
                  </a:cubicBezTo>
                  <a:cubicBezTo>
                    <a:pt x="1215" y="2176"/>
                    <a:pt x="763" y="2557"/>
                    <a:pt x="251" y="2831"/>
                  </a:cubicBezTo>
                  <a:cubicBezTo>
                    <a:pt x="203" y="2855"/>
                    <a:pt x="167" y="2902"/>
                    <a:pt x="144" y="2950"/>
                  </a:cubicBezTo>
                  <a:cubicBezTo>
                    <a:pt x="72" y="2962"/>
                    <a:pt x="1" y="3009"/>
                    <a:pt x="1" y="3093"/>
                  </a:cubicBezTo>
                  <a:cubicBezTo>
                    <a:pt x="108" y="5926"/>
                    <a:pt x="322" y="8748"/>
                    <a:pt x="429" y="11582"/>
                  </a:cubicBezTo>
                  <a:cubicBezTo>
                    <a:pt x="525" y="14201"/>
                    <a:pt x="108" y="17082"/>
                    <a:pt x="560" y="19642"/>
                  </a:cubicBezTo>
                  <a:cubicBezTo>
                    <a:pt x="572" y="19690"/>
                    <a:pt x="584" y="19738"/>
                    <a:pt x="620" y="19761"/>
                  </a:cubicBezTo>
                  <a:cubicBezTo>
                    <a:pt x="620" y="19785"/>
                    <a:pt x="620" y="19809"/>
                    <a:pt x="620" y="19833"/>
                  </a:cubicBezTo>
                  <a:cubicBezTo>
                    <a:pt x="632" y="19857"/>
                    <a:pt x="644" y="19868"/>
                    <a:pt x="656" y="19892"/>
                  </a:cubicBezTo>
                  <a:cubicBezTo>
                    <a:pt x="691" y="19976"/>
                    <a:pt x="799" y="20023"/>
                    <a:pt x="894" y="20035"/>
                  </a:cubicBezTo>
                  <a:cubicBezTo>
                    <a:pt x="929" y="20071"/>
                    <a:pt x="977" y="20095"/>
                    <a:pt x="1037" y="20095"/>
                  </a:cubicBezTo>
                  <a:cubicBezTo>
                    <a:pt x="1865" y="20101"/>
                    <a:pt x="2693" y="20103"/>
                    <a:pt x="3521" y="20103"/>
                  </a:cubicBezTo>
                  <a:cubicBezTo>
                    <a:pt x="7762" y="20103"/>
                    <a:pt x="11995" y="20033"/>
                    <a:pt x="16229" y="19964"/>
                  </a:cubicBezTo>
                  <a:cubicBezTo>
                    <a:pt x="19694" y="19916"/>
                    <a:pt x="23158" y="19833"/>
                    <a:pt x="26611" y="19785"/>
                  </a:cubicBezTo>
                  <a:cubicBezTo>
                    <a:pt x="28111" y="19749"/>
                    <a:pt x="29612" y="19726"/>
                    <a:pt x="31112" y="19714"/>
                  </a:cubicBezTo>
                  <a:cubicBezTo>
                    <a:pt x="31168" y="19713"/>
                    <a:pt x="31225" y="19712"/>
                    <a:pt x="31283" y="19712"/>
                  </a:cubicBezTo>
                  <a:cubicBezTo>
                    <a:pt x="31843" y="19712"/>
                    <a:pt x="32481" y="19762"/>
                    <a:pt x="33106" y="19762"/>
                  </a:cubicBezTo>
                  <a:cubicBezTo>
                    <a:pt x="33720" y="19762"/>
                    <a:pt x="34322" y="19714"/>
                    <a:pt x="34827" y="19523"/>
                  </a:cubicBezTo>
                  <a:cubicBezTo>
                    <a:pt x="34910" y="19487"/>
                    <a:pt x="34981" y="19416"/>
                    <a:pt x="35005" y="19345"/>
                  </a:cubicBezTo>
                  <a:cubicBezTo>
                    <a:pt x="35410" y="19047"/>
                    <a:pt x="35791" y="18726"/>
                    <a:pt x="36196" y="18416"/>
                  </a:cubicBezTo>
                  <a:cubicBezTo>
                    <a:pt x="36541" y="18154"/>
                    <a:pt x="37005" y="17880"/>
                    <a:pt x="37315" y="17535"/>
                  </a:cubicBezTo>
                  <a:cubicBezTo>
                    <a:pt x="37470" y="17535"/>
                    <a:pt x="37636" y="17428"/>
                    <a:pt x="37648" y="17225"/>
                  </a:cubicBezTo>
                  <a:cubicBezTo>
                    <a:pt x="37898" y="14463"/>
                    <a:pt x="38053" y="11689"/>
                    <a:pt x="38244" y="8915"/>
                  </a:cubicBezTo>
                  <a:cubicBezTo>
                    <a:pt x="38422" y="6176"/>
                    <a:pt x="38720" y="3366"/>
                    <a:pt x="38637" y="616"/>
                  </a:cubicBezTo>
                  <a:cubicBezTo>
                    <a:pt x="38637" y="592"/>
                    <a:pt x="38625" y="580"/>
                    <a:pt x="38625" y="569"/>
                  </a:cubicBezTo>
                  <a:cubicBezTo>
                    <a:pt x="38648" y="366"/>
                    <a:pt x="38541" y="128"/>
                    <a:pt x="38267" y="116"/>
                  </a:cubicBezTo>
                  <a:cubicBezTo>
                    <a:pt x="36232" y="33"/>
                    <a:pt x="34192" y="1"/>
                    <a:pt x="3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8"/>
          <p:cNvGrpSpPr/>
          <p:nvPr/>
        </p:nvGrpSpPr>
        <p:grpSpPr>
          <a:xfrm>
            <a:off x="5631478" y="2674494"/>
            <a:ext cx="1175053" cy="691144"/>
            <a:chOff x="5735639" y="2674494"/>
            <a:chExt cx="932842" cy="691144"/>
          </a:xfrm>
        </p:grpSpPr>
        <p:sp>
          <p:nvSpPr>
            <p:cNvPr id="768" name="Google Shape;768;p48"/>
            <p:cNvSpPr/>
            <p:nvPr/>
          </p:nvSpPr>
          <p:spPr>
            <a:xfrm>
              <a:off x="5855975" y="2725831"/>
              <a:ext cx="763468" cy="550390"/>
            </a:xfrm>
            <a:custGeom>
              <a:avLst/>
              <a:gdLst/>
              <a:ahLst/>
              <a:cxnLst/>
              <a:rect l="l" t="t" r="r" b="b"/>
              <a:pathLst>
                <a:path w="26063" h="18789" extrusionOk="0">
                  <a:moveTo>
                    <a:pt x="26063" y="0"/>
                  </a:moveTo>
                  <a:lnTo>
                    <a:pt x="0" y="1143"/>
                  </a:lnTo>
                  <a:cubicBezTo>
                    <a:pt x="0" y="1143"/>
                    <a:pt x="727" y="8204"/>
                    <a:pt x="834" y="11109"/>
                  </a:cubicBezTo>
                  <a:cubicBezTo>
                    <a:pt x="941" y="14014"/>
                    <a:pt x="727" y="18788"/>
                    <a:pt x="727" y="18788"/>
                  </a:cubicBezTo>
                  <a:cubicBezTo>
                    <a:pt x="727" y="18788"/>
                    <a:pt x="9966" y="18693"/>
                    <a:pt x="15371" y="18479"/>
                  </a:cubicBezTo>
                  <a:cubicBezTo>
                    <a:pt x="16425" y="18439"/>
                    <a:pt x="17452" y="18423"/>
                    <a:pt x="18422" y="18423"/>
                  </a:cubicBezTo>
                  <a:cubicBezTo>
                    <a:pt x="22415" y="18423"/>
                    <a:pt x="25444" y="18693"/>
                    <a:pt x="25444" y="18693"/>
                  </a:cubicBezTo>
                  <a:cubicBezTo>
                    <a:pt x="25444" y="18693"/>
                    <a:pt x="25337" y="11109"/>
                    <a:pt x="25337" y="8204"/>
                  </a:cubicBezTo>
                  <a:cubicBezTo>
                    <a:pt x="25337" y="5298"/>
                    <a:pt x="26063" y="0"/>
                    <a:pt x="26063"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Address</a:t>
              </a:r>
              <a:endParaRPr sz="1600" dirty="0"/>
            </a:p>
          </p:txBody>
        </p:sp>
        <p:sp>
          <p:nvSpPr>
            <p:cNvPr id="769" name="Google Shape;769;p48"/>
            <p:cNvSpPr/>
            <p:nvPr/>
          </p:nvSpPr>
          <p:spPr>
            <a:xfrm>
              <a:off x="5735639" y="2674494"/>
              <a:ext cx="932842" cy="691144"/>
            </a:xfrm>
            <a:custGeom>
              <a:avLst/>
              <a:gdLst/>
              <a:ahLst/>
              <a:cxnLst/>
              <a:rect l="l" t="t" r="r" b="b"/>
              <a:pathLst>
                <a:path w="31845" h="23594" extrusionOk="0">
                  <a:moveTo>
                    <a:pt x="2822" y="1875"/>
                  </a:moveTo>
                  <a:cubicBezTo>
                    <a:pt x="2858" y="2375"/>
                    <a:pt x="2882" y="2887"/>
                    <a:pt x="2918" y="3399"/>
                  </a:cubicBezTo>
                  <a:cubicBezTo>
                    <a:pt x="2584" y="3578"/>
                    <a:pt x="2203" y="4006"/>
                    <a:pt x="2037" y="4161"/>
                  </a:cubicBezTo>
                  <a:cubicBezTo>
                    <a:pt x="1525" y="4613"/>
                    <a:pt x="1048" y="5090"/>
                    <a:pt x="584" y="5590"/>
                  </a:cubicBezTo>
                  <a:cubicBezTo>
                    <a:pt x="548" y="5280"/>
                    <a:pt x="513" y="4983"/>
                    <a:pt x="477" y="4673"/>
                  </a:cubicBezTo>
                  <a:cubicBezTo>
                    <a:pt x="798" y="4375"/>
                    <a:pt x="1120" y="4090"/>
                    <a:pt x="1453" y="3804"/>
                  </a:cubicBezTo>
                  <a:cubicBezTo>
                    <a:pt x="1894" y="3423"/>
                    <a:pt x="2394" y="3078"/>
                    <a:pt x="2787" y="2649"/>
                  </a:cubicBezTo>
                  <a:cubicBezTo>
                    <a:pt x="2827" y="2609"/>
                    <a:pt x="2791" y="2560"/>
                    <a:pt x="2750" y="2560"/>
                  </a:cubicBezTo>
                  <a:cubicBezTo>
                    <a:pt x="2742" y="2560"/>
                    <a:pt x="2735" y="2562"/>
                    <a:pt x="2727" y="2566"/>
                  </a:cubicBezTo>
                  <a:cubicBezTo>
                    <a:pt x="1882" y="3006"/>
                    <a:pt x="1132" y="3756"/>
                    <a:pt x="465" y="4471"/>
                  </a:cubicBezTo>
                  <a:cubicBezTo>
                    <a:pt x="441" y="4256"/>
                    <a:pt x="417" y="4042"/>
                    <a:pt x="393" y="3828"/>
                  </a:cubicBezTo>
                  <a:cubicBezTo>
                    <a:pt x="417" y="3816"/>
                    <a:pt x="429" y="3816"/>
                    <a:pt x="453" y="3804"/>
                  </a:cubicBezTo>
                  <a:cubicBezTo>
                    <a:pt x="905" y="3459"/>
                    <a:pt x="1334" y="3078"/>
                    <a:pt x="1775" y="2720"/>
                  </a:cubicBezTo>
                  <a:cubicBezTo>
                    <a:pt x="2084" y="2458"/>
                    <a:pt x="2513" y="2197"/>
                    <a:pt x="2822" y="1875"/>
                  </a:cubicBezTo>
                  <a:close/>
                  <a:moveTo>
                    <a:pt x="2930" y="3685"/>
                  </a:moveTo>
                  <a:cubicBezTo>
                    <a:pt x="2989" y="4673"/>
                    <a:pt x="3037" y="5673"/>
                    <a:pt x="3072" y="6673"/>
                  </a:cubicBezTo>
                  <a:cubicBezTo>
                    <a:pt x="2668" y="6876"/>
                    <a:pt x="2287" y="7221"/>
                    <a:pt x="1929" y="7507"/>
                  </a:cubicBezTo>
                  <a:cubicBezTo>
                    <a:pt x="1584" y="7781"/>
                    <a:pt x="1227" y="8066"/>
                    <a:pt x="882" y="8352"/>
                  </a:cubicBezTo>
                  <a:cubicBezTo>
                    <a:pt x="858" y="8090"/>
                    <a:pt x="822" y="7840"/>
                    <a:pt x="798" y="7578"/>
                  </a:cubicBezTo>
                  <a:cubicBezTo>
                    <a:pt x="1155" y="7292"/>
                    <a:pt x="1513" y="7007"/>
                    <a:pt x="1870" y="6709"/>
                  </a:cubicBezTo>
                  <a:cubicBezTo>
                    <a:pt x="2215" y="6435"/>
                    <a:pt x="2668" y="6173"/>
                    <a:pt x="2918" y="5792"/>
                  </a:cubicBezTo>
                  <a:cubicBezTo>
                    <a:pt x="2939" y="5749"/>
                    <a:pt x="2902" y="5695"/>
                    <a:pt x="2850" y="5695"/>
                  </a:cubicBezTo>
                  <a:cubicBezTo>
                    <a:pt x="2845" y="5695"/>
                    <a:pt x="2839" y="5696"/>
                    <a:pt x="2834" y="5697"/>
                  </a:cubicBezTo>
                  <a:cubicBezTo>
                    <a:pt x="2429" y="5852"/>
                    <a:pt x="2096" y="6221"/>
                    <a:pt x="1775" y="6495"/>
                  </a:cubicBezTo>
                  <a:cubicBezTo>
                    <a:pt x="1429" y="6792"/>
                    <a:pt x="1108" y="7090"/>
                    <a:pt x="774" y="7400"/>
                  </a:cubicBezTo>
                  <a:cubicBezTo>
                    <a:pt x="751" y="7173"/>
                    <a:pt x="727" y="6959"/>
                    <a:pt x="703" y="6733"/>
                  </a:cubicBezTo>
                  <a:cubicBezTo>
                    <a:pt x="1060" y="6388"/>
                    <a:pt x="1417" y="6066"/>
                    <a:pt x="1798" y="5756"/>
                  </a:cubicBezTo>
                  <a:cubicBezTo>
                    <a:pt x="2132" y="5471"/>
                    <a:pt x="2560" y="5209"/>
                    <a:pt x="2834" y="4852"/>
                  </a:cubicBezTo>
                  <a:cubicBezTo>
                    <a:pt x="2855" y="4821"/>
                    <a:pt x="2822" y="4764"/>
                    <a:pt x="2782" y="4764"/>
                  </a:cubicBezTo>
                  <a:cubicBezTo>
                    <a:pt x="2776" y="4764"/>
                    <a:pt x="2769" y="4765"/>
                    <a:pt x="2763" y="4768"/>
                  </a:cubicBezTo>
                  <a:cubicBezTo>
                    <a:pt x="2358" y="4923"/>
                    <a:pt x="2025" y="5268"/>
                    <a:pt x="1703" y="5542"/>
                  </a:cubicBezTo>
                  <a:cubicBezTo>
                    <a:pt x="1346" y="5852"/>
                    <a:pt x="1013" y="6185"/>
                    <a:pt x="679" y="6530"/>
                  </a:cubicBezTo>
                  <a:cubicBezTo>
                    <a:pt x="655" y="6280"/>
                    <a:pt x="632" y="6030"/>
                    <a:pt x="596" y="5780"/>
                  </a:cubicBezTo>
                  <a:cubicBezTo>
                    <a:pt x="1191" y="5256"/>
                    <a:pt x="2501" y="4102"/>
                    <a:pt x="2930" y="3685"/>
                  </a:cubicBezTo>
                  <a:close/>
                  <a:moveTo>
                    <a:pt x="3084" y="6876"/>
                  </a:moveTo>
                  <a:cubicBezTo>
                    <a:pt x="3096" y="7161"/>
                    <a:pt x="3108" y="7459"/>
                    <a:pt x="3120" y="7757"/>
                  </a:cubicBezTo>
                  <a:cubicBezTo>
                    <a:pt x="2679" y="8031"/>
                    <a:pt x="2310" y="8435"/>
                    <a:pt x="1917" y="8769"/>
                  </a:cubicBezTo>
                  <a:cubicBezTo>
                    <a:pt x="1620" y="9043"/>
                    <a:pt x="1322" y="9328"/>
                    <a:pt x="1013" y="9602"/>
                  </a:cubicBezTo>
                  <a:cubicBezTo>
                    <a:pt x="977" y="9245"/>
                    <a:pt x="941" y="8888"/>
                    <a:pt x="905" y="8531"/>
                  </a:cubicBezTo>
                  <a:cubicBezTo>
                    <a:pt x="1286" y="8245"/>
                    <a:pt x="1679" y="7959"/>
                    <a:pt x="2060" y="7673"/>
                  </a:cubicBezTo>
                  <a:cubicBezTo>
                    <a:pt x="2406" y="7423"/>
                    <a:pt x="2787" y="7173"/>
                    <a:pt x="3084" y="6876"/>
                  </a:cubicBezTo>
                  <a:close/>
                  <a:moveTo>
                    <a:pt x="3120" y="7959"/>
                  </a:moveTo>
                  <a:cubicBezTo>
                    <a:pt x="3132" y="8340"/>
                    <a:pt x="3156" y="8721"/>
                    <a:pt x="3168" y="9114"/>
                  </a:cubicBezTo>
                  <a:cubicBezTo>
                    <a:pt x="2846" y="9269"/>
                    <a:pt x="2572" y="9662"/>
                    <a:pt x="2358" y="9864"/>
                  </a:cubicBezTo>
                  <a:cubicBezTo>
                    <a:pt x="1953" y="10245"/>
                    <a:pt x="1560" y="10638"/>
                    <a:pt x="1167" y="11019"/>
                  </a:cubicBezTo>
                  <a:cubicBezTo>
                    <a:pt x="1120" y="10614"/>
                    <a:pt x="1084" y="10209"/>
                    <a:pt x="1036" y="9805"/>
                  </a:cubicBezTo>
                  <a:cubicBezTo>
                    <a:pt x="1382" y="9507"/>
                    <a:pt x="1727" y="9221"/>
                    <a:pt x="2072" y="8912"/>
                  </a:cubicBezTo>
                  <a:cubicBezTo>
                    <a:pt x="2418" y="8602"/>
                    <a:pt x="2810" y="8304"/>
                    <a:pt x="3120" y="7959"/>
                  </a:cubicBezTo>
                  <a:close/>
                  <a:moveTo>
                    <a:pt x="3168" y="9364"/>
                  </a:moveTo>
                  <a:cubicBezTo>
                    <a:pt x="3180" y="9686"/>
                    <a:pt x="3191" y="10007"/>
                    <a:pt x="3203" y="10328"/>
                  </a:cubicBezTo>
                  <a:cubicBezTo>
                    <a:pt x="2560" y="10924"/>
                    <a:pt x="1941" y="11531"/>
                    <a:pt x="1263" y="12067"/>
                  </a:cubicBezTo>
                  <a:cubicBezTo>
                    <a:pt x="1239" y="11793"/>
                    <a:pt x="1215" y="11519"/>
                    <a:pt x="1179" y="11233"/>
                  </a:cubicBezTo>
                  <a:cubicBezTo>
                    <a:pt x="1501" y="10948"/>
                    <a:pt x="1822" y="10650"/>
                    <a:pt x="2144" y="10364"/>
                  </a:cubicBezTo>
                  <a:cubicBezTo>
                    <a:pt x="2251" y="10257"/>
                    <a:pt x="2822" y="9650"/>
                    <a:pt x="3168" y="9364"/>
                  </a:cubicBezTo>
                  <a:close/>
                  <a:moveTo>
                    <a:pt x="3215" y="10662"/>
                  </a:moveTo>
                  <a:cubicBezTo>
                    <a:pt x="3215" y="10864"/>
                    <a:pt x="3227" y="11067"/>
                    <a:pt x="3227" y="11269"/>
                  </a:cubicBezTo>
                  <a:cubicBezTo>
                    <a:pt x="3227" y="11317"/>
                    <a:pt x="3227" y="11352"/>
                    <a:pt x="3239" y="11400"/>
                  </a:cubicBezTo>
                  <a:cubicBezTo>
                    <a:pt x="2882" y="11626"/>
                    <a:pt x="2584" y="11960"/>
                    <a:pt x="2287" y="12233"/>
                  </a:cubicBezTo>
                  <a:cubicBezTo>
                    <a:pt x="1977" y="12519"/>
                    <a:pt x="1667" y="12829"/>
                    <a:pt x="1358" y="13126"/>
                  </a:cubicBezTo>
                  <a:cubicBezTo>
                    <a:pt x="1334" y="12829"/>
                    <a:pt x="1310" y="12543"/>
                    <a:pt x="1275" y="12245"/>
                  </a:cubicBezTo>
                  <a:cubicBezTo>
                    <a:pt x="1965" y="11793"/>
                    <a:pt x="2644" y="11269"/>
                    <a:pt x="3215" y="10662"/>
                  </a:cubicBezTo>
                  <a:close/>
                  <a:moveTo>
                    <a:pt x="3239" y="11698"/>
                  </a:moveTo>
                  <a:cubicBezTo>
                    <a:pt x="3239" y="11864"/>
                    <a:pt x="3251" y="12031"/>
                    <a:pt x="3251" y="12198"/>
                  </a:cubicBezTo>
                  <a:cubicBezTo>
                    <a:pt x="3025" y="12341"/>
                    <a:pt x="2799" y="12662"/>
                    <a:pt x="2679" y="12793"/>
                  </a:cubicBezTo>
                  <a:cubicBezTo>
                    <a:pt x="2287" y="13186"/>
                    <a:pt x="1858" y="13555"/>
                    <a:pt x="1417" y="13900"/>
                  </a:cubicBezTo>
                  <a:cubicBezTo>
                    <a:pt x="1406" y="13710"/>
                    <a:pt x="1394" y="13507"/>
                    <a:pt x="1370" y="13317"/>
                  </a:cubicBezTo>
                  <a:cubicBezTo>
                    <a:pt x="1739" y="13007"/>
                    <a:pt x="2096" y="12710"/>
                    <a:pt x="2453" y="12400"/>
                  </a:cubicBezTo>
                  <a:cubicBezTo>
                    <a:pt x="2715" y="12174"/>
                    <a:pt x="3001" y="11960"/>
                    <a:pt x="3239" y="11698"/>
                  </a:cubicBezTo>
                  <a:close/>
                  <a:moveTo>
                    <a:pt x="3251" y="12579"/>
                  </a:moveTo>
                  <a:cubicBezTo>
                    <a:pt x="3263" y="12710"/>
                    <a:pt x="3263" y="12853"/>
                    <a:pt x="3263" y="12995"/>
                  </a:cubicBezTo>
                  <a:cubicBezTo>
                    <a:pt x="2930" y="13162"/>
                    <a:pt x="2668" y="13472"/>
                    <a:pt x="2418" y="13722"/>
                  </a:cubicBezTo>
                  <a:cubicBezTo>
                    <a:pt x="2084" y="14043"/>
                    <a:pt x="1775" y="14389"/>
                    <a:pt x="1477" y="14734"/>
                  </a:cubicBezTo>
                  <a:cubicBezTo>
                    <a:pt x="1465" y="14531"/>
                    <a:pt x="1453" y="14317"/>
                    <a:pt x="1441" y="14115"/>
                  </a:cubicBezTo>
                  <a:cubicBezTo>
                    <a:pt x="1798" y="13865"/>
                    <a:pt x="2144" y="13615"/>
                    <a:pt x="2465" y="13341"/>
                  </a:cubicBezTo>
                  <a:cubicBezTo>
                    <a:pt x="2644" y="13186"/>
                    <a:pt x="2810" y="13031"/>
                    <a:pt x="2977" y="12876"/>
                  </a:cubicBezTo>
                  <a:cubicBezTo>
                    <a:pt x="3060" y="12781"/>
                    <a:pt x="3156" y="12686"/>
                    <a:pt x="3239" y="12591"/>
                  </a:cubicBezTo>
                  <a:cubicBezTo>
                    <a:pt x="3239" y="12591"/>
                    <a:pt x="3251" y="12579"/>
                    <a:pt x="3251" y="12579"/>
                  </a:cubicBezTo>
                  <a:close/>
                  <a:moveTo>
                    <a:pt x="3263" y="13281"/>
                  </a:moveTo>
                  <a:cubicBezTo>
                    <a:pt x="3263" y="13519"/>
                    <a:pt x="3263" y="13769"/>
                    <a:pt x="3263" y="14019"/>
                  </a:cubicBezTo>
                  <a:cubicBezTo>
                    <a:pt x="2918" y="14234"/>
                    <a:pt x="2608" y="14531"/>
                    <a:pt x="2310" y="14793"/>
                  </a:cubicBezTo>
                  <a:cubicBezTo>
                    <a:pt x="2048" y="15031"/>
                    <a:pt x="1787" y="15281"/>
                    <a:pt x="1536" y="15532"/>
                  </a:cubicBezTo>
                  <a:cubicBezTo>
                    <a:pt x="1525" y="15341"/>
                    <a:pt x="1513" y="15151"/>
                    <a:pt x="1501" y="14960"/>
                  </a:cubicBezTo>
                  <a:cubicBezTo>
                    <a:pt x="1501" y="14948"/>
                    <a:pt x="1513" y="14948"/>
                    <a:pt x="1525" y="14936"/>
                  </a:cubicBezTo>
                  <a:cubicBezTo>
                    <a:pt x="1846" y="14591"/>
                    <a:pt x="2191" y="14269"/>
                    <a:pt x="2537" y="13936"/>
                  </a:cubicBezTo>
                  <a:cubicBezTo>
                    <a:pt x="2751" y="13722"/>
                    <a:pt x="3049" y="13519"/>
                    <a:pt x="3263" y="13281"/>
                  </a:cubicBezTo>
                  <a:close/>
                  <a:moveTo>
                    <a:pt x="3263" y="14281"/>
                  </a:moveTo>
                  <a:cubicBezTo>
                    <a:pt x="3263" y="14591"/>
                    <a:pt x="3263" y="14912"/>
                    <a:pt x="3251" y="15222"/>
                  </a:cubicBezTo>
                  <a:cubicBezTo>
                    <a:pt x="2965" y="15377"/>
                    <a:pt x="2739" y="15674"/>
                    <a:pt x="2501" y="15889"/>
                  </a:cubicBezTo>
                  <a:cubicBezTo>
                    <a:pt x="2203" y="16163"/>
                    <a:pt x="1906" y="16424"/>
                    <a:pt x="1596" y="16686"/>
                  </a:cubicBezTo>
                  <a:cubicBezTo>
                    <a:pt x="1572" y="16389"/>
                    <a:pt x="1560" y="16079"/>
                    <a:pt x="1548" y="15782"/>
                  </a:cubicBezTo>
                  <a:cubicBezTo>
                    <a:pt x="1858" y="15508"/>
                    <a:pt x="2168" y="15222"/>
                    <a:pt x="2477" y="14960"/>
                  </a:cubicBezTo>
                  <a:cubicBezTo>
                    <a:pt x="2727" y="14734"/>
                    <a:pt x="3013" y="14519"/>
                    <a:pt x="3263" y="14281"/>
                  </a:cubicBezTo>
                  <a:close/>
                  <a:moveTo>
                    <a:pt x="3251" y="15543"/>
                  </a:moveTo>
                  <a:cubicBezTo>
                    <a:pt x="3251" y="15734"/>
                    <a:pt x="3251" y="15924"/>
                    <a:pt x="3251" y="16115"/>
                  </a:cubicBezTo>
                  <a:cubicBezTo>
                    <a:pt x="2691" y="16686"/>
                    <a:pt x="2168" y="17294"/>
                    <a:pt x="1632" y="17889"/>
                  </a:cubicBezTo>
                  <a:cubicBezTo>
                    <a:pt x="1620" y="17567"/>
                    <a:pt x="1608" y="17246"/>
                    <a:pt x="1596" y="16925"/>
                  </a:cubicBezTo>
                  <a:cubicBezTo>
                    <a:pt x="1953" y="16663"/>
                    <a:pt x="2298" y="16401"/>
                    <a:pt x="2632" y="16115"/>
                  </a:cubicBezTo>
                  <a:cubicBezTo>
                    <a:pt x="2834" y="15948"/>
                    <a:pt x="3072" y="15758"/>
                    <a:pt x="3251" y="15543"/>
                  </a:cubicBezTo>
                  <a:close/>
                  <a:moveTo>
                    <a:pt x="3251" y="16496"/>
                  </a:moveTo>
                  <a:cubicBezTo>
                    <a:pt x="3251" y="16746"/>
                    <a:pt x="3251" y="16996"/>
                    <a:pt x="3251" y="17246"/>
                  </a:cubicBezTo>
                  <a:cubicBezTo>
                    <a:pt x="2703" y="17734"/>
                    <a:pt x="2191" y="18258"/>
                    <a:pt x="1644" y="18746"/>
                  </a:cubicBezTo>
                  <a:cubicBezTo>
                    <a:pt x="1644" y="18520"/>
                    <a:pt x="1644" y="18294"/>
                    <a:pt x="1632" y="18079"/>
                  </a:cubicBezTo>
                  <a:cubicBezTo>
                    <a:pt x="1656" y="18079"/>
                    <a:pt x="1667" y="18068"/>
                    <a:pt x="1679" y="18056"/>
                  </a:cubicBezTo>
                  <a:cubicBezTo>
                    <a:pt x="2203" y="17544"/>
                    <a:pt x="2739" y="17032"/>
                    <a:pt x="3251" y="16496"/>
                  </a:cubicBezTo>
                  <a:close/>
                  <a:moveTo>
                    <a:pt x="3251" y="17603"/>
                  </a:moveTo>
                  <a:cubicBezTo>
                    <a:pt x="3251" y="17877"/>
                    <a:pt x="3251" y="18139"/>
                    <a:pt x="3251" y="18413"/>
                  </a:cubicBezTo>
                  <a:cubicBezTo>
                    <a:pt x="2632" y="18782"/>
                    <a:pt x="2251" y="19496"/>
                    <a:pt x="1644" y="19889"/>
                  </a:cubicBezTo>
                  <a:cubicBezTo>
                    <a:pt x="1656" y="19592"/>
                    <a:pt x="1656" y="19294"/>
                    <a:pt x="1656" y="18996"/>
                  </a:cubicBezTo>
                  <a:cubicBezTo>
                    <a:pt x="1977" y="18746"/>
                    <a:pt x="2287" y="18496"/>
                    <a:pt x="2584" y="18222"/>
                  </a:cubicBezTo>
                  <a:cubicBezTo>
                    <a:pt x="2763" y="18068"/>
                    <a:pt x="2941" y="17901"/>
                    <a:pt x="3108" y="17734"/>
                  </a:cubicBezTo>
                  <a:cubicBezTo>
                    <a:pt x="3144" y="17698"/>
                    <a:pt x="3191" y="17651"/>
                    <a:pt x="3251" y="17603"/>
                  </a:cubicBezTo>
                  <a:close/>
                  <a:moveTo>
                    <a:pt x="31445" y="553"/>
                  </a:moveTo>
                  <a:cubicBezTo>
                    <a:pt x="30052" y="6995"/>
                    <a:pt x="30028" y="13877"/>
                    <a:pt x="30231" y="20449"/>
                  </a:cubicBezTo>
                  <a:cubicBezTo>
                    <a:pt x="27735" y="20099"/>
                    <a:pt x="25149" y="20033"/>
                    <a:pt x="22571" y="20033"/>
                  </a:cubicBezTo>
                  <a:cubicBezTo>
                    <a:pt x="20995" y="20033"/>
                    <a:pt x="19422" y="20058"/>
                    <a:pt x="17875" y="20058"/>
                  </a:cubicBezTo>
                  <a:cubicBezTo>
                    <a:pt x="17643" y="20058"/>
                    <a:pt x="17412" y="20057"/>
                    <a:pt x="17181" y="20056"/>
                  </a:cubicBezTo>
                  <a:cubicBezTo>
                    <a:pt x="16619" y="20054"/>
                    <a:pt x="16055" y="20053"/>
                    <a:pt x="15492" y="20053"/>
                  </a:cubicBezTo>
                  <a:cubicBezTo>
                    <a:pt x="11690" y="20053"/>
                    <a:pt x="7869" y="20105"/>
                    <a:pt x="4084" y="20437"/>
                  </a:cubicBezTo>
                  <a:cubicBezTo>
                    <a:pt x="4477" y="14912"/>
                    <a:pt x="3930" y="9221"/>
                    <a:pt x="3382" y="3685"/>
                  </a:cubicBezTo>
                  <a:cubicBezTo>
                    <a:pt x="3465" y="3590"/>
                    <a:pt x="3489" y="3447"/>
                    <a:pt x="3346" y="3363"/>
                  </a:cubicBezTo>
                  <a:cubicBezTo>
                    <a:pt x="3287" y="2816"/>
                    <a:pt x="3239" y="2280"/>
                    <a:pt x="3180" y="1732"/>
                  </a:cubicBezTo>
                  <a:cubicBezTo>
                    <a:pt x="3180" y="1649"/>
                    <a:pt x="3120" y="1589"/>
                    <a:pt x="3049" y="1566"/>
                  </a:cubicBezTo>
                  <a:cubicBezTo>
                    <a:pt x="7716" y="1435"/>
                    <a:pt x="12359" y="970"/>
                    <a:pt x="17027" y="804"/>
                  </a:cubicBezTo>
                  <a:cubicBezTo>
                    <a:pt x="20320" y="687"/>
                    <a:pt x="23614" y="623"/>
                    <a:pt x="26908" y="623"/>
                  </a:cubicBezTo>
                  <a:cubicBezTo>
                    <a:pt x="28341" y="623"/>
                    <a:pt x="29774" y="635"/>
                    <a:pt x="31207" y="661"/>
                  </a:cubicBezTo>
                  <a:cubicBezTo>
                    <a:pt x="31314" y="661"/>
                    <a:pt x="31397" y="613"/>
                    <a:pt x="31445" y="553"/>
                  </a:cubicBezTo>
                  <a:close/>
                  <a:moveTo>
                    <a:pt x="3263" y="18699"/>
                  </a:moveTo>
                  <a:cubicBezTo>
                    <a:pt x="3263" y="19032"/>
                    <a:pt x="3275" y="19365"/>
                    <a:pt x="3287" y="19699"/>
                  </a:cubicBezTo>
                  <a:cubicBezTo>
                    <a:pt x="3049" y="19877"/>
                    <a:pt x="2822" y="20092"/>
                    <a:pt x="2608" y="20270"/>
                  </a:cubicBezTo>
                  <a:cubicBezTo>
                    <a:pt x="2275" y="20580"/>
                    <a:pt x="1941" y="20889"/>
                    <a:pt x="1620" y="21199"/>
                  </a:cubicBezTo>
                  <a:cubicBezTo>
                    <a:pt x="1632" y="20830"/>
                    <a:pt x="1644" y="20461"/>
                    <a:pt x="1644" y="20092"/>
                  </a:cubicBezTo>
                  <a:cubicBezTo>
                    <a:pt x="1941" y="19961"/>
                    <a:pt x="2191" y="19758"/>
                    <a:pt x="2429" y="19532"/>
                  </a:cubicBezTo>
                  <a:cubicBezTo>
                    <a:pt x="2691" y="19282"/>
                    <a:pt x="3025" y="19008"/>
                    <a:pt x="3263" y="18699"/>
                  </a:cubicBezTo>
                  <a:close/>
                  <a:moveTo>
                    <a:pt x="3299" y="20020"/>
                  </a:moveTo>
                  <a:cubicBezTo>
                    <a:pt x="3311" y="20294"/>
                    <a:pt x="3311" y="20556"/>
                    <a:pt x="3322" y="20830"/>
                  </a:cubicBezTo>
                  <a:cubicBezTo>
                    <a:pt x="3334" y="20889"/>
                    <a:pt x="3346" y="20949"/>
                    <a:pt x="3370" y="20996"/>
                  </a:cubicBezTo>
                  <a:cubicBezTo>
                    <a:pt x="3096" y="21187"/>
                    <a:pt x="2846" y="21413"/>
                    <a:pt x="2608" y="21592"/>
                  </a:cubicBezTo>
                  <a:cubicBezTo>
                    <a:pt x="2263" y="21866"/>
                    <a:pt x="1917" y="22151"/>
                    <a:pt x="1560" y="22413"/>
                  </a:cubicBezTo>
                  <a:cubicBezTo>
                    <a:pt x="1572" y="22056"/>
                    <a:pt x="1596" y="21711"/>
                    <a:pt x="1608" y="21366"/>
                  </a:cubicBezTo>
                  <a:cubicBezTo>
                    <a:pt x="1620" y="21366"/>
                    <a:pt x="1620" y="21366"/>
                    <a:pt x="1632" y="21354"/>
                  </a:cubicBezTo>
                  <a:cubicBezTo>
                    <a:pt x="2013" y="21056"/>
                    <a:pt x="2406" y="20758"/>
                    <a:pt x="2787" y="20449"/>
                  </a:cubicBezTo>
                  <a:cubicBezTo>
                    <a:pt x="2953" y="20306"/>
                    <a:pt x="3132" y="20175"/>
                    <a:pt x="3299" y="20020"/>
                  </a:cubicBezTo>
                  <a:close/>
                  <a:moveTo>
                    <a:pt x="20170" y="20901"/>
                  </a:moveTo>
                  <a:cubicBezTo>
                    <a:pt x="20515" y="20913"/>
                    <a:pt x="20848" y="20925"/>
                    <a:pt x="21182" y="20937"/>
                  </a:cubicBezTo>
                  <a:cubicBezTo>
                    <a:pt x="20944" y="21127"/>
                    <a:pt x="20729" y="21377"/>
                    <a:pt x="20527" y="21604"/>
                  </a:cubicBezTo>
                  <a:cubicBezTo>
                    <a:pt x="20277" y="21889"/>
                    <a:pt x="20027" y="22187"/>
                    <a:pt x="19777" y="22473"/>
                  </a:cubicBezTo>
                  <a:cubicBezTo>
                    <a:pt x="19396" y="22473"/>
                    <a:pt x="19003" y="22485"/>
                    <a:pt x="18622" y="22485"/>
                  </a:cubicBezTo>
                  <a:cubicBezTo>
                    <a:pt x="18896" y="22235"/>
                    <a:pt x="19182" y="21997"/>
                    <a:pt x="19467" y="21747"/>
                  </a:cubicBezTo>
                  <a:cubicBezTo>
                    <a:pt x="19729" y="21520"/>
                    <a:pt x="20015" y="21294"/>
                    <a:pt x="20182" y="20973"/>
                  </a:cubicBezTo>
                  <a:cubicBezTo>
                    <a:pt x="20205" y="20949"/>
                    <a:pt x="20194" y="20913"/>
                    <a:pt x="20170" y="20901"/>
                  </a:cubicBezTo>
                  <a:close/>
                  <a:moveTo>
                    <a:pt x="21444" y="20949"/>
                  </a:moveTo>
                  <a:cubicBezTo>
                    <a:pt x="21753" y="20973"/>
                    <a:pt x="22063" y="20985"/>
                    <a:pt x="22372" y="20996"/>
                  </a:cubicBezTo>
                  <a:cubicBezTo>
                    <a:pt x="21896" y="21389"/>
                    <a:pt x="21479" y="21889"/>
                    <a:pt x="21039" y="22318"/>
                  </a:cubicBezTo>
                  <a:cubicBezTo>
                    <a:pt x="20979" y="22378"/>
                    <a:pt x="21015" y="22449"/>
                    <a:pt x="21075" y="22485"/>
                  </a:cubicBezTo>
                  <a:cubicBezTo>
                    <a:pt x="20753" y="22473"/>
                    <a:pt x="20444" y="22473"/>
                    <a:pt x="20134" y="22473"/>
                  </a:cubicBezTo>
                  <a:cubicBezTo>
                    <a:pt x="20360" y="22247"/>
                    <a:pt x="20586" y="22008"/>
                    <a:pt x="20801" y="21770"/>
                  </a:cubicBezTo>
                  <a:cubicBezTo>
                    <a:pt x="21039" y="21520"/>
                    <a:pt x="21289" y="21258"/>
                    <a:pt x="21444" y="20949"/>
                  </a:cubicBezTo>
                  <a:close/>
                  <a:moveTo>
                    <a:pt x="14895" y="20818"/>
                  </a:moveTo>
                  <a:cubicBezTo>
                    <a:pt x="14312" y="21306"/>
                    <a:pt x="13788" y="21937"/>
                    <a:pt x="13276" y="22497"/>
                  </a:cubicBezTo>
                  <a:lnTo>
                    <a:pt x="12466" y="22497"/>
                  </a:lnTo>
                  <a:cubicBezTo>
                    <a:pt x="12681" y="22294"/>
                    <a:pt x="12883" y="22080"/>
                    <a:pt x="13097" y="21878"/>
                  </a:cubicBezTo>
                  <a:cubicBezTo>
                    <a:pt x="13395" y="21556"/>
                    <a:pt x="13752" y="21246"/>
                    <a:pt x="13979" y="20865"/>
                  </a:cubicBezTo>
                  <a:cubicBezTo>
                    <a:pt x="13990" y="20842"/>
                    <a:pt x="13990" y="20830"/>
                    <a:pt x="13979" y="20818"/>
                  </a:cubicBezTo>
                  <a:close/>
                  <a:moveTo>
                    <a:pt x="15264" y="20806"/>
                  </a:moveTo>
                  <a:cubicBezTo>
                    <a:pt x="15586" y="20806"/>
                    <a:pt x="15907" y="20818"/>
                    <a:pt x="16229" y="20818"/>
                  </a:cubicBezTo>
                  <a:cubicBezTo>
                    <a:pt x="15931" y="21008"/>
                    <a:pt x="15669" y="21282"/>
                    <a:pt x="15419" y="21520"/>
                  </a:cubicBezTo>
                  <a:cubicBezTo>
                    <a:pt x="15086" y="21830"/>
                    <a:pt x="14788" y="22163"/>
                    <a:pt x="14490" y="22497"/>
                  </a:cubicBezTo>
                  <a:lnTo>
                    <a:pt x="13586" y="22497"/>
                  </a:lnTo>
                  <a:cubicBezTo>
                    <a:pt x="14169" y="21973"/>
                    <a:pt x="14800" y="21425"/>
                    <a:pt x="15264" y="20806"/>
                  </a:cubicBezTo>
                  <a:close/>
                  <a:moveTo>
                    <a:pt x="16884" y="20818"/>
                  </a:moveTo>
                  <a:cubicBezTo>
                    <a:pt x="17146" y="20818"/>
                    <a:pt x="17396" y="20818"/>
                    <a:pt x="17658" y="20830"/>
                  </a:cubicBezTo>
                  <a:cubicBezTo>
                    <a:pt x="17312" y="20973"/>
                    <a:pt x="17038" y="21318"/>
                    <a:pt x="16788" y="21592"/>
                  </a:cubicBezTo>
                  <a:cubicBezTo>
                    <a:pt x="16491" y="21889"/>
                    <a:pt x="16193" y="22199"/>
                    <a:pt x="15895" y="22497"/>
                  </a:cubicBezTo>
                  <a:lnTo>
                    <a:pt x="14824" y="22497"/>
                  </a:lnTo>
                  <a:cubicBezTo>
                    <a:pt x="15086" y="22247"/>
                    <a:pt x="15360" y="21985"/>
                    <a:pt x="15633" y="21735"/>
                  </a:cubicBezTo>
                  <a:cubicBezTo>
                    <a:pt x="15943" y="21437"/>
                    <a:pt x="16300" y="21163"/>
                    <a:pt x="16562" y="20818"/>
                  </a:cubicBezTo>
                  <a:close/>
                  <a:moveTo>
                    <a:pt x="17741" y="20830"/>
                  </a:moveTo>
                  <a:lnTo>
                    <a:pt x="17741" y="20830"/>
                  </a:lnTo>
                  <a:cubicBezTo>
                    <a:pt x="18098" y="20842"/>
                    <a:pt x="18455" y="20842"/>
                    <a:pt x="18812" y="20854"/>
                  </a:cubicBezTo>
                  <a:cubicBezTo>
                    <a:pt x="18527" y="21068"/>
                    <a:pt x="18289" y="21354"/>
                    <a:pt x="18039" y="21580"/>
                  </a:cubicBezTo>
                  <a:cubicBezTo>
                    <a:pt x="17705" y="21889"/>
                    <a:pt x="17360" y="22199"/>
                    <a:pt x="17015" y="22497"/>
                  </a:cubicBezTo>
                  <a:lnTo>
                    <a:pt x="16169" y="22497"/>
                  </a:lnTo>
                  <a:cubicBezTo>
                    <a:pt x="16431" y="22259"/>
                    <a:pt x="16705" y="22008"/>
                    <a:pt x="16967" y="21770"/>
                  </a:cubicBezTo>
                  <a:cubicBezTo>
                    <a:pt x="17241" y="21508"/>
                    <a:pt x="17622" y="21246"/>
                    <a:pt x="17765" y="20889"/>
                  </a:cubicBezTo>
                  <a:cubicBezTo>
                    <a:pt x="17777" y="20865"/>
                    <a:pt x="17765" y="20842"/>
                    <a:pt x="17741" y="20830"/>
                  </a:cubicBezTo>
                  <a:close/>
                  <a:moveTo>
                    <a:pt x="19062" y="20865"/>
                  </a:moveTo>
                  <a:cubicBezTo>
                    <a:pt x="19408" y="20877"/>
                    <a:pt x="19741" y="20877"/>
                    <a:pt x="20075" y="20901"/>
                  </a:cubicBezTo>
                  <a:cubicBezTo>
                    <a:pt x="19765" y="21056"/>
                    <a:pt x="19515" y="21306"/>
                    <a:pt x="19265" y="21556"/>
                  </a:cubicBezTo>
                  <a:cubicBezTo>
                    <a:pt x="18991" y="21830"/>
                    <a:pt x="18729" y="22104"/>
                    <a:pt x="18455" y="22378"/>
                  </a:cubicBezTo>
                  <a:cubicBezTo>
                    <a:pt x="18420" y="22413"/>
                    <a:pt x="18420" y="22461"/>
                    <a:pt x="18431" y="22485"/>
                  </a:cubicBezTo>
                  <a:cubicBezTo>
                    <a:pt x="18086" y="22485"/>
                    <a:pt x="17753" y="22485"/>
                    <a:pt x="17408" y="22497"/>
                  </a:cubicBezTo>
                  <a:cubicBezTo>
                    <a:pt x="17669" y="22282"/>
                    <a:pt x="17931" y="22068"/>
                    <a:pt x="18181" y="21842"/>
                  </a:cubicBezTo>
                  <a:cubicBezTo>
                    <a:pt x="18491" y="21556"/>
                    <a:pt x="18872" y="21235"/>
                    <a:pt x="19062" y="20865"/>
                  </a:cubicBezTo>
                  <a:close/>
                  <a:moveTo>
                    <a:pt x="13848" y="20818"/>
                  </a:moveTo>
                  <a:cubicBezTo>
                    <a:pt x="13490" y="21044"/>
                    <a:pt x="13193" y="21377"/>
                    <a:pt x="12907" y="21687"/>
                  </a:cubicBezTo>
                  <a:cubicBezTo>
                    <a:pt x="12657" y="21949"/>
                    <a:pt x="12407" y="22223"/>
                    <a:pt x="12157" y="22497"/>
                  </a:cubicBezTo>
                  <a:cubicBezTo>
                    <a:pt x="11800" y="22497"/>
                    <a:pt x="11431" y="22497"/>
                    <a:pt x="11073" y="22509"/>
                  </a:cubicBezTo>
                  <a:cubicBezTo>
                    <a:pt x="11312" y="22247"/>
                    <a:pt x="11538" y="21997"/>
                    <a:pt x="11776" y="21747"/>
                  </a:cubicBezTo>
                  <a:cubicBezTo>
                    <a:pt x="12074" y="21449"/>
                    <a:pt x="12431" y="21163"/>
                    <a:pt x="12693" y="20818"/>
                  </a:cubicBezTo>
                  <a:close/>
                  <a:moveTo>
                    <a:pt x="12383" y="20830"/>
                  </a:moveTo>
                  <a:cubicBezTo>
                    <a:pt x="12109" y="21056"/>
                    <a:pt x="11859" y="21342"/>
                    <a:pt x="11621" y="21592"/>
                  </a:cubicBezTo>
                  <a:cubicBezTo>
                    <a:pt x="11335" y="21889"/>
                    <a:pt x="11073" y="22199"/>
                    <a:pt x="10811" y="22509"/>
                  </a:cubicBezTo>
                  <a:cubicBezTo>
                    <a:pt x="10478" y="22509"/>
                    <a:pt x="10157" y="22509"/>
                    <a:pt x="9835" y="22520"/>
                  </a:cubicBezTo>
                  <a:cubicBezTo>
                    <a:pt x="10061" y="22294"/>
                    <a:pt x="10276" y="22068"/>
                    <a:pt x="10514" y="21854"/>
                  </a:cubicBezTo>
                  <a:cubicBezTo>
                    <a:pt x="10823" y="21556"/>
                    <a:pt x="11252" y="21270"/>
                    <a:pt x="11466" y="20889"/>
                  </a:cubicBezTo>
                  <a:cubicBezTo>
                    <a:pt x="11466" y="20877"/>
                    <a:pt x="11466" y="20854"/>
                    <a:pt x="11454" y="20830"/>
                  </a:cubicBezTo>
                  <a:close/>
                  <a:moveTo>
                    <a:pt x="22587" y="21008"/>
                  </a:moveTo>
                  <a:cubicBezTo>
                    <a:pt x="23349" y="21044"/>
                    <a:pt x="24099" y="21068"/>
                    <a:pt x="24861" y="21092"/>
                  </a:cubicBezTo>
                  <a:cubicBezTo>
                    <a:pt x="24670" y="21270"/>
                    <a:pt x="24527" y="21508"/>
                    <a:pt x="24385" y="21711"/>
                  </a:cubicBezTo>
                  <a:cubicBezTo>
                    <a:pt x="24194" y="21985"/>
                    <a:pt x="24004" y="22259"/>
                    <a:pt x="23801" y="22532"/>
                  </a:cubicBezTo>
                  <a:cubicBezTo>
                    <a:pt x="23515" y="22520"/>
                    <a:pt x="23242" y="22509"/>
                    <a:pt x="22956" y="22509"/>
                  </a:cubicBezTo>
                  <a:cubicBezTo>
                    <a:pt x="23075" y="22378"/>
                    <a:pt x="23206" y="22259"/>
                    <a:pt x="23337" y="22128"/>
                  </a:cubicBezTo>
                  <a:cubicBezTo>
                    <a:pt x="23551" y="21901"/>
                    <a:pt x="23789" y="21675"/>
                    <a:pt x="23908" y="21377"/>
                  </a:cubicBezTo>
                  <a:cubicBezTo>
                    <a:pt x="23927" y="21331"/>
                    <a:pt x="23887" y="21299"/>
                    <a:pt x="23846" y="21299"/>
                  </a:cubicBezTo>
                  <a:cubicBezTo>
                    <a:pt x="23835" y="21299"/>
                    <a:pt x="23823" y="21301"/>
                    <a:pt x="23813" y="21306"/>
                  </a:cubicBezTo>
                  <a:cubicBezTo>
                    <a:pt x="23515" y="21449"/>
                    <a:pt x="23289" y="21723"/>
                    <a:pt x="23075" y="21961"/>
                  </a:cubicBezTo>
                  <a:cubicBezTo>
                    <a:pt x="22908" y="22128"/>
                    <a:pt x="22753" y="22318"/>
                    <a:pt x="22599" y="22497"/>
                  </a:cubicBezTo>
                  <a:cubicBezTo>
                    <a:pt x="22122" y="22485"/>
                    <a:pt x="21646" y="22485"/>
                    <a:pt x="21170" y="22485"/>
                  </a:cubicBezTo>
                  <a:cubicBezTo>
                    <a:pt x="21182" y="22473"/>
                    <a:pt x="21194" y="22473"/>
                    <a:pt x="21194" y="22461"/>
                  </a:cubicBezTo>
                  <a:cubicBezTo>
                    <a:pt x="21694" y="22044"/>
                    <a:pt x="22253" y="21580"/>
                    <a:pt x="22587" y="21008"/>
                  </a:cubicBezTo>
                  <a:close/>
                  <a:moveTo>
                    <a:pt x="11312" y="20830"/>
                  </a:moveTo>
                  <a:cubicBezTo>
                    <a:pt x="10954" y="20996"/>
                    <a:pt x="10657" y="21354"/>
                    <a:pt x="10395" y="21627"/>
                  </a:cubicBezTo>
                  <a:cubicBezTo>
                    <a:pt x="10109" y="21913"/>
                    <a:pt x="9835" y="22211"/>
                    <a:pt x="9561" y="22520"/>
                  </a:cubicBezTo>
                  <a:cubicBezTo>
                    <a:pt x="9133" y="22532"/>
                    <a:pt x="8704" y="22532"/>
                    <a:pt x="8275" y="22544"/>
                  </a:cubicBezTo>
                  <a:cubicBezTo>
                    <a:pt x="8549" y="22259"/>
                    <a:pt x="8835" y="21985"/>
                    <a:pt x="9133" y="21723"/>
                  </a:cubicBezTo>
                  <a:cubicBezTo>
                    <a:pt x="9478" y="21425"/>
                    <a:pt x="9883" y="21163"/>
                    <a:pt x="10204" y="20842"/>
                  </a:cubicBezTo>
                  <a:cubicBezTo>
                    <a:pt x="10573" y="20842"/>
                    <a:pt x="10942" y="20830"/>
                    <a:pt x="11312" y="20830"/>
                  </a:cubicBezTo>
                  <a:close/>
                  <a:moveTo>
                    <a:pt x="25135" y="21104"/>
                  </a:moveTo>
                  <a:cubicBezTo>
                    <a:pt x="25575" y="21116"/>
                    <a:pt x="26016" y="21127"/>
                    <a:pt x="26468" y="21139"/>
                  </a:cubicBezTo>
                  <a:cubicBezTo>
                    <a:pt x="26159" y="21354"/>
                    <a:pt x="25944" y="21687"/>
                    <a:pt x="25694" y="21949"/>
                  </a:cubicBezTo>
                  <a:cubicBezTo>
                    <a:pt x="25480" y="22175"/>
                    <a:pt x="25278" y="22389"/>
                    <a:pt x="25051" y="22604"/>
                  </a:cubicBezTo>
                  <a:cubicBezTo>
                    <a:pt x="24718" y="22580"/>
                    <a:pt x="24373" y="22556"/>
                    <a:pt x="24027" y="22544"/>
                  </a:cubicBezTo>
                  <a:cubicBezTo>
                    <a:pt x="24218" y="22318"/>
                    <a:pt x="24408" y="22092"/>
                    <a:pt x="24599" y="21878"/>
                  </a:cubicBezTo>
                  <a:cubicBezTo>
                    <a:pt x="24789" y="21639"/>
                    <a:pt x="25039" y="21401"/>
                    <a:pt x="25135" y="21104"/>
                  </a:cubicBezTo>
                  <a:close/>
                  <a:moveTo>
                    <a:pt x="9930" y="20842"/>
                  </a:moveTo>
                  <a:cubicBezTo>
                    <a:pt x="9633" y="21020"/>
                    <a:pt x="9371" y="21258"/>
                    <a:pt x="9121" y="21473"/>
                  </a:cubicBezTo>
                  <a:cubicBezTo>
                    <a:pt x="8728" y="21806"/>
                    <a:pt x="8383" y="22175"/>
                    <a:pt x="8037" y="22556"/>
                  </a:cubicBezTo>
                  <a:cubicBezTo>
                    <a:pt x="7811" y="22556"/>
                    <a:pt x="7585" y="22568"/>
                    <a:pt x="7359" y="22568"/>
                  </a:cubicBezTo>
                  <a:cubicBezTo>
                    <a:pt x="7561" y="22354"/>
                    <a:pt x="7763" y="22139"/>
                    <a:pt x="7978" y="21937"/>
                  </a:cubicBezTo>
                  <a:cubicBezTo>
                    <a:pt x="8240" y="21675"/>
                    <a:pt x="8680" y="21425"/>
                    <a:pt x="8811" y="21080"/>
                  </a:cubicBezTo>
                  <a:cubicBezTo>
                    <a:pt x="8823" y="21032"/>
                    <a:pt x="8775" y="21008"/>
                    <a:pt x="8740" y="21008"/>
                  </a:cubicBezTo>
                  <a:cubicBezTo>
                    <a:pt x="8371" y="21068"/>
                    <a:pt x="8002" y="21544"/>
                    <a:pt x="7752" y="21806"/>
                  </a:cubicBezTo>
                  <a:cubicBezTo>
                    <a:pt x="7525" y="22044"/>
                    <a:pt x="7311" y="22306"/>
                    <a:pt x="7109" y="22580"/>
                  </a:cubicBezTo>
                  <a:cubicBezTo>
                    <a:pt x="6644" y="22592"/>
                    <a:pt x="6180" y="22616"/>
                    <a:pt x="5727" y="22640"/>
                  </a:cubicBezTo>
                  <a:cubicBezTo>
                    <a:pt x="6037" y="22366"/>
                    <a:pt x="6359" y="22104"/>
                    <a:pt x="6668" y="21830"/>
                  </a:cubicBezTo>
                  <a:cubicBezTo>
                    <a:pt x="6870" y="21663"/>
                    <a:pt x="7073" y="21485"/>
                    <a:pt x="7263" y="21306"/>
                  </a:cubicBezTo>
                  <a:cubicBezTo>
                    <a:pt x="7335" y="21246"/>
                    <a:pt x="7561" y="20973"/>
                    <a:pt x="7716" y="20842"/>
                  </a:cubicBezTo>
                  <a:close/>
                  <a:moveTo>
                    <a:pt x="7275" y="20842"/>
                  </a:moveTo>
                  <a:cubicBezTo>
                    <a:pt x="7097" y="21008"/>
                    <a:pt x="6942" y="21187"/>
                    <a:pt x="6823" y="21294"/>
                  </a:cubicBezTo>
                  <a:cubicBezTo>
                    <a:pt x="6335" y="21735"/>
                    <a:pt x="5858" y="22187"/>
                    <a:pt x="5370" y="22651"/>
                  </a:cubicBezTo>
                  <a:cubicBezTo>
                    <a:pt x="5144" y="22663"/>
                    <a:pt x="4918" y="22675"/>
                    <a:pt x="4692" y="22687"/>
                  </a:cubicBezTo>
                  <a:cubicBezTo>
                    <a:pt x="4930" y="22413"/>
                    <a:pt x="5168" y="22151"/>
                    <a:pt x="5418" y="21889"/>
                  </a:cubicBezTo>
                  <a:cubicBezTo>
                    <a:pt x="5716" y="21580"/>
                    <a:pt x="6120" y="21270"/>
                    <a:pt x="6311" y="20877"/>
                  </a:cubicBezTo>
                  <a:cubicBezTo>
                    <a:pt x="6323" y="20865"/>
                    <a:pt x="6323" y="20854"/>
                    <a:pt x="6323" y="20842"/>
                  </a:cubicBezTo>
                  <a:close/>
                  <a:moveTo>
                    <a:pt x="26540" y="21139"/>
                  </a:moveTo>
                  <a:cubicBezTo>
                    <a:pt x="26873" y="21139"/>
                    <a:pt x="27194" y="21139"/>
                    <a:pt x="27528" y="21151"/>
                  </a:cubicBezTo>
                  <a:cubicBezTo>
                    <a:pt x="27266" y="21342"/>
                    <a:pt x="27052" y="21627"/>
                    <a:pt x="26849" y="21889"/>
                  </a:cubicBezTo>
                  <a:cubicBezTo>
                    <a:pt x="26647" y="22151"/>
                    <a:pt x="26444" y="22413"/>
                    <a:pt x="26254" y="22687"/>
                  </a:cubicBezTo>
                  <a:cubicBezTo>
                    <a:pt x="25956" y="22663"/>
                    <a:pt x="25670" y="22640"/>
                    <a:pt x="25373" y="22616"/>
                  </a:cubicBezTo>
                  <a:cubicBezTo>
                    <a:pt x="25563" y="22461"/>
                    <a:pt x="25742" y="22282"/>
                    <a:pt x="25920" y="22092"/>
                  </a:cubicBezTo>
                  <a:cubicBezTo>
                    <a:pt x="26159" y="21830"/>
                    <a:pt x="26444" y="21544"/>
                    <a:pt x="26563" y="21199"/>
                  </a:cubicBezTo>
                  <a:cubicBezTo>
                    <a:pt x="26575" y="21175"/>
                    <a:pt x="26563" y="21151"/>
                    <a:pt x="26540" y="21139"/>
                  </a:cubicBezTo>
                  <a:close/>
                  <a:moveTo>
                    <a:pt x="5466" y="20830"/>
                  </a:moveTo>
                  <a:cubicBezTo>
                    <a:pt x="5692" y="20842"/>
                    <a:pt x="5918" y="20842"/>
                    <a:pt x="6144" y="20842"/>
                  </a:cubicBezTo>
                  <a:cubicBezTo>
                    <a:pt x="5799" y="21032"/>
                    <a:pt x="5501" y="21413"/>
                    <a:pt x="5239" y="21711"/>
                  </a:cubicBezTo>
                  <a:cubicBezTo>
                    <a:pt x="4942" y="22032"/>
                    <a:pt x="4668" y="22366"/>
                    <a:pt x="4394" y="22699"/>
                  </a:cubicBezTo>
                  <a:cubicBezTo>
                    <a:pt x="4001" y="22723"/>
                    <a:pt x="3608" y="22747"/>
                    <a:pt x="3227" y="22770"/>
                  </a:cubicBezTo>
                  <a:cubicBezTo>
                    <a:pt x="3513" y="22520"/>
                    <a:pt x="3799" y="22270"/>
                    <a:pt x="4096" y="22020"/>
                  </a:cubicBezTo>
                  <a:cubicBezTo>
                    <a:pt x="4549" y="21639"/>
                    <a:pt x="5073" y="21282"/>
                    <a:pt x="5466" y="20830"/>
                  </a:cubicBezTo>
                  <a:close/>
                  <a:moveTo>
                    <a:pt x="28921" y="21127"/>
                  </a:moveTo>
                  <a:lnTo>
                    <a:pt x="28921" y="21127"/>
                  </a:lnTo>
                  <a:cubicBezTo>
                    <a:pt x="28659" y="21389"/>
                    <a:pt x="28433" y="21711"/>
                    <a:pt x="28195" y="21997"/>
                  </a:cubicBezTo>
                  <a:cubicBezTo>
                    <a:pt x="27956" y="22270"/>
                    <a:pt x="27706" y="22544"/>
                    <a:pt x="27456" y="22818"/>
                  </a:cubicBezTo>
                  <a:cubicBezTo>
                    <a:pt x="27147" y="22782"/>
                    <a:pt x="26837" y="22747"/>
                    <a:pt x="26528" y="22711"/>
                  </a:cubicBezTo>
                  <a:cubicBezTo>
                    <a:pt x="26730" y="22473"/>
                    <a:pt x="26944" y="22235"/>
                    <a:pt x="27159" y="21985"/>
                  </a:cubicBezTo>
                  <a:cubicBezTo>
                    <a:pt x="27373" y="21735"/>
                    <a:pt x="27623" y="21461"/>
                    <a:pt x="27766" y="21151"/>
                  </a:cubicBezTo>
                  <a:cubicBezTo>
                    <a:pt x="28147" y="21139"/>
                    <a:pt x="28540" y="21139"/>
                    <a:pt x="28921" y="21127"/>
                  </a:cubicBezTo>
                  <a:close/>
                  <a:moveTo>
                    <a:pt x="30064" y="21092"/>
                  </a:moveTo>
                  <a:lnTo>
                    <a:pt x="30064" y="21092"/>
                  </a:lnTo>
                  <a:cubicBezTo>
                    <a:pt x="29766" y="21294"/>
                    <a:pt x="29492" y="21556"/>
                    <a:pt x="29242" y="21747"/>
                  </a:cubicBezTo>
                  <a:cubicBezTo>
                    <a:pt x="28778" y="22104"/>
                    <a:pt x="28337" y="22497"/>
                    <a:pt x="27837" y="22782"/>
                  </a:cubicBezTo>
                  <a:cubicBezTo>
                    <a:pt x="27814" y="22806"/>
                    <a:pt x="27790" y="22818"/>
                    <a:pt x="27766" y="22842"/>
                  </a:cubicBezTo>
                  <a:lnTo>
                    <a:pt x="27695" y="22842"/>
                  </a:lnTo>
                  <a:cubicBezTo>
                    <a:pt x="28242" y="22354"/>
                    <a:pt x="28873" y="21782"/>
                    <a:pt x="29159" y="21139"/>
                  </a:cubicBezTo>
                  <a:cubicBezTo>
                    <a:pt x="29159" y="21139"/>
                    <a:pt x="29159" y="21127"/>
                    <a:pt x="29159" y="21127"/>
                  </a:cubicBezTo>
                  <a:cubicBezTo>
                    <a:pt x="29457" y="21116"/>
                    <a:pt x="29766" y="21116"/>
                    <a:pt x="30064" y="21092"/>
                  </a:cubicBezTo>
                  <a:close/>
                  <a:moveTo>
                    <a:pt x="4120" y="20818"/>
                  </a:moveTo>
                  <a:cubicBezTo>
                    <a:pt x="4454" y="20818"/>
                    <a:pt x="4799" y="20830"/>
                    <a:pt x="5144" y="20830"/>
                  </a:cubicBezTo>
                  <a:cubicBezTo>
                    <a:pt x="4727" y="21092"/>
                    <a:pt x="4346" y="21449"/>
                    <a:pt x="3989" y="21758"/>
                  </a:cubicBezTo>
                  <a:cubicBezTo>
                    <a:pt x="3596" y="22104"/>
                    <a:pt x="3227" y="22449"/>
                    <a:pt x="2858" y="22806"/>
                  </a:cubicBezTo>
                  <a:cubicBezTo>
                    <a:pt x="2489" y="22830"/>
                    <a:pt x="2132" y="22854"/>
                    <a:pt x="1763" y="22890"/>
                  </a:cubicBezTo>
                  <a:cubicBezTo>
                    <a:pt x="2120" y="22604"/>
                    <a:pt x="2453" y="22318"/>
                    <a:pt x="2810" y="22032"/>
                  </a:cubicBezTo>
                  <a:cubicBezTo>
                    <a:pt x="3156" y="21747"/>
                    <a:pt x="3632" y="21461"/>
                    <a:pt x="3930" y="21092"/>
                  </a:cubicBezTo>
                  <a:cubicBezTo>
                    <a:pt x="3942" y="21092"/>
                    <a:pt x="3942" y="21080"/>
                    <a:pt x="3942" y="21080"/>
                  </a:cubicBezTo>
                  <a:cubicBezTo>
                    <a:pt x="4013" y="20996"/>
                    <a:pt x="4073" y="20901"/>
                    <a:pt x="4120" y="20818"/>
                  </a:cubicBezTo>
                  <a:close/>
                  <a:moveTo>
                    <a:pt x="26517" y="0"/>
                  </a:moveTo>
                  <a:cubicBezTo>
                    <a:pt x="23249" y="0"/>
                    <a:pt x="19978" y="63"/>
                    <a:pt x="16717" y="208"/>
                  </a:cubicBezTo>
                  <a:cubicBezTo>
                    <a:pt x="12097" y="399"/>
                    <a:pt x="7394" y="565"/>
                    <a:pt x="2834" y="1292"/>
                  </a:cubicBezTo>
                  <a:cubicBezTo>
                    <a:pt x="2751" y="1304"/>
                    <a:pt x="2715" y="1375"/>
                    <a:pt x="2727" y="1446"/>
                  </a:cubicBezTo>
                  <a:cubicBezTo>
                    <a:pt x="2310" y="1637"/>
                    <a:pt x="1917" y="2018"/>
                    <a:pt x="1572" y="2292"/>
                  </a:cubicBezTo>
                  <a:cubicBezTo>
                    <a:pt x="1108" y="2637"/>
                    <a:pt x="667" y="3030"/>
                    <a:pt x="167" y="3316"/>
                  </a:cubicBezTo>
                  <a:cubicBezTo>
                    <a:pt x="84" y="3375"/>
                    <a:pt x="12" y="3494"/>
                    <a:pt x="36" y="3601"/>
                  </a:cubicBezTo>
                  <a:cubicBezTo>
                    <a:pt x="12" y="3625"/>
                    <a:pt x="1" y="3661"/>
                    <a:pt x="12" y="3709"/>
                  </a:cubicBezTo>
                  <a:cubicBezTo>
                    <a:pt x="36" y="4090"/>
                    <a:pt x="60" y="4483"/>
                    <a:pt x="84" y="4875"/>
                  </a:cubicBezTo>
                  <a:cubicBezTo>
                    <a:pt x="72" y="4887"/>
                    <a:pt x="60" y="4899"/>
                    <a:pt x="48" y="4911"/>
                  </a:cubicBezTo>
                  <a:cubicBezTo>
                    <a:pt x="12" y="4947"/>
                    <a:pt x="48" y="5006"/>
                    <a:pt x="96" y="5006"/>
                  </a:cubicBezTo>
                  <a:cubicBezTo>
                    <a:pt x="286" y="7781"/>
                    <a:pt x="429" y="10555"/>
                    <a:pt x="560" y="13317"/>
                  </a:cubicBezTo>
                  <a:cubicBezTo>
                    <a:pt x="715" y="16532"/>
                    <a:pt x="608" y="19758"/>
                    <a:pt x="786" y="22961"/>
                  </a:cubicBezTo>
                  <a:cubicBezTo>
                    <a:pt x="803" y="23195"/>
                    <a:pt x="972" y="23306"/>
                    <a:pt x="1146" y="23306"/>
                  </a:cubicBezTo>
                  <a:cubicBezTo>
                    <a:pt x="1219" y="23306"/>
                    <a:pt x="1294" y="23286"/>
                    <a:pt x="1358" y="23247"/>
                  </a:cubicBezTo>
                  <a:cubicBezTo>
                    <a:pt x="1727" y="23247"/>
                    <a:pt x="2108" y="23259"/>
                    <a:pt x="2477" y="23259"/>
                  </a:cubicBezTo>
                  <a:cubicBezTo>
                    <a:pt x="2501" y="23290"/>
                    <a:pt x="2535" y="23317"/>
                    <a:pt x="2573" y="23317"/>
                  </a:cubicBezTo>
                  <a:cubicBezTo>
                    <a:pt x="2592" y="23317"/>
                    <a:pt x="2612" y="23310"/>
                    <a:pt x="2632" y="23294"/>
                  </a:cubicBezTo>
                  <a:cubicBezTo>
                    <a:pt x="2644" y="23282"/>
                    <a:pt x="2644" y="23271"/>
                    <a:pt x="2656" y="23271"/>
                  </a:cubicBezTo>
                  <a:cubicBezTo>
                    <a:pt x="3642" y="23285"/>
                    <a:pt x="4628" y="23290"/>
                    <a:pt x="5615" y="23290"/>
                  </a:cubicBezTo>
                  <a:cubicBezTo>
                    <a:pt x="8182" y="23290"/>
                    <a:pt x="10751" y="23255"/>
                    <a:pt x="13317" y="23255"/>
                  </a:cubicBezTo>
                  <a:cubicBezTo>
                    <a:pt x="13779" y="23255"/>
                    <a:pt x="14242" y="23256"/>
                    <a:pt x="14705" y="23259"/>
                  </a:cubicBezTo>
                  <a:cubicBezTo>
                    <a:pt x="18288" y="23278"/>
                    <a:pt x="21941" y="23593"/>
                    <a:pt x="25545" y="23593"/>
                  </a:cubicBezTo>
                  <a:cubicBezTo>
                    <a:pt x="26396" y="23593"/>
                    <a:pt x="27244" y="23576"/>
                    <a:pt x="28087" y="23532"/>
                  </a:cubicBezTo>
                  <a:cubicBezTo>
                    <a:pt x="28326" y="23521"/>
                    <a:pt x="28457" y="23235"/>
                    <a:pt x="28373" y="23056"/>
                  </a:cubicBezTo>
                  <a:cubicBezTo>
                    <a:pt x="28730" y="22770"/>
                    <a:pt x="29088" y="22473"/>
                    <a:pt x="29433" y="22187"/>
                  </a:cubicBezTo>
                  <a:cubicBezTo>
                    <a:pt x="29850" y="21854"/>
                    <a:pt x="30421" y="21508"/>
                    <a:pt x="30695" y="21044"/>
                  </a:cubicBezTo>
                  <a:cubicBezTo>
                    <a:pt x="30838" y="21008"/>
                    <a:pt x="30945" y="20901"/>
                    <a:pt x="30933" y="20723"/>
                  </a:cubicBezTo>
                  <a:cubicBezTo>
                    <a:pt x="30790" y="13900"/>
                    <a:pt x="31528" y="7185"/>
                    <a:pt x="31838" y="387"/>
                  </a:cubicBezTo>
                  <a:cubicBezTo>
                    <a:pt x="31845" y="274"/>
                    <a:pt x="31751" y="211"/>
                    <a:pt x="31659" y="211"/>
                  </a:cubicBezTo>
                  <a:cubicBezTo>
                    <a:pt x="31596" y="211"/>
                    <a:pt x="31534" y="240"/>
                    <a:pt x="31505" y="303"/>
                  </a:cubicBezTo>
                  <a:cubicBezTo>
                    <a:pt x="31481" y="172"/>
                    <a:pt x="31385" y="42"/>
                    <a:pt x="31207" y="42"/>
                  </a:cubicBezTo>
                  <a:cubicBezTo>
                    <a:pt x="29646" y="15"/>
                    <a:pt x="28082" y="0"/>
                    <a:pt x="26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48"/>
          <p:cNvSpPr/>
          <p:nvPr/>
        </p:nvSpPr>
        <p:spPr>
          <a:xfrm rot="10800000">
            <a:off x="3460751" y="1664236"/>
            <a:ext cx="338870" cy="182354"/>
          </a:xfrm>
          <a:custGeom>
            <a:avLst/>
            <a:gdLst/>
            <a:ahLst/>
            <a:cxnLst/>
            <a:rect l="l" t="t" r="r" b="b"/>
            <a:pathLst>
              <a:path w="10479" h="5639" extrusionOk="0">
                <a:moveTo>
                  <a:pt x="5990" y="1"/>
                </a:moveTo>
                <a:cubicBezTo>
                  <a:pt x="5820" y="1"/>
                  <a:pt x="5675" y="130"/>
                  <a:pt x="5656" y="323"/>
                </a:cubicBezTo>
                <a:cubicBezTo>
                  <a:pt x="5621" y="763"/>
                  <a:pt x="5585" y="1192"/>
                  <a:pt x="5549" y="1632"/>
                </a:cubicBezTo>
                <a:cubicBezTo>
                  <a:pt x="3775" y="1716"/>
                  <a:pt x="1965" y="1954"/>
                  <a:pt x="203" y="2180"/>
                </a:cubicBezTo>
                <a:cubicBezTo>
                  <a:pt x="60" y="2192"/>
                  <a:pt x="1" y="2406"/>
                  <a:pt x="168" y="2454"/>
                </a:cubicBezTo>
                <a:cubicBezTo>
                  <a:pt x="703" y="2594"/>
                  <a:pt x="1256" y="2644"/>
                  <a:pt x="1817" y="2644"/>
                </a:cubicBezTo>
                <a:cubicBezTo>
                  <a:pt x="3165" y="2644"/>
                  <a:pt x="4559" y="2353"/>
                  <a:pt x="5871" y="2311"/>
                </a:cubicBezTo>
                <a:cubicBezTo>
                  <a:pt x="6061" y="2311"/>
                  <a:pt x="6204" y="2156"/>
                  <a:pt x="6216" y="1966"/>
                </a:cubicBezTo>
                <a:cubicBezTo>
                  <a:pt x="6240" y="1597"/>
                  <a:pt x="6264" y="1216"/>
                  <a:pt x="6275" y="846"/>
                </a:cubicBezTo>
                <a:cubicBezTo>
                  <a:pt x="7371" y="1430"/>
                  <a:pt x="8419" y="2097"/>
                  <a:pt x="9419" y="2823"/>
                </a:cubicBezTo>
                <a:cubicBezTo>
                  <a:pt x="8419" y="3537"/>
                  <a:pt x="7371" y="4216"/>
                  <a:pt x="6275" y="4787"/>
                </a:cubicBezTo>
                <a:cubicBezTo>
                  <a:pt x="6264" y="4418"/>
                  <a:pt x="6240" y="4049"/>
                  <a:pt x="6216" y="3668"/>
                </a:cubicBezTo>
                <a:cubicBezTo>
                  <a:pt x="6204" y="3478"/>
                  <a:pt x="6061" y="3335"/>
                  <a:pt x="5871" y="3323"/>
                </a:cubicBezTo>
                <a:cubicBezTo>
                  <a:pt x="4553" y="3289"/>
                  <a:pt x="3152" y="2992"/>
                  <a:pt x="1798" y="2992"/>
                </a:cubicBezTo>
                <a:cubicBezTo>
                  <a:pt x="1243" y="2992"/>
                  <a:pt x="697" y="3042"/>
                  <a:pt x="168" y="3180"/>
                </a:cubicBezTo>
                <a:cubicBezTo>
                  <a:pt x="1" y="3228"/>
                  <a:pt x="60" y="3442"/>
                  <a:pt x="203" y="3466"/>
                </a:cubicBezTo>
                <a:cubicBezTo>
                  <a:pt x="1965" y="3680"/>
                  <a:pt x="3775" y="3918"/>
                  <a:pt x="5549" y="4002"/>
                </a:cubicBezTo>
                <a:cubicBezTo>
                  <a:pt x="5585" y="4442"/>
                  <a:pt x="5621" y="4883"/>
                  <a:pt x="5656" y="5323"/>
                </a:cubicBezTo>
                <a:cubicBezTo>
                  <a:pt x="5674" y="5505"/>
                  <a:pt x="5817" y="5638"/>
                  <a:pt x="5985" y="5638"/>
                </a:cubicBezTo>
                <a:cubicBezTo>
                  <a:pt x="6037" y="5638"/>
                  <a:pt x="6091" y="5625"/>
                  <a:pt x="6144" y="5597"/>
                </a:cubicBezTo>
                <a:cubicBezTo>
                  <a:pt x="7549" y="4883"/>
                  <a:pt x="8895" y="4121"/>
                  <a:pt x="10181" y="3228"/>
                </a:cubicBezTo>
                <a:cubicBezTo>
                  <a:pt x="10300" y="3204"/>
                  <a:pt x="10395" y="3097"/>
                  <a:pt x="10443" y="2966"/>
                </a:cubicBezTo>
                <a:cubicBezTo>
                  <a:pt x="10455" y="2954"/>
                  <a:pt x="10455" y="2930"/>
                  <a:pt x="10466" y="2918"/>
                </a:cubicBezTo>
                <a:cubicBezTo>
                  <a:pt x="10466" y="2906"/>
                  <a:pt x="10466" y="2906"/>
                  <a:pt x="10466" y="2906"/>
                </a:cubicBezTo>
                <a:cubicBezTo>
                  <a:pt x="10466" y="2882"/>
                  <a:pt x="10466" y="2870"/>
                  <a:pt x="10478" y="2847"/>
                </a:cubicBezTo>
                <a:cubicBezTo>
                  <a:pt x="10478" y="2835"/>
                  <a:pt x="10478" y="2823"/>
                  <a:pt x="10478" y="2823"/>
                </a:cubicBezTo>
                <a:cubicBezTo>
                  <a:pt x="10478" y="2811"/>
                  <a:pt x="10478" y="2799"/>
                  <a:pt x="10478" y="2787"/>
                </a:cubicBezTo>
                <a:cubicBezTo>
                  <a:pt x="10478" y="2775"/>
                  <a:pt x="10466" y="2751"/>
                  <a:pt x="10466" y="2728"/>
                </a:cubicBezTo>
                <a:cubicBezTo>
                  <a:pt x="10455" y="2704"/>
                  <a:pt x="10455" y="2680"/>
                  <a:pt x="10443" y="2668"/>
                </a:cubicBezTo>
                <a:cubicBezTo>
                  <a:pt x="10395" y="2537"/>
                  <a:pt x="10300" y="2442"/>
                  <a:pt x="10181" y="2406"/>
                </a:cubicBezTo>
                <a:cubicBezTo>
                  <a:pt x="8883" y="1513"/>
                  <a:pt x="7549" y="751"/>
                  <a:pt x="6144" y="37"/>
                </a:cubicBezTo>
                <a:cubicBezTo>
                  <a:pt x="6093" y="12"/>
                  <a:pt x="6040" y="1"/>
                  <a:pt x="5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rot="5400000">
            <a:off x="4383719" y="3625863"/>
            <a:ext cx="357873" cy="361032"/>
          </a:xfrm>
          <a:custGeom>
            <a:avLst/>
            <a:gdLst/>
            <a:ahLst/>
            <a:cxnLst/>
            <a:rect l="l" t="t" r="r" b="b"/>
            <a:pathLst>
              <a:path w="17896" h="18054" extrusionOk="0">
                <a:moveTo>
                  <a:pt x="17301" y="561"/>
                </a:moveTo>
                <a:cubicBezTo>
                  <a:pt x="17110" y="2347"/>
                  <a:pt x="16836" y="4180"/>
                  <a:pt x="16836" y="5966"/>
                </a:cubicBezTo>
                <a:cubicBezTo>
                  <a:pt x="16610" y="5716"/>
                  <a:pt x="16396" y="5466"/>
                  <a:pt x="16181" y="5216"/>
                </a:cubicBezTo>
                <a:cubicBezTo>
                  <a:pt x="15919" y="4918"/>
                  <a:pt x="15705" y="4561"/>
                  <a:pt x="15372" y="4335"/>
                </a:cubicBezTo>
                <a:cubicBezTo>
                  <a:pt x="15372" y="4335"/>
                  <a:pt x="15372" y="4335"/>
                  <a:pt x="15360" y="4323"/>
                </a:cubicBezTo>
                <a:cubicBezTo>
                  <a:pt x="15348" y="4311"/>
                  <a:pt x="15312" y="4299"/>
                  <a:pt x="15288" y="4299"/>
                </a:cubicBezTo>
                <a:cubicBezTo>
                  <a:pt x="15269" y="4294"/>
                  <a:pt x="15249" y="4292"/>
                  <a:pt x="15231" y="4292"/>
                </a:cubicBezTo>
                <a:cubicBezTo>
                  <a:pt x="15160" y="4292"/>
                  <a:pt x="15100" y="4326"/>
                  <a:pt x="15062" y="4383"/>
                </a:cubicBezTo>
                <a:cubicBezTo>
                  <a:pt x="14265" y="4776"/>
                  <a:pt x="13598" y="5776"/>
                  <a:pt x="13014" y="6395"/>
                </a:cubicBezTo>
                <a:cubicBezTo>
                  <a:pt x="12312" y="7157"/>
                  <a:pt x="11407" y="7931"/>
                  <a:pt x="10847" y="8812"/>
                </a:cubicBezTo>
                <a:cubicBezTo>
                  <a:pt x="10776" y="8847"/>
                  <a:pt x="10716" y="8943"/>
                  <a:pt x="10728" y="9026"/>
                </a:cubicBezTo>
                <a:cubicBezTo>
                  <a:pt x="10716" y="9121"/>
                  <a:pt x="10776" y="9205"/>
                  <a:pt x="10847" y="9240"/>
                </a:cubicBezTo>
                <a:cubicBezTo>
                  <a:pt x="11407" y="10121"/>
                  <a:pt x="12312" y="10895"/>
                  <a:pt x="13014" y="11657"/>
                </a:cubicBezTo>
                <a:cubicBezTo>
                  <a:pt x="13598" y="12276"/>
                  <a:pt x="14265" y="13277"/>
                  <a:pt x="15062" y="13669"/>
                </a:cubicBezTo>
                <a:cubicBezTo>
                  <a:pt x="15104" y="13732"/>
                  <a:pt x="15173" y="13767"/>
                  <a:pt x="15253" y="13767"/>
                </a:cubicBezTo>
                <a:cubicBezTo>
                  <a:pt x="15264" y="13767"/>
                  <a:pt x="15276" y="13766"/>
                  <a:pt x="15288" y="13765"/>
                </a:cubicBezTo>
                <a:cubicBezTo>
                  <a:pt x="15312" y="13765"/>
                  <a:pt x="15348" y="13753"/>
                  <a:pt x="15360" y="13729"/>
                </a:cubicBezTo>
                <a:cubicBezTo>
                  <a:pt x="15372" y="13717"/>
                  <a:pt x="15372" y="13717"/>
                  <a:pt x="15372" y="13717"/>
                </a:cubicBezTo>
                <a:cubicBezTo>
                  <a:pt x="15705" y="13491"/>
                  <a:pt x="15919" y="13146"/>
                  <a:pt x="16181" y="12836"/>
                </a:cubicBezTo>
                <a:cubicBezTo>
                  <a:pt x="16396" y="12586"/>
                  <a:pt x="16610" y="12336"/>
                  <a:pt x="16836" y="12098"/>
                </a:cubicBezTo>
                <a:cubicBezTo>
                  <a:pt x="16836" y="13884"/>
                  <a:pt x="17110" y="15705"/>
                  <a:pt x="17301" y="17491"/>
                </a:cubicBezTo>
                <a:cubicBezTo>
                  <a:pt x="15702" y="17373"/>
                  <a:pt x="14064" y="17175"/>
                  <a:pt x="12458" y="17175"/>
                </a:cubicBezTo>
                <a:cubicBezTo>
                  <a:pt x="12294" y="17175"/>
                  <a:pt x="12130" y="17177"/>
                  <a:pt x="11967" y="17182"/>
                </a:cubicBezTo>
                <a:cubicBezTo>
                  <a:pt x="12252" y="16920"/>
                  <a:pt x="12490" y="16622"/>
                  <a:pt x="12729" y="16360"/>
                </a:cubicBezTo>
                <a:cubicBezTo>
                  <a:pt x="12919" y="16146"/>
                  <a:pt x="13193" y="15860"/>
                  <a:pt x="13276" y="15574"/>
                </a:cubicBezTo>
                <a:cubicBezTo>
                  <a:pt x="13372" y="15479"/>
                  <a:pt x="13419" y="15313"/>
                  <a:pt x="13288" y="15182"/>
                </a:cubicBezTo>
                <a:cubicBezTo>
                  <a:pt x="12229" y="14098"/>
                  <a:pt x="10955" y="13205"/>
                  <a:pt x="9847" y="12169"/>
                </a:cubicBezTo>
                <a:cubicBezTo>
                  <a:pt x="9264" y="11634"/>
                  <a:pt x="8811" y="11026"/>
                  <a:pt x="8026" y="10812"/>
                </a:cubicBezTo>
                <a:cubicBezTo>
                  <a:pt x="7667" y="10714"/>
                  <a:pt x="7278" y="10677"/>
                  <a:pt x="6877" y="10677"/>
                </a:cubicBezTo>
                <a:cubicBezTo>
                  <a:pt x="6012" y="10677"/>
                  <a:pt x="5095" y="10849"/>
                  <a:pt x="4323" y="10955"/>
                </a:cubicBezTo>
                <a:cubicBezTo>
                  <a:pt x="3096" y="11122"/>
                  <a:pt x="1882" y="11264"/>
                  <a:pt x="668" y="11431"/>
                </a:cubicBezTo>
                <a:cubicBezTo>
                  <a:pt x="751" y="10681"/>
                  <a:pt x="608" y="9859"/>
                  <a:pt x="596" y="9109"/>
                </a:cubicBezTo>
                <a:cubicBezTo>
                  <a:pt x="584" y="8324"/>
                  <a:pt x="632" y="7526"/>
                  <a:pt x="513" y="6752"/>
                </a:cubicBezTo>
                <a:lnTo>
                  <a:pt x="513" y="6752"/>
                </a:lnTo>
                <a:cubicBezTo>
                  <a:pt x="1775" y="6931"/>
                  <a:pt x="3049" y="7026"/>
                  <a:pt x="4311" y="7169"/>
                </a:cubicBezTo>
                <a:cubicBezTo>
                  <a:pt x="5059" y="7247"/>
                  <a:pt x="5935" y="7386"/>
                  <a:pt x="6768" y="7386"/>
                </a:cubicBezTo>
                <a:cubicBezTo>
                  <a:pt x="7207" y="7386"/>
                  <a:pt x="7635" y="7347"/>
                  <a:pt x="8026" y="7240"/>
                </a:cubicBezTo>
                <a:cubicBezTo>
                  <a:pt x="8811" y="7038"/>
                  <a:pt x="9252" y="6419"/>
                  <a:pt x="9847" y="5883"/>
                </a:cubicBezTo>
                <a:cubicBezTo>
                  <a:pt x="10955" y="4847"/>
                  <a:pt x="12229" y="3954"/>
                  <a:pt x="13288" y="2871"/>
                </a:cubicBezTo>
                <a:cubicBezTo>
                  <a:pt x="13419" y="2740"/>
                  <a:pt x="13372" y="2573"/>
                  <a:pt x="13276" y="2490"/>
                </a:cubicBezTo>
                <a:cubicBezTo>
                  <a:pt x="13193" y="2192"/>
                  <a:pt x="12919" y="1906"/>
                  <a:pt x="12729" y="1704"/>
                </a:cubicBezTo>
                <a:cubicBezTo>
                  <a:pt x="12490" y="1430"/>
                  <a:pt x="12252" y="1132"/>
                  <a:pt x="11967" y="882"/>
                </a:cubicBezTo>
                <a:lnTo>
                  <a:pt x="11967" y="882"/>
                </a:lnTo>
                <a:cubicBezTo>
                  <a:pt x="12093" y="885"/>
                  <a:pt x="12219" y="886"/>
                  <a:pt x="12346" y="886"/>
                </a:cubicBezTo>
                <a:cubicBezTo>
                  <a:pt x="13988" y="886"/>
                  <a:pt x="15665" y="682"/>
                  <a:pt x="17301" y="561"/>
                </a:cubicBezTo>
                <a:close/>
                <a:moveTo>
                  <a:pt x="17627" y="0"/>
                </a:moveTo>
                <a:cubicBezTo>
                  <a:pt x="17621" y="0"/>
                  <a:pt x="17616" y="1"/>
                  <a:pt x="17610" y="1"/>
                </a:cubicBezTo>
                <a:cubicBezTo>
                  <a:pt x="15622" y="180"/>
                  <a:pt x="13538" y="204"/>
                  <a:pt x="11586" y="585"/>
                </a:cubicBezTo>
                <a:cubicBezTo>
                  <a:pt x="11573" y="582"/>
                  <a:pt x="11560" y="581"/>
                  <a:pt x="11547" y="581"/>
                </a:cubicBezTo>
                <a:cubicBezTo>
                  <a:pt x="11380" y="581"/>
                  <a:pt x="11213" y="787"/>
                  <a:pt x="11324" y="942"/>
                </a:cubicBezTo>
                <a:cubicBezTo>
                  <a:pt x="11598" y="1323"/>
                  <a:pt x="11967" y="1620"/>
                  <a:pt x="12276" y="1966"/>
                </a:cubicBezTo>
                <a:cubicBezTo>
                  <a:pt x="12419" y="2120"/>
                  <a:pt x="12598" y="2370"/>
                  <a:pt x="12788" y="2561"/>
                </a:cubicBezTo>
                <a:cubicBezTo>
                  <a:pt x="11931" y="3073"/>
                  <a:pt x="11169" y="3764"/>
                  <a:pt x="10419" y="4430"/>
                </a:cubicBezTo>
                <a:cubicBezTo>
                  <a:pt x="9359" y="5359"/>
                  <a:pt x="8573" y="6526"/>
                  <a:pt x="7085" y="6681"/>
                </a:cubicBezTo>
                <a:cubicBezTo>
                  <a:pt x="6765" y="6715"/>
                  <a:pt x="6445" y="6729"/>
                  <a:pt x="6125" y="6729"/>
                </a:cubicBezTo>
                <a:cubicBezTo>
                  <a:pt x="4637" y="6729"/>
                  <a:pt x="3142" y="6426"/>
                  <a:pt x="1654" y="6426"/>
                </a:cubicBezTo>
                <a:cubicBezTo>
                  <a:pt x="1229" y="6426"/>
                  <a:pt x="805" y="6450"/>
                  <a:pt x="382" y="6514"/>
                </a:cubicBezTo>
                <a:cubicBezTo>
                  <a:pt x="346" y="6514"/>
                  <a:pt x="322" y="6538"/>
                  <a:pt x="310" y="6573"/>
                </a:cubicBezTo>
                <a:cubicBezTo>
                  <a:pt x="310" y="6585"/>
                  <a:pt x="298" y="6585"/>
                  <a:pt x="298" y="6597"/>
                </a:cubicBezTo>
                <a:cubicBezTo>
                  <a:pt x="144" y="7419"/>
                  <a:pt x="144" y="8276"/>
                  <a:pt x="132" y="9109"/>
                </a:cubicBezTo>
                <a:cubicBezTo>
                  <a:pt x="120" y="9907"/>
                  <a:pt x="1" y="10883"/>
                  <a:pt x="298" y="11634"/>
                </a:cubicBezTo>
                <a:cubicBezTo>
                  <a:pt x="322" y="11706"/>
                  <a:pt x="411" y="11756"/>
                  <a:pt x="492" y="11756"/>
                </a:cubicBezTo>
                <a:cubicBezTo>
                  <a:pt x="531" y="11756"/>
                  <a:pt x="569" y="11744"/>
                  <a:pt x="596" y="11717"/>
                </a:cubicBezTo>
                <a:cubicBezTo>
                  <a:pt x="874" y="11749"/>
                  <a:pt x="1152" y="11763"/>
                  <a:pt x="1430" y="11763"/>
                </a:cubicBezTo>
                <a:cubicBezTo>
                  <a:pt x="3018" y="11763"/>
                  <a:pt x="4605" y="11318"/>
                  <a:pt x="6187" y="11318"/>
                </a:cubicBezTo>
                <a:cubicBezTo>
                  <a:pt x="6486" y="11318"/>
                  <a:pt x="6786" y="11334"/>
                  <a:pt x="7085" y="11372"/>
                </a:cubicBezTo>
                <a:cubicBezTo>
                  <a:pt x="8490" y="11550"/>
                  <a:pt x="9192" y="12526"/>
                  <a:pt x="10204" y="13443"/>
                </a:cubicBezTo>
                <a:cubicBezTo>
                  <a:pt x="11014" y="14170"/>
                  <a:pt x="11848" y="14932"/>
                  <a:pt x="12788" y="15491"/>
                </a:cubicBezTo>
                <a:cubicBezTo>
                  <a:pt x="12598" y="15682"/>
                  <a:pt x="12419" y="15932"/>
                  <a:pt x="12276" y="16086"/>
                </a:cubicBezTo>
                <a:cubicBezTo>
                  <a:pt x="11967" y="16432"/>
                  <a:pt x="11598" y="16729"/>
                  <a:pt x="11324" y="17110"/>
                </a:cubicBezTo>
                <a:cubicBezTo>
                  <a:pt x="11213" y="17265"/>
                  <a:pt x="11380" y="17471"/>
                  <a:pt x="11547" y="17471"/>
                </a:cubicBezTo>
                <a:cubicBezTo>
                  <a:pt x="11560" y="17471"/>
                  <a:pt x="11573" y="17470"/>
                  <a:pt x="11586" y="17468"/>
                </a:cubicBezTo>
                <a:cubicBezTo>
                  <a:pt x="13538" y="17849"/>
                  <a:pt x="15622" y="17872"/>
                  <a:pt x="17610" y="18051"/>
                </a:cubicBezTo>
                <a:cubicBezTo>
                  <a:pt x="17620" y="18053"/>
                  <a:pt x="17630" y="18053"/>
                  <a:pt x="17640" y="18053"/>
                </a:cubicBezTo>
                <a:cubicBezTo>
                  <a:pt x="17772" y="18053"/>
                  <a:pt x="17895" y="17910"/>
                  <a:pt x="17884" y="17777"/>
                </a:cubicBezTo>
                <a:cubicBezTo>
                  <a:pt x="17729" y="15836"/>
                  <a:pt x="17682" y="13800"/>
                  <a:pt x="17313" y="11884"/>
                </a:cubicBezTo>
                <a:cubicBezTo>
                  <a:pt x="17301" y="11753"/>
                  <a:pt x="17193" y="11705"/>
                  <a:pt x="17098" y="11705"/>
                </a:cubicBezTo>
                <a:cubicBezTo>
                  <a:pt x="17081" y="11662"/>
                  <a:pt x="17046" y="11626"/>
                  <a:pt x="17001" y="11626"/>
                </a:cubicBezTo>
                <a:cubicBezTo>
                  <a:pt x="16983" y="11626"/>
                  <a:pt x="16964" y="11632"/>
                  <a:pt x="16943" y="11645"/>
                </a:cubicBezTo>
                <a:cubicBezTo>
                  <a:pt x="16610" y="11860"/>
                  <a:pt x="16277" y="12086"/>
                  <a:pt x="15991" y="12360"/>
                </a:cubicBezTo>
                <a:cubicBezTo>
                  <a:pt x="15729" y="12622"/>
                  <a:pt x="15491" y="12931"/>
                  <a:pt x="15193" y="13181"/>
                </a:cubicBezTo>
                <a:cubicBezTo>
                  <a:pt x="14788" y="12455"/>
                  <a:pt x="13955" y="11800"/>
                  <a:pt x="13431" y="11241"/>
                </a:cubicBezTo>
                <a:cubicBezTo>
                  <a:pt x="12764" y="10526"/>
                  <a:pt x="12098" y="9633"/>
                  <a:pt x="11312" y="9026"/>
                </a:cubicBezTo>
                <a:cubicBezTo>
                  <a:pt x="12098" y="8419"/>
                  <a:pt x="12764" y="7526"/>
                  <a:pt x="13431" y="6811"/>
                </a:cubicBezTo>
                <a:cubicBezTo>
                  <a:pt x="13955" y="6252"/>
                  <a:pt x="14788" y="5597"/>
                  <a:pt x="15193" y="4871"/>
                </a:cubicBezTo>
                <a:cubicBezTo>
                  <a:pt x="15491" y="5121"/>
                  <a:pt x="15729" y="5430"/>
                  <a:pt x="15991" y="5692"/>
                </a:cubicBezTo>
                <a:cubicBezTo>
                  <a:pt x="16277" y="5966"/>
                  <a:pt x="16610" y="6192"/>
                  <a:pt x="16943" y="6407"/>
                </a:cubicBezTo>
                <a:cubicBezTo>
                  <a:pt x="16960" y="6420"/>
                  <a:pt x="16978" y="6426"/>
                  <a:pt x="16996" y="6426"/>
                </a:cubicBezTo>
                <a:cubicBezTo>
                  <a:pt x="17040" y="6426"/>
                  <a:pt x="17081" y="6390"/>
                  <a:pt x="17098" y="6347"/>
                </a:cubicBezTo>
                <a:cubicBezTo>
                  <a:pt x="17205" y="6347"/>
                  <a:pt x="17301" y="6300"/>
                  <a:pt x="17313" y="6169"/>
                </a:cubicBezTo>
                <a:cubicBezTo>
                  <a:pt x="17682" y="4252"/>
                  <a:pt x="17729" y="2216"/>
                  <a:pt x="17884" y="275"/>
                </a:cubicBezTo>
                <a:cubicBezTo>
                  <a:pt x="17895" y="138"/>
                  <a:pt x="17764" y="0"/>
                  <a:pt x="17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3468205" y="2907367"/>
            <a:ext cx="368223" cy="182354"/>
          </a:xfrm>
          <a:custGeom>
            <a:avLst/>
            <a:gdLst/>
            <a:ahLst/>
            <a:cxnLst/>
            <a:rect l="l" t="t" r="r" b="b"/>
            <a:pathLst>
              <a:path w="15298" h="7576" extrusionOk="0">
                <a:moveTo>
                  <a:pt x="4811" y="457"/>
                </a:moveTo>
                <a:cubicBezTo>
                  <a:pt x="4811" y="815"/>
                  <a:pt x="4834" y="1172"/>
                  <a:pt x="4858" y="1529"/>
                </a:cubicBezTo>
                <a:cubicBezTo>
                  <a:pt x="4870" y="1874"/>
                  <a:pt x="4858" y="2243"/>
                  <a:pt x="5001" y="2565"/>
                </a:cubicBezTo>
                <a:cubicBezTo>
                  <a:pt x="4977" y="2660"/>
                  <a:pt x="5037" y="2779"/>
                  <a:pt x="5156" y="2779"/>
                </a:cubicBezTo>
                <a:cubicBezTo>
                  <a:pt x="5555" y="2815"/>
                  <a:pt x="5957" y="2831"/>
                  <a:pt x="6361" y="2831"/>
                </a:cubicBezTo>
                <a:cubicBezTo>
                  <a:pt x="9057" y="2831"/>
                  <a:pt x="11852" y="2116"/>
                  <a:pt x="14502" y="1743"/>
                </a:cubicBezTo>
                <a:cubicBezTo>
                  <a:pt x="14550" y="3136"/>
                  <a:pt x="14562" y="4541"/>
                  <a:pt x="14621" y="5934"/>
                </a:cubicBezTo>
                <a:cubicBezTo>
                  <a:pt x="12099" y="5526"/>
                  <a:pt x="9276" y="4783"/>
                  <a:pt x="6655" y="4783"/>
                </a:cubicBezTo>
                <a:cubicBezTo>
                  <a:pt x="6147" y="4783"/>
                  <a:pt x="5646" y="4811"/>
                  <a:pt x="5156" y="4875"/>
                </a:cubicBezTo>
                <a:cubicBezTo>
                  <a:pt x="5132" y="4875"/>
                  <a:pt x="5108" y="4887"/>
                  <a:pt x="5096" y="4887"/>
                </a:cubicBezTo>
                <a:cubicBezTo>
                  <a:pt x="5061" y="4898"/>
                  <a:pt x="5037" y="4910"/>
                  <a:pt x="5025" y="4946"/>
                </a:cubicBezTo>
                <a:cubicBezTo>
                  <a:pt x="5025" y="4946"/>
                  <a:pt x="5025" y="4958"/>
                  <a:pt x="5025" y="4958"/>
                </a:cubicBezTo>
                <a:cubicBezTo>
                  <a:pt x="5013" y="4970"/>
                  <a:pt x="5013" y="4982"/>
                  <a:pt x="5001" y="4994"/>
                </a:cubicBezTo>
                <a:cubicBezTo>
                  <a:pt x="4858" y="5315"/>
                  <a:pt x="4870" y="5696"/>
                  <a:pt x="4858" y="6041"/>
                </a:cubicBezTo>
                <a:cubicBezTo>
                  <a:pt x="4834" y="6399"/>
                  <a:pt x="4811" y="6756"/>
                  <a:pt x="4811" y="7113"/>
                </a:cubicBezTo>
                <a:cubicBezTo>
                  <a:pt x="3453" y="5958"/>
                  <a:pt x="1989" y="4875"/>
                  <a:pt x="572" y="3791"/>
                </a:cubicBezTo>
                <a:cubicBezTo>
                  <a:pt x="1989" y="2696"/>
                  <a:pt x="3453" y="1624"/>
                  <a:pt x="4811" y="457"/>
                </a:cubicBezTo>
                <a:close/>
                <a:moveTo>
                  <a:pt x="5042" y="0"/>
                </a:moveTo>
                <a:cubicBezTo>
                  <a:pt x="5032" y="0"/>
                  <a:pt x="5022" y="2"/>
                  <a:pt x="5013" y="5"/>
                </a:cubicBezTo>
                <a:cubicBezTo>
                  <a:pt x="3203" y="743"/>
                  <a:pt x="1655" y="2327"/>
                  <a:pt x="119" y="3505"/>
                </a:cubicBezTo>
                <a:cubicBezTo>
                  <a:pt x="24" y="3577"/>
                  <a:pt x="0" y="3684"/>
                  <a:pt x="24" y="3791"/>
                </a:cubicBezTo>
                <a:cubicBezTo>
                  <a:pt x="0" y="3886"/>
                  <a:pt x="24" y="3994"/>
                  <a:pt x="119" y="4077"/>
                </a:cubicBezTo>
                <a:cubicBezTo>
                  <a:pt x="1655" y="5256"/>
                  <a:pt x="3203" y="6839"/>
                  <a:pt x="5013" y="7565"/>
                </a:cubicBezTo>
                <a:cubicBezTo>
                  <a:pt x="5023" y="7572"/>
                  <a:pt x="5034" y="7575"/>
                  <a:pt x="5044" y="7575"/>
                </a:cubicBezTo>
                <a:cubicBezTo>
                  <a:pt x="5070" y="7575"/>
                  <a:pt x="5095" y="7559"/>
                  <a:pt x="5120" y="7542"/>
                </a:cubicBezTo>
                <a:lnTo>
                  <a:pt x="5144" y="7542"/>
                </a:lnTo>
                <a:cubicBezTo>
                  <a:pt x="5227" y="7530"/>
                  <a:pt x="5311" y="7435"/>
                  <a:pt x="5322" y="7351"/>
                </a:cubicBezTo>
                <a:cubicBezTo>
                  <a:pt x="5394" y="6946"/>
                  <a:pt x="5394" y="6542"/>
                  <a:pt x="5382" y="6125"/>
                </a:cubicBezTo>
                <a:cubicBezTo>
                  <a:pt x="5382" y="5839"/>
                  <a:pt x="5406" y="5530"/>
                  <a:pt x="5346" y="5244"/>
                </a:cubicBezTo>
                <a:lnTo>
                  <a:pt x="5346" y="5244"/>
                </a:lnTo>
                <a:cubicBezTo>
                  <a:pt x="6930" y="5637"/>
                  <a:pt x="8621" y="5708"/>
                  <a:pt x="10240" y="5958"/>
                </a:cubicBezTo>
                <a:cubicBezTo>
                  <a:pt x="11776" y="6184"/>
                  <a:pt x="13300" y="6434"/>
                  <a:pt x="14836" y="6625"/>
                </a:cubicBezTo>
                <a:lnTo>
                  <a:pt x="14859" y="6625"/>
                </a:lnTo>
                <a:cubicBezTo>
                  <a:pt x="14896" y="6636"/>
                  <a:pt x="14934" y="6642"/>
                  <a:pt x="14973" y="6642"/>
                </a:cubicBezTo>
                <a:cubicBezTo>
                  <a:pt x="15136" y="6642"/>
                  <a:pt x="15298" y="6539"/>
                  <a:pt x="15288" y="6327"/>
                </a:cubicBezTo>
                <a:cubicBezTo>
                  <a:pt x="15240" y="4672"/>
                  <a:pt x="15240" y="3017"/>
                  <a:pt x="15181" y="1362"/>
                </a:cubicBezTo>
                <a:cubicBezTo>
                  <a:pt x="15170" y="1205"/>
                  <a:pt x="15041" y="1015"/>
                  <a:pt x="14866" y="1015"/>
                </a:cubicBezTo>
                <a:cubicBezTo>
                  <a:pt x="14856" y="1015"/>
                  <a:pt x="14846" y="1016"/>
                  <a:pt x="14836" y="1017"/>
                </a:cubicBezTo>
                <a:cubicBezTo>
                  <a:pt x="11692" y="1422"/>
                  <a:pt x="8418" y="1743"/>
                  <a:pt x="5322" y="2422"/>
                </a:cubicBezTo>
                <a:cubicBezTo>
                  <a:pt x="5406" y="2112"/>
                  <a:pt x="5382" y="1767"/>
                  <a:pt x="5382" y="1446"/>
                </a:cubicBezTo>
                <a:cubicBezTo>
                  <a:pt x="5394" y="1041"/>
                  <a:pt x="5394" y="624"/>
                  <a:pt x="5322" y="219"/>
                </a:cubicBezTo>
                <a:cubicBezTo>
                  <a:pt x="5311" y="136"/>
                  <a:pt x="5227" y="41"/>
                  <a:pt x="5144" y="41"/>
                </a:cubicBezTo>
                <a:cubicBezTo>
                  <a:pt x="5132" y="29"/>
                  <a:pt x="5120" y="29"/>
                  <a:pt x="5120" y="29"/>
                </a:cubicBezTo>
                <a:cubicBezTo>
                  <a:pt x="5094" y="11"/>
                  <a:pt x="5068" y="0"/>
                  <a:pt x="5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rot="10800000">
            <a:off x="6876351" y="1713621"/>
            <a:ext cx="203722" cy="379821"/>
          </a:xfrm>
          <a:custGeom>
            <a:avLst/>
            <a:gdLst/>
            <a:ahLst/>
            <a:cxnLst/>
            <a:rect l="l" t="t" r="r" b="b"/>
            <a:pathLst>
              <a:path w="11924" h="22228" extrusionOk="0">
                <a:moveTo>
                  <a:pt x="4803" y="1222"/>
                </a:moveTo>
                <a:cubicBezTo>
                  <a:pt x="4816" y="1247"/>
                  <a:pt x="4830" y="1273"/>
                  <a:pt x="4843" y="1299"/>
                </a:cubicBezTo>
                <a:cubicBezTo>
                  <a:pt x="4831" y="1346"/>
                  <a:pt x="4819" y="1406"/>
                  <a:pt x="4819" y="1454"/>
                </a:cubicBezTo>
                <a:cubicBezTo>
                  <a:pt x="4808" y="1382"/>
                  <a:pt x="4819" y="1323"/>
                  <a:pt x="4808" y="1251"/>
                </a:cubicBezTo>
                <a:cubicBezTo>
                  <a:pt x="4807" y="1241"/>
                  <a:pt x="4805" y="1231"/>
                  <a:pt x="4803" y="1222"/>
                </a:cubicBezTo>
                <a:close/>
                <a:moveTo>
                  <a:pt x="5546" y="2763"/>
                </a:moveTo>
                <a:cubicBezTo>
                  <a:pt x="5593" y="2870"/>
                  <a:pt x="5641" y="2966"/>
                  <a:pt x="5689" y="3073"/>
                </a:cubicBezTo>
                <a:cubicBezTo>
                  <a:pt x="5629" y="3073"/>
                  <a:pt x="5570" y="3109"/>
                  <a:pt x="5546" y="3180"/>
                </a:cubicBezTo>
                <a:cubicBezTo>
                  <a:pt x="5534" y="3216"/>
                  <a:pt x="5522" y="3240"/>
                  <a:pt x="5510" y="3275"/>
                </a:cubicBezTo>
                <a:cubicBezTo>
                  <a:pt x="5522" y="3097"/>
                  <a:pt x="5534" y="2930"/>
                  <a:pt x="5546" y="2763"/>
                </a:cubicBezTo>
                <a:close/>
                <a:moveTo>
                  <a:pt x="5081" y="1787"/>
                </a:moveTo>
                <a:cubicBezTo>
                  <a:pt x="5200" y="2037"/>
                  <a:pt x="5319" y="2287"/>
                  <a:pt x="5439" y="2549"/>
                </a:cubicBezTo>
                <a:cubicBezTo>
                  <a:pt x="5409" y="2534"/>
                  <a:pt x="5376" y="2526"/>
                  <a:pt x="5344" y="2526"/>
                </a:cubicBezTo>
                <a:cubicBezTo>
                  <a:pt x="5272" y="2526"/>
                  <a:pt x="5205" y="2566"/>
                  <a:pt x="5189" y="2656"/>
                </a:cubicBezTo>
                <a:cubicBezTo>
                  <a:pt x="5129" y="2990"/>
                  <a:pt x="5034" y="3323"/>
                  <a:pt x="4927" y="3656"/>
                </a:cubicBezTo>
                <a:cubicBezTo>
                  <a:pt x="4860" y="3866"/>
                  <a:pt x="4770" y="4075"/>
                  <a:pt x="4756" y="4291"/>
                </a:cubicBezTo>
                <a:lnTo>
                  <a:pt x="4756" y="4291"/>
                </a:lnTo>
                <a:cubicBezTo>
                  <a:pt x="4755" y="4277"/>
                  <a:pt x="4752" y="4264"/>
                  <a:pt x="4748" y="4252"/>
                </a:cubicBezTo>
                <a:cubicBezTo>
                  <a:pt x="4784" y="3799"/>
                  <a:pt x="4950" y="3347"/>
                  <a:pt x="5010" y="2894"/>
                </a:cubicBezTo>
                <a:cubicBezTo>
                  <a:pt x="5046" y="2525"/>
                  <a:pt x="5069" y="2156"/>
                  <a:pt x="5081" y="1787"/>
                </a:cubicBezTo>
                <a:close/>
                <a:moveTo>
                  <a:pt x="4188" y="4275"/>
                </a:moveTo>
                <a:cubicBezTo>
                  <a:pt x="4188" y="4275"/>
                  <a:pt x="4200" y="4287"/>
                  <a:pt x="4200" y="4287"/>
                </a:cubicBezTo>
                <a:cubicBezTo>
                  <a:pt x="4188" y="4287"/>
                  <a:pt x="4188" y="4287"/>
                  <a:pt x="4188" y="4299"/>
                </a:cubicBezTo>
                <a:cubicBezTo>
                  <a:pt x="4188" y="4287"/>
                  <a:pt x="4188" y="4275"/>
                  <a:pt x="4188" y="4275"/>
                </a:cubicBezTo>
                <a:close/>
                <a:moveTo>
                  <a:pt x="4754" y="4325"/>
                </a:moveTo>
                <a:cubicBezTo>
                  <a:pt x="4752" y="4367"/>
                  <a:pt x="4754" y="4411"/>
                  <a:pt x="4760" y="4454"/>
                </a:cubicBezTo>
                <a:cubicBezTo>
                  <a:pt x="4748" y="4442"/>
                  <a:pt x="4724" y="4430"/>
                  <a:pt x="4700" y="4418"/>
                </a:cubicBezTo>
                <a:lnTo>
                  <a:pt x="4712" y="4418"/>
                </a:lnTo>
                <a:cubicBezTo>
                  <a:pt x="4712" y="4406"/>
                  <a:pt x="4724" y="4394"/>
                  <a:pt x="4736" y="4371"/>
                </a:cubicBezTo>
                <a:cubicBezTo>
                  <a:pt x="4745" y="4357"/>
                  <a:pt x="4751" y="4341"/>
                  <a:pt x="4754" y="4325"/>
                </a:cubicBezTo>
                <a:close/>
                <a:moveTo>
                  <a:pt x="5140" y="4614"/>
                </a:moveTo>
                <a:cubicBezTo>
                  <a:pt x="5129" y="4672"/>
                  <a:pt x="5129" y="4730"/>
                  <a:pt x="5129" y="4787"/>
                </a:cubicBezTo>
                <a:cubicBezTo>
                  <a:pt x="5093" y="4752"/>
                  <a:pt x="5058" y="4716"/>
                  <a:pt x="5022" y="4668"/>
                </a:cubicBezTo>
                <a:cubicBezTo>
                  <a:pt x="5058" y="4668"/>
                  <a:pt x="5093" y="4656"/>
                  <a:pt x="5129" y="4621"/>
                </a:cubicBezTo>
                <a:cubicBezTo>
                  <a:pt x="5129" y="4621"/>
                  <a:pt x="5137" y="4621"/>
                  <a:pt x="5140" y="4614"/>
                </a:cubicBezTo>
                <a:close/>
                <a:moveTo>
                  <a:pt x="4569" y="763"/>
                </a:moveTo>
                <a:cubicBezTo>
                  <a:pt x="4641" y="897"/>
                  <a:pt x="4705" y="1030"/>
                  <a:pt x="4773" y="1164"/>
                </a:cubicBezTo>
                <a:lnTo>
                  <a:pt x="4773" y="1164"/>
                </a:lnTo>
                <a:cubicBezTo>
                  <a:pt x="4748" y="1135"/>
                  <a:pt x="4713" y="1121"/>
                  <a:pt x="4677" y="1121"/>
                </a:cubicBezTo>
                <a:cubicBezTo>
                  <a:pt x="4626" y="1121"/>
                  <a:pt x="4572" y="1151"/>
                  <a:pt x="4546" y="1216"/>
                </a:cubicBezTo>
                <a:cubicBezTo>
                  <a:pt x="4307" y="1775"/>
                  <a:pt x="4188" y="2370"/>
                  <a:pt x="4010" y="2954"/>
                </a:cubicBezTo>
                <a:cubicBezTo>
                  <a:pt x="3831" y="3525"/>
                  <a:pt x="3593" y="4085"/>
                  <a:pt x="3462" y="4668"/>
                </a:cubicBezTo>
                <a:cubicBezTo>
                  <a:pt x="3462" y="4680"/>
                  <a:pt x="3462" y="4680"/>
                  <a:pt x="3462" y="4692"/>
                </a:cubicBezTo>
                <a:cubicBezTo>
                  <a:pt x="3426" y="4716"/>
                  <a:pt x="3391" y="4740"/>
                  <a:pt x="3355" y="4775"/>
                </a:cubicBezTo>
                <a:cubicBezTo>
                  <a:pt x="3319" y="4799"/>
                  <a:pt x="3284" y="4823"/>
                  <a:pt x="3260" y="4847"/>
                </a:cubicBezTo>
                <a:cubicBezTo>
                  <a:pt x="3855" y="3585"/>
                  <a:pt x="4034" y="2061"/>
                  <a:pt x="4569" y="763"/>
                </a:cubicBezTo>
                <a:close/>
                <a:moveTo>
                  <a:pt x="2688" y="5240"/>
                </a:moveTo>
                <a:cubicBezTo>
                  <a:pt x="2688" y="5264"/>
                  <a:pt x="2688" y="5287"/>
                  <a:pt x="2688" y="5311"/>
                </a:cubicBezTo>
                <a:cubicBezTo>
                  <a:pt x="2676" y="5323"/>
                  <a:pt x="2652" y="5335"/>
                  <a:pt x="2641" y="5347"/>
                </a:cubicBezTo>
                <a:cubicBezTo>
                  <a:pt x="2664" y="5311"/>
                  <a:pt x="2676" y="5276"/>
                  <a:pt x="2688" y="5240"/>
                </a:cubicBezTo>
                <a:close/>
                <a:moveTo>
                  <a:pt x="3081" y="3644"/>
                </a:moveTo>
                <a:lnTo>
                  <a:pt x="3081" y="3644"/>
                </a:lnTo>
                <a:cubicBezTo>
                  <a:pt x="3022" y="3811"/>
                  <a:pt x="2974" y="3978"/>
                  <a:pt x="2914" y="4144"/>
                </a:cubicBezTo>
                <a:cubicBezTo>
                  <a:pt x="2903" y="4156"/>
                  <a:pt x="2891" y="4168"/>
                  <a:pt x="2879" y="4192"/>
                </a:cubicBezTo>
                <a:cubicBezTo>
                  <a:pt x="2724" y="4454"/>
                  <a:pt x="2569" y="4716"/>
                  <a:pt x="2414" y="4990"/>
                </a:cubicBezTo>
                <a:cubicBezTo>
                  <a:pt x="2331" y="5133"/>
                  <a:pt x="2224" y="5276"/>
                  <a:pt x="2176" y="5430"/>
                </a:cubicBezTo>
                <a:cubicBezTo>
                  <a:pt x="2152" y="5395"/>
                  <a:pt x="2117" y="5383"/>
                  <a:pt x="2081" y="5371"/>
                </a:cubicBezTo>
                <a:cubicBezTo>
                  <a:pt x="2426" y="4811"/>
                  <a:pt x="2760" y="4228"/>
                  <a:pt x="3081" y="3644"/>
                </a:cubicBezTo>
                <a:close/>
                <a:moveTo>
                  <a:pt x="2164" y="5657"/>
                </a:moveTo>
                <a:cubicBezTo>
                  <a:pt x="2176" y="5680"/>
                  <a:pt x="2188" y="5704"/>
                  <a:pt x="2200" y="5716"/>
                </a:cubicBezTo>
                <a:cubicBezTo>
                  <a:pt x="2176" y="5728"/>
                  <a:pt x="2164" y="5740"/>
                  <a:pt x="2141" y="5752"/>
                </a:cubicBezTo>
                <a:cubicBezTo>
                  <a:pt x="2152" y="5728"/>
                  <a:pt x="2152" y="5692"/>
                  <a:pt x="2164" y="5657"/>
                </a:cubicBezTo>
                <a:close/>
                <a:moveTo>
                  <a:pt x="1879" y="5680"/>
                </a:moveTo>
                <a:cubicBezTo>
                  <a:pt x="1879" y="5776"/>
                  <a:pt x="1867" y="5871"/>
                  <a:pt x="1879" y="5954"/>
                </a:cubicBezTo>
                <a:cubicBezTo>
                  <a:pt x="1771" y="6026"/>
                  <a:pt x="1664" y="6097"/>
                  <a:pt x="1557" y="6168"/>
                </a:cubicBezTo>
                <a:cubicBezTo>
                  <a:pt x="1664" y="6002"/>
                  <a:pt x="1783" y="5847"/>
                  <a:pt x="1879" y="5680"/>
                </a:cubicBezTo>
                <a:close/>
                <a:moveTo>
                  <a:pt x="5831" y="3394"/>
                </a:moveTo>
                <a:cubicBezTo>
                  <a:pt x="6296" y="4442"/>
                  <a:pt x="6736" y="5514"/>
                  <a:pt x="7117" y="6597"/>
                </a:cubicBezTo>
                <a:cubicBezTo>
                  <a:pt x="6927" y="6454"/>
                  <a:pt x="6748" y="6311"/>
                  <a:pt x="6558" y="6168"/>
                </a:cubicBezTo>
                <a:cubicBezTo>
                  <a:pt x="6629" y="6133"/>
                  <a:pt x="6653" y="6049"/>
                  <a:pt x="6617" y="5966"/>
                </a:cubicBezTo>
                <a:cubicBezTo>
                  <a:pt x="6641" y="5966"/>
                  <a:pt x="6653" y="5954"/>
                  <a:pt x="6653" y="5930"/>
                </a:cubicBezTo>
                <a:cubicBezTo>
                  <a:pt x="6641" y="5811"/>
                  <a:pt x="6605" y="5704"/>
                  <a:pt x="6570" y="5597"/>
                </a:cubicBezTo>
                <a:cubicBezTo>
                  <a:pt x="6570" y="5585"/>
                  <a:pt x="6558" y="5585"/>
                  <a:pt x="6558" y="5585"/>
                </a:cubicBezTo>
                <a:cubicBezTo>
                  <a:pt x="6558" y="5573"/>
                  <a:pt x="6558" y="5573"/>
                  <a:pt x="6570" y="5561"/>
                </a:cubicBezTo>
                <a:cubicBezTo>
                  <a:pt x="6677" y="5454"/>
                  <a:pt x="6577" y="5268"/>
                  <a:pt x="6453" y="5268"/>
                </a:cubicBezTo>
                <a:cubicBezTo>
                  <a:pt x="6425" y="5268"/>
                  <a:pt x="6396" y="5277"/>
                  <a:pt x="6367" y="5299"/>
                </a:cubicBezTo>
                <a:cubicBezTo>
                  <a:pt x="6343" y="5323"/>
                  <a:pt x="6320" y="5347"/>
                  <a:pt x="6296" y="5371"/>
                </a:cubicBezTo>
                <a:cubicBezTo>
                  <a:pt x="6308" y="5133"/>
                  <a:pt x="6308" y="4895"/>
                  <a:pt x="6308" y="4680"/>
                </a:cubicBezTo>
                <a:cubicBezTo>
                  <a:pt x="6308" y="4609"/>
                  <a:pt x="6272" y="4573"/>
                  <a:pt x="6224" y="4549"/>
                </a:cubicBezTo>
                <a:cubicBezTo>
                  <a:pt x="6192" y="4522"/>
                  <a:pt x="6146" y="4507"/>
                  <a:pt x="6099" y="4507"/>
                </a:cubicBezTo>
                <a:cubicBezTo>
                  <a:pt x="6024" y="4507"/>
                  <a:pt x="5949" y="4545"/>
                  <a:pt x="5927" y="4633"/>
                </a:cubicBezTo>
                <a:cubicBezTo>
                  <a:pt x="5891" y="4764"/>
                  <a:pt x="5855" y="4906"/>
                  <a:pt x="5820" y="5037"/>
                </a:cubicBezTo>
                <a:cubicBezTo>
                  <a:pt x="5784" y="5192"/>
                  <a:pt x="5760" y="5287"/>
                  <a:pt x="5855" y="5418"/>
                </a:cubicBezTo>
                <a:cubicBezTo>
                  <a:pt x="5867" y="5418"/>
                  <a:pt x="5867" y="5430"/>
                  <a:pt x="5867" y="5430"/>
                </a:cubicBezTo>
                <a:cubicBezTo>
                  <a:pt x="5855" y="5466"/>
                  <a:pt x="5843" y="5502"/>
                  <a:pt x="5843" y="5537"/>
                </a:cubicBezTo>
                <a:cubicBezTo>
                  <a:pt x="5748" y="5454"/>
                  <a:pt x="5665" y="5383"/>
                  <a:pt x="5570" y="5299"/>
                </a:cubicBezTo>
                <a:cubicBezTo>
                  <a:pt x="5558" y="5276"/>
                  <a:pt x="5534" y="5252"/>
                  <a:pt x="5510" y="5228"/>
                </a:cubicBezTo>
                <a:cubicBezTo>
                  <a:pt x="5534" y="5204"/>
                  <a:pt x="5558" y="5180"/>
                  <a:pt x="5570" y="5145"/>
                </a:cubicBezTo>
                <a:cubicBezTo>
                  <a:pt x="5665" y="4871"/>
                  <a:pt x="5653" y="4561"/>
                  <a:pt x="5677" y="4275"/>
                </a:cubicBezTo>
                <a:cubicBezTo>
                  <a:pt x="5712" y="3978"/>
                  <a:pt x="5760" y="3692"/>
                  <a:pt x="5831" y="3394"/>
                </a:cubicBezTo>
                <a:close/>
                <a:moveTo>
                  <a:pt x="4754" y="1"/>
                </a:moveTo>
                <a:cubicBezTo>
                  <a:pt x="4585" y="1"/>
                  <a:pt x="4410" y="146"/>
                  <a:pt x="4403" y="334"/>
                </a:cubicBezTo>
                <a:cubicBezTo>
                  <a:pt x="4331" y="430"/>
                  <a:pt x="4272" y="537"/>
                  <a:pt x="4212" y="632"/>
                </a:cubicBezTo>
                <a:cubicBezTo>
                  <a:pt x="2498" y="2347"/>
                  <a:pt x="1629" y="4811"/>
                  <a:pt x="200" y="6752"/>
                </a:cubicBezTo>
                <a:cubicBezTo>
                  <a:pt x="1" y="7039"/>
                  <a:pt x="295" y="7317"/>
                  <a:pt x="576" y="7317"/>
                </a:cubicBezTo>
                <a:cubicBezTo>
                  <a:pt x="597" y="7317"/>
                  <a:pt x="619" y="7315"/>
                  <a:pt x="640" y="7311"/>
                </a:cubicBezTo>
                <a:cubicBezTo>
                  <a:pt x="1319" y="7216"/>
                  <a:pt x="1771" y="6859"/>
                  <a:pt x="2319" y="6442"/>
                </a:cubicBezTo>
                <a:cubicBezTo>
                  <a:pt x="2688" y="6168"/>
                  <a:pt x="3474" y="5371"/>
                  <a:pt x="4057" y="5168"/>
                </a:cubicBezTo>
                <a:lnTo>
                  <a:pt x="4057" y="5168"/>
                </a:lnTo>
                <a:cubicBezTo>
                  <a:pt x="3367" y="7026"/>
                  <a:pt x="3617" y="9478"/>
                  <a:pt x="3581" y="11419"/>
                </a:cubicBezTo>
                <a:cubicBezTo>
                  <a:pt x="3545" y="13634"/>
                  <a:pt x="3343" y="16182"/>
                  <a:pt x="4212" y="18265"/>
                </a:cubicBezTo>
                <a:cubicBezTo>
                  <a:pt x="5171" y="20589"/>
                  <a:pt x="7578" y="22227"/>
                  <a:pt x="10050" y="22227"/>
                </a:cubicBezTo>
                <a:cubicBezTo>
                  <a:pt x="10619" y="22227"/>
                  <a:pt x="11190" y="22141"/>
                  <a:pt x="11749" y="21956"/>
                </a:cubicBezTo>
                <a:cubicBezTo>
                  <a:pt x="11924" y="21898"/>
                  <a:pt x="11916" y="21622"/>
                  <a:pt x="11725" y="21622"/>
                </a:cubicBezTo>
                <a:cubicBezTo>
                  <a:pt x="11721" y="21622"/>
                  <a:pt x="11717" y="21623"/>
                  <a:pt x="11713" y="21623"/>
                </a:cubicBezTo>
                <a:cubicBezTo>
                  <a:pt x="11598" y="21627"/>
                  <a:pt x="11483" y="21630"/>
                  <a:pt x="11369" y="21630"/>
                </a:cubicBezTo>
                <a:cubicBezTo>
                  <a:pt x="7698" y="21630"/>
                  <a:pt x="5002" y="19221"/>
                  <a:pt x="4760" y="15491"/>
                </a:cubicBezTo>
                <a:cubicBezTo>
                  <a:pt x="4641" y="13753"/>
                  <a:pt x="4712" y="11979"/>
                  <a:pt x="4760" y="10252"/>
                </a:cubicBezTo>
                <a:cubicBezTo>
                  <a:pt x="4796" y="8740"/>
                  <a:pt x="5141" y="7014"/>
                  <a:pt x="4915" y="5502"/>
                </a:cubicBezTo>
                <a:lnTo>
                  <a:pt x="4915" y="5502"/>
                </a:lnTo>
                <a:cubicBezTo>
                  <a:pt x="5272" y="5859"/>
                  <a:pt x="5629" y="6359"/>
                  <a:pt x="5903" y="6585"/>
                </a:cubicBezTo>
                <a:cubicBezTo>
                  <a:pt x="6451" y="7061"/>
                  <a:pt x="7034" y="7490"/>
                  <a:pt x="7641" y="7883"/>
                </a:cubicBezTo>
                <a:cubicBezTo>
                  <a:pt x="7693" y="7914"/>
                  <a:pt x="7751" y="7928"/>
                  <a:pt x="7809" y="7928"/>
                </a:cubicBezTo>
                <a:cubicBezTo>
                  <a:pt x="8043" y="7928"/>
                  <a:pt x="8284" y="7702"/>
                  <a:pt x="8189" y="7454"/>
                </a:cubicBezTo>
                <a:cubicBezTo>
                  <a:pt x="7248" y="4966"/>
                  <a:pt x="6236" y="2537"/>
                  <a:pt x="5010" y="168"/>
                </a:cubicBezTo>
                <a:cubicBezTo>
                  <a:pt x="4949" y="50"/>
                  <a:pt x="4852" y="1"/>
                  <a:pt x="4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rot="10800000" flipH="1">
            <a:off x="2046901" y="1713621"/>
            <a:ext cx="203722" cy="379821"/>
          </a:xfrm>
          <a:custGeom>
            <a:avLst/>
            <a:gdLst/>
            <a:ahLst/>
            <a:cxnLst/>
            <a:rect l="l" t="t" r="r" b="b"/>
            <a:pathLst>
              <a:path w="11924" h="22228" extrusionOk="0">
                <a:moveTo>
                  <a:pt x="4803" y="1222"/>
                </a:moveTo>
                <a:cubicBezTo>
                  <a:pt x="4816" y="1247"/>
                  <a:pt x="4830" y="1273"/>
                  <a:pt x="4843" y="1299"/>
                </a:cubicBezTo>
                <a:cubicBezTo>
                  <a:pt x="4831" y="1346"/>
                  <a:pt x="4819" y="1406"/>
                  <a:pt x="4819" y="1454"/>
                </a:cubicBezTo>
                <a:cubicBezTo>
                  <a:pt x="4808" y="1382"/>
                  <a:pt x="4819" y="1323"/>
                  <a:pt x="4808" y="1251"/>
                </a:cubicBezTo>
                <a:cubicBezTo>
                  <a:pt x="4807" y="1241"/>
                  <a:pt x="4805" y="1231"/>
                  <a:pt x="4803" y="1222"/>
                </a:cubicBezTo>
                <a:close/>
                <a:moveTo>
                  <a:pt x="5546" y="2763"/>
                </a:moveTo>
                <a:cubicBezTo>
                  <a:pt x="5593" y="2870"/>
                  <a:pt x="5641" y="2966"/>
                  <a:pt x="5689" y="3073"/>
                </a:cubicBezTo>
                <a:cubicBezTo>
                  <a:pt x="5629" y="3073"/>
                  <a:pt x="5570" y="3109"/>
                  <a:pt x="5546" y="3180"/>
                </a:cubicBezTo>
                <a:cubicBezTo>
                  <a:pt x="5534" y="3216"/>
                  <a:pt x="5522" y="3240"/>
                  <a:pt x="5510" y="3275"/>
                </a:cubicBezTo>
                <a:cubicBezTo>
                  <a:pt x="5522" y="3097"/>
                  <a:pt x="5534" y="2930"/>
                  <a:pt x="5546" y="2763"/>
                </a:cubicBezTo>
                <a:close/>
                <a:moveTo>
                  <a:pt x="5081" y="1787"/>
                </a:moveTo>
                <a:cubicBezTo>
                  <a:pt x="5200" y="2037"/>
                  <a:pt x="5319" y="2287"/>
                  <a:pt x="5439" y="2549"/>
                </a:cubicBezTo>
                <a:cubicBezTo>
                  <a:pt x="5409" y="2534"/>
                  <a:pt x="5376" y="2526"/>
                  <a:pt x="5344" y="2526"/>
                </a:cubicBezTo>
                <a:cubicBezTo>
                  <a:pt x="5272" y="2526"/>
                  <a:pt x="5205" y="2566"/>
                  <a:pt x="5189" y="2656"/>
                </a:cubicBezTo>
                <a:cubicBezTo>
                  <a:pt x="5129" y="2990"/>
                  <a:pt x="5034" y="3323"/>
                  <a:pt x="4927" y="3656"/>
                </a:cubicBezTo>
                <a:cubicBezTo>
                  <a:pt x="4860" y="3866"/>
                  <a:pt x="4770" y="4075"/>
                  <a:pt x="4756" y="4291"/>
                </a:cubicBezTo>
                <a:lnTo>
                  <a:pt x="4756" y="4291"/>
                </a:lnTo>
                <a:cubicBezTo>
                  <a:pt x="4755" y="4277"/>
                  <a:pt x="4752" y="4264"/>
                  <a:pt x="4748" y="4252"/>
                </a:cubicBezTo>
                <a:cubicBezTo>
                  <a:pt x="4784" y="3799"/>
                  <a:pt x="4950" y="3347"/>
                  <a:pt x="5010" y="2894"/>
                </a:cubicBezTo>
                <a:cubicBezTo>
                  <a:pt x="5046" y="2525"/>
                  <a:pt x="5069" y="2156"/>
                  <a:pt x="5081" y="1787"/>
                </a:cubicBezTo>
                <a:close/>
                <a:moveTo>
                  <a:pt x="4188" y="4275"/>
                </a:moveTo>
                <a:cubicBezTo>
                  <a:pt x="4188" y="4275"/>
                  <a:pt x="4200" y="4287"/>
                  <a:pt x="4200" y="4287"/>
                </a:cubicBezTo>
                <a:cubicBezTo>
                  <a:pt x="4188" y="4287"/>
                  <a:pt x="4188" y="4287"/>
                  <a:pt x="4188" y="4299"/>
                </a:cubicBezTo>
                <a:cubicBezTo>
                  <a:pt x="4188" y="4287"/>
                  <a:pt x="4188" y="4275"/>
                  <a:pt x="4188" y="4275"/>
                </a:cubicBezTo>
                <a:close/>
                <a:moveTo>
                  <a:pt x="4754" y="4325"/>
                </a:moveTo>
                <a:cubicBezTo>
                  <a:pt x="4752" y="4367"/>
                  <a:pt x="4754" y="4411"/>
                  <a:pt x="4760" y="4454"/>
                </a:cubicBezTo>
                <a:cubicBezTo>
                  <a:pt x="4748" y="4442"/>
                  <a:pt x="4724" y="4430"/>
                  <a:pt x="4700" y="4418"/>
                </a:cubicBezTo>
                <a:lnTo>
                  <a:pt x="4712" y="4418"/>
                </a:lnTo>
                <a:cubicBezTo>
                  <a:pt x="4712" y="4406"/>
                  <a:pt x="4724" y="4394"/>
                  <a:pt x="4736" y="4371"/>
                </a:cubicBezTo>
                <a:cubicBezTo>
                  <a:pt x="4745" y="4357"/>
                  <a:pt x="4751" y="4341"/>
                  <a:pt x="4754" y="4325"/>
                </a:cubicBezTo>
                <a:close/>
                <a:moveTo>
                  <a:pt x="5140" y="4614"/>
                </a:moveTo>
                <a:cubicBezTo>
                  <a:pt x="5129" y="4672"/>
                  <a:pt x="5129" y="4730"/>
                  <a:pt x="5129" y="4787"/>
                </a:cubicBezTo>
                <a:cubicBezTo>
                  <a:pt x="5093" y="4752"/>
                  <a:pt x="5058" y="4716"/>
                  <a:pt x="5022" y="4668"/>
                </a:cubicBezTo>
                <a:cubicBezTo>
                  <a:pt x="5058" y="4668"/>
                  <a:pt x="5093" y="4656"/>
                  <a:pt x="5129" y="4621"/>
                </a:cubicBezTo>
                <a:cubicBezTo>
                  <a:pt x="5129" y="4621"/>
                  <a:pt x="5137" y="4621"/>
                  <a:pt x="5140" y="4614"/>
                </a:cubicBezTo>
                <a:close/>
                <a:moveTo>
                  <a:pt x="4569" y="763"/>
                </a:moveTo>
                <a:cubicBezTo>
                  <a:pt x="4641" y="897"/>
                  <a:pt x="4705" y="1030"/>
                  <a:pt x="4773" y="1164"/>
                </a:cubicBezTo>
                <a:lnTo>
                  <a:pt x="4773" y="1164"/>
                </a:lnTo>
                <a:cubicBezTo>
                  <a:pt x="4748" y="1135"/>
                  <a:pt x="4713" y="1121"/>
                  <a:pt x="4677" y="1121"/>
                </a:cubicBezTo>
                <a:cubicBezTo>
                  <a:pt x="4626" y="1121"/>
                  <a:pt x="4572" y="1151"/>
                  <a:pt x="4546" y="1216"/>
                </a:cubicBezTo>
                <a:cubicBezTo>
                  <a:pt x="4307" y="1775"/>
                  <a:pt x="4188" y="2370"/>
                  <a:pt x="4010" y="2954"/>
                </a:cubicBezTo>
                <a:cubicBezTo>
                  <a:pt x="3831" y="3525"/>
                  <a:pt x="3593" y="4085"/>
                  <a:pt x="3462" y="4668"/>
                </a:cubicBezTo>
                <a:cubicBezTo>
                  <a:pt x="3462" y="4680"/>
                  <a:pt x="3462" y="4680"/>
                  <a:pt x="3462" y="4692"/>
                </a:cubicBezTo>
                <a:cubicBezTo>
                  <a:pt x="3426" y="4716"/>
                  <a:pt x="3391" y="4740"/>
                  <a:pt x="3355" y="4775"/>
                </a:cubicBezTo>
                <a:cubicBezTo>
                  <a:pt x="3319" y="4799"/>
                  <a:pt x="3284" y="4823"/>
                  <a:pt x="3260" y="4847"/>
                </a:cubicBezTo>
                <a:cubicBezTo>
                  <a:pt x="3855" y="3585"/>
                  <a:pt x="4034" y="2061"/>
                  <a:pt x="4569" y="763"/>
                </a:cubicBezTo>
                <a:close/>
                <a:moveTo>
                  <a:pt x="2688" y="5240"/>
                </a:moveTo>
                <a:cubicBezTo>
                  <a:pt x="2688" y="5264"/>
                  <a:pt x="2688" y="5287"/>
                  <a:pt x="2688" y="5311"/>
                </a:cubicBezTo>
                <a:cubicBezTo>
                  <a:pt x="2676" y="5323"/>
                  <a:pt x="2652" y="5335"/>
                  <a:pt x="2641" y="5347"/>
                </a:cubicBezTo>
                <a:cubicBezTo>
                  <a:pt x="2664" y="5311"/>
                  <a:pt x="2676" y="5276"/>
                  <a:pt x="2688" y="5240"/>
                </a:cubicBezTo>
                <a:close/>
                <a:moveTo>
                  <a:pt x="3081" y="3644"/>
                </a:moveTo>
                <a:lnTo>
                  <a:pt x="3081" y="3644"/>
                </a:lnTo>
                <a:cubicBezTo>
                  <a:pt x="3022" y="3811"/>
                  <a:pt x="2974" y="3978"/>
                  <a:pt x="2914" y="4144"/>
                </a:cubicBezTo>
                <a:cubicBezTo>
                  <a:pt x="2903" y="4156"/>
                  <a:pt x="2891" y="4168"/>
                  <a:pt x="2879" y="4192"/>
                </a:cubicBezTo>
                <a:cubicBezTo>
                  <a:pt x="2724" y="4454"/>
                  <a:pt x="2569" y="4716"/>
                  <a:pt x="2414" y="4990"/>
                </a:cubicBezTo>
                <a:cubicBezTo>
                  <a:pt x="2331" y="5133"/>
                  <a:pt x="2224" y="5276"/>
                  <a:pt x="2176" y="5430"/>
                </a:cubicBezTo>
                <a:cubicBezTo>
                  <a:pt x="2152" y="5395"/>
                  <a:pt x="2117" y="5383"/>
                  <a:pt x="2081" y="5371"/>
                </a:cubicBezTo>
                <a:cubicBezTo>
                  <a:pt x="2426" y="4811"/>
                  <a:pt x="2760" y="4228"/>
                  <a:pt x="3081" y="3644"/>
                </a:cubicBezTo>
                <a:close/>
                <a:moveTo>
                  <a:pt x="2164" y="5657"/>
                </a:moveTo>
                <a:cubicBezTo>
                  <a:pt x="2176" y="5680"/>
                  <a:pt x="2188" y="5704"/>
                  <a:pt x="2200" y="5716"/>
                </a:cubicBezTo>
                <a:cubicBezTo>
                  <a:pt x="2176" y="5728"/>
                  <a:pt x="2164" y="5740"/>
                  <a:pt x="2141" y="5752"/>
                </a:cubicBezTo>
                <a:cubicBezTo>
                  <a:pt x="2152" y="5728"/>
                  <a:pt x="2152" y="5692"/>
                  <a:pt x="2164" y="5657"/>
                </a:cubicBezTo>
                <a:close/>
                <a:moveTo>
                  <a:pt x="1879" y="5680"/>
                </a:moveTo>
                <a:cubicBezTo>
                  <a:pt x="1879" y="5776"/>
                  <a:pt x="1867" y="5871"/>
                  <a:pt x="1879" y="5954"/>
                </a:cubicBezTo>
                <a:cubicBezTo>
                  <a:pt x="1771" y="6026"/>
                  <a:pt x="1664" y="6097"/>
                  <a:pt x="1557" y="6168"/>
                </a:cubicBezTo>
                <a:cubicBezTo>
                  <a:pt x="1664" y="6002"/>
                  <a:pt x="1783" y="5847"/>
                  <a:pt x="1879" y="5680"/>
                </a:cubicBezTo>
                <a:close/>
                <a:moveTo>
                  <a:pt x="5831" y="3394"/>
                </a:moveTo>
                <a:cubicBezTo>
                  <a:pt x="6296" y="4442"/>
                  <a:pt x="6736" y="5514"/>
                  <a:pt x="7117" y="6597"/>
                </a:cubicBezTo>
                <a:cubicBezTo>
                  <a:pt x="6927" y="6454"/>
                  <a:pt x="6748" y="6311"/>
                  <a:pt x="6558" y="6168"/>
                </a:cubicBezTo>
                <a:cubicBezTo>
                  <a:pt x="6629" y="6133"/>
                  <a:pt x="6653" y="6049"/>
                  <a:pt x="6617" y="5966"/>
                </a:cubicBezTo>
                <a:cubicBezTo>
                  <a:pt x="6641" y="5966"/>
                  <a:pt x="6653" y="5954"/>
                  <a:pt x="6653" y="5930"/>
                </a:cubicBezTo>
                <a:cubicBezTo>
                  <a:pt x="6641" y="5811"/>
                  <a:pt x="6605" y="5704"/>
                  <a:pt x="6570" y="5597"/>
                </a:cubicBezTo>
                <a:cubicBezTo>
                  <a:pt x="6570" y="5585"/>
                  <a:pt x="6558" y="5585"/>
                  <a:pt x="6558" y="5585"/>
                </a:cubicBezTo>
                <a:cubicBezTo>
                  <a:pt x="6558" y="5573"/>
                  <a:pt x="6558" y="5573"/>
                  <a:pt x="6570" y="5561"/>
                </a:cubicBezTo>
                <a:cubicBezTo>
                  <a:pt x="6677" y="5454"/>
                  <a:pt x="6577" y="5268"/>
                  <a:pt x="6453" y="5268"/>
                </a:cubicBezTo>
                <a:cubicBezTo>
                  <a:pt x="6425" y="5268"/>
                  <a:pt x="6396" y="5277"/>
                  <a:pt x="6367" y="5299"/>
                </a:cubicBezTo>
                <a:cubicBezTo>
                  <a:pt x="6343" y="5323"/>
                  <a:pt x="6320" y="5347"/>
                  <a:pt x="6296" y="5371"/>
                </a:cubicBezTo>
                <a:cubicBezTo>
                  <a:pt x="6308" y="5133"/>
                  <a:pt x="6308" y="4895"/>
                  <a:pt x="6308" y="4680"/>
                </a:cubicBezTo>
                <a:cubicBezTo>
                  <a:pt x="6308" y="4609"/>
                  <a:pt x="6272" y="4573"/>
                  <a:pt x="6224" y="4549"/>
                </a:cubicBezTo>
                <a:cubicBezTo>
                  <a:pt x="6192" y="4522"/>
                  <a:pt x="6146" y="4507"/>
                  <a:pt x="6099" y="4507"/>
                </a:cubicBezTo>
                <a:cubicBezTo>
                  <a:pt x="6024" y="4507"/>
                  <a:pt x="5949" y="4545"/>
                  <a:pt x="5927" y="4633"/>
                </a:cubicBezTo>
                <a:cubicBezTo>
                  <a:pt x="5891" y="4764"/>
                  <a:pt x="5855" y="4906"/>
                  <a:pt x="5820" y="5037"/>
                </a:cubicBezTo>
                <a:cubicBezTo>
                  <a:pt x="5784" y="5192"/>
                  <a:pt x="5760" y="5287"/>
                  <a:pt x="5855" y="5418"/>
                </a:cubicBezTo>
                <a:cubicBezTo>
                  <a:pt x="5867" y="5418"/>
                  <a:pt x="5867" y="5430"/>
                  <a:pt x="5867" y="5430"/>
                </a:cubicBezTo>
                <a:cubicBezTo>
                  <a:pt x="5855" y="5466"/>
                  <a:pt x="5843" y="5502"/>
                  <a:pt x="5843" y="5537"/>
                </a:cubicBezTo>
                <a:cubicBezTo>
                  <a:pt x="5748" y="5454"/>
                  <a:pt x="5665" y="5383"/>
                  <a:pt x="5570" y="5299"/>
                </a:cubicBezTo>
                <a:cubicBezTo>
                  <a:pt x="5558" y="5276"/>
                  <a:pt x="5534" y="5252"/>
                  <a:pt x="5510" y="5228"/>
                </a:cubicBezTo>
                <a:cubicBezTo>
                  <a:pt x="5534" y="5204"/>
                  <a:pt x="5558" y="5180"/>
                  <a:pt x="5570" y="5145"/>
                </a:cubicBezTo>
                <a:cubicBezTo>
                  <a:pt x="5665" y="4871"/>
                  <a:pt x="5653" y="4561"/>
                  <a:pt x="5677" y="4275"/>
                </a:cubicBezTo>
                <a:cubicBezTo>
                  <a:pt x="5712" y="3978"/>
                  <a:pt x="5760" y="3692"/>
                  <a:pt x="5831" y="3394"/>
                </a:cubicBezTo>
                <a:close/>
                <a:moveTo>
                  <a:pt x="4754" y="1"/>
                </a:moveTo>
                <a:cubicBezTo>
                  <a:pt x="4585" y="1"/>
                  <a:pt x="4410" y="146"/>
                  <a:pt x="4403" y="334"/>
                </a:cubicBezTo>
                <a:cubicBezTo>
                  <a:pt x="4331" y="430"/>
                  <a:pt x="4272" y="537"/>
                  <a:pt x="4212" y="632"/>
                </a:cubicBezTo>
                <a:cubicBezTo>
                  <a:pt x="2498" y="2347"/>
                  <a:pt x="1629" y="4811"/>
                  <a:pt x="200" y="6752"/>
                </a:cubicBezTo>
                <a:cubicBezTo>
                  <a:pt x="1" y="7039"/>
                  <a:pt x="295" y="7317"/>
                  <a:pt x="576" y="7317"/>
                </a:cubicBezTo>
                <a:cubicBezTo>
                  <a:pt x="597" y="7317"/>
                  <a:pt x="619" y="7315"/>
                  <a:pt x="640" y="7311"/>
                </a:cubicBezTo>
                <a:cubicBezTo>
                  <a:pt x="1319" y="7216"/>
                  <a:pt x="1771" y="6859"/>
                  <a:pt x="2319" y="6442"/>
                </a:cubicBezTo>
                <a:cubicBezTo>
                  <a:pt x="2688" y="6168"/>
                  <a:pt x="3474" y="5371"/>
                  <a:pt x="4057" y="5168"/>
                </a:cubicBezTo>
                <a:lnTo>
                  <a:pt x="4057" y="5168"/>
                </a:lnTo>
                <a:cubicBezTo>
                  <a:pt x="3367" y="7026"/>
                  <a:pt x="3617" y="9478"/>
                  <a:pt x="3581" y="11419"/>
                </a:cubicBezTo>
                <a:cubicBezTo>
                  <a:pt x="3545" y="13634"/>
                  <a:pt x="3343" y="16182"/>
                  <a:pt x="4212" y="18265"/>
                </a:cubicBezTo>
                <a:cubicBezTo>
                  <a:pt x="5171" y="20589"/>
                  <a:pt x="7578" y="22227"/>
                  <a:pt x="10050" y="22227"/>
                </a:cubicBezTo>
                <a:cubicBezTo>
                  <a:pt x="10619" y="22227"/>
                  <a:pt x="11190" y="22141"/>
                  <a:pt x="11749" y="21956"/>
                </a:cubicBezTo>
                <a:cubicBezTo>
                  <a:pt x="11924" y="21898"/>
                  <a:pt x="11916" y="21622"/>
                  <a:pt x="11725" y="21622"/>
                </a:cubicBezTo>
                <a:cubicBezTo>
                  <a:pt x="11721" y="21622"/>
                  <a:pt x="11717" y="21623"/>
                  <a:pt x="11713" y="21623"/>
                </a:cubicBezTo>
                <a:cubicBezTo>
                  <a:pt x="11598" y="21627"/>
                  <a:pt x="11483" y="21630"/>
                  <a:pt x="11369" y="21630"/>
                </a:cubicBezTo>
                <a:cubicBezTo>
                  <a:pt x="7698" y="21630"/>
                  <a:pt x="5002" y="19221"/>
                  <a:pt x="4760" y="15491"/>
                </a:cubicBezTo>
                <a:cubicBezTo>
                  <a:pt x="4641" y="13753"/>
                  <a:pt x="4712" y="11979"/>
                  <a:pt x="4760" y="10252"/>
                </a:cubicBezTo>
                <a:cubicBezTo>
                  <a:pt x="4796" y="8740"/>
                  <a:pt x="5141" y="7014"/>
                  <a:pt x="4915" y="5502"/>
                </a:cubicBezTo>
                <a:lnTo>
                  <a:pt x="4915" y="5502"/>
                </a:lnTo>
                <a:cubicBezTo>
                  <a:pt x="5272" y="5859"/>
                  <a:pt x="5629" y="6359"/>
                  <a:pt x="5903" y="6585"/>
                </a:cubicBezTo>
                <a:cubicBezTo>
                  <a:pt x="6451" y="7061"/>
                  <a:pt x="7034" y="7490"/>
                  <a:pt x="7641" y="7883"/>
                </a:cubicBezTo>
                <a:cubicBezTo>
                  <a:pt x="7693" y="7914"/>
                  <a:pt x="7751" y="7928"/>
                  <a:pt x="7809" y="7928"/>
                </a:cubicBezTo>
                <a:cubicBezTo>
                  <a:pt x="8043" y="7928"/>
                  <a:pt x="8284" y="7702"/>
                  <a:pt x="8189" y="7454"/>
                </a:cubicBezTo>
                <a:cubicBezTo>
                  <a:pt x="7248" y="4966"/>
                  <a:pt x="6236" y="2537"/>
                  <a:pt x="5010" y="168"/>
                </a:cubicBezTo>
                <a:cubicBezTo>
                  <a:pt x="4949" y="50"/>
                  <a:pt x="4852" y="1"/>
                  <a:pt x="4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1095467" y="3394678"/>
            <a:ext cx="139293" cy="250617"/>
          </a:xfrm>
          <a:custGeom>
            <a:avLst/>
            <a:gdLst/>
            <a:ahLst/>
            <a:cxnLst/>
            <a:rect l="l" t="t" r="r" b="b"/>
            <a:pathLst>
              <a:path w="5787" h="10412" extrusionOk="0">
                <a:moveTo>
                  <a:pt x="2409" y="1"/>
                </a:moveTo>
                <a:cubicBezTo>
                  <a:pt x="2337" y="1"/>
                  <a:pt x="2258" y="58"/>
                  <a:pt x="2251" y="148"/>
                </a:cubicBezTo>
                <a:cubicBezTo>
                  <a:pt x="2037" y="1899"/>
                  <a:pt x="1787" y="3708"/>
                  <a:pt x="1703" y="5482"/>
                </a:cubicBezTo>
                <a:cubicBezTo>
                  <a:pt x="1275" y="5518"/>
                  <a:pt x="834" y="5554"/>
                  <a:pt x="393" y="5590"/>
                </a:cubicBezTo>
                <a:cubicBezTo>
                  <a:pt x="143" y="5613"/>
                  <a:pt x="1" y="5851"/>
                  <a:pt x="120" y="6078"/>
                </a:cubicBezTo>
                <a:cubicBezTo>
                  <a:pt x="822" y="7483"/>
                  <a:pt x="1584" y="8828"/>
                  <a:pt x="2477" y="10114"/>
                </a:cubicBezTo>
                <a:cubicBezTo>
                  <a:pt x="2513" y="10233"/>
                  <a:pt x="2608" y="10340"/>
                  <a:pt x="2739" y="10388"/>
                </a:cubicBezTo>
                <a:cubicBezTo>
                  <a:pt x="2763" y="10388"/>
                  <a:pt x="2775" y="10400"/>
                  <a:pt x="2799" y="10400"/>
                </a:cubicBezTo>
                <a:lnTo>
                  <a:pt x="2810" y="10400"/>
                </a:lnTo>
                <a:cubicBezTo>
                  <a:pt x="2822" y="10400"/>
                  <a:pt x="2846" y="10412"/>
                  <a:pt x="2858" y="10412"/>
                </a:cubicBezTo>
                <a:lnTo>
                  <a:pt x="2918" y="10412"/>
                </a:lnTo>
                <a:cubicBezTo>
                  <a:pt x="2941" y="10412"/>
                  <a:pt x="2965" y="10400"/>
                  <a:pt x="2977" y="10400"/>
                </a:cubicBezTo>
                <a:cubicBezTo>
                  <a:pt x="3001" y="10400"/>
                  <a:pt x="3025" y="10388"/>
                  <a:pt x="3049" y="10376"/>
                </a:cubicBezTo>
                <a:cubicBezTo>
                  <a:pt x="3168" y="10340"/>
                  <a:pt x="3275" y="10233"/>
                  <a:pt x="3299" y="10114"/>
                </a:cubicBezTo>
                <a:cubicBezTo>
                  <a:pt x="4203" y="8828"/>
                  <a:pt x="4954" y="7483"/>
                  <a:pt x="5668" y="6078"/>
                </a:cubicBezTo>
                <a:cubicBezTo>
                  <a:pt x="5787" y="5851"/>
                  <a:pt x="5644" y="5613"/>
                  <a:pt x="5394" y="5590"/>
                </a:cubicBezTo>
                <a:cubicBezTo>
                  <a:pt x="4954" y="5554"/>
                  <a:pt x="4513" y="5518"/>
                  <a:pt x="4073" y="5482"/>
                </a:cubicBezTo>
                <a:cubicBezTo>
                  <a:pt x="4001" y="3708"/>
                  <a:pt x="3751" y="1899"/>
                  <a:pt x="3537" y="148"/>
                </a:cubicBezTo>
                <a:cubicBezTo>
                  <a:pt x="3523" y="58"/>
                  <a:pt x="3445" y="1"/>
                  <a:pt x="3372" y="1"/>
                </a:cubicBezTo>
                <a:cubicBezTo>
                  <a:pt x="3320" y="1"/>
                  <a:pt x="3271" y="31"/>
                  <a:pt x="3251" y="101"/>
                </a:cubicBezTo>
                <a:cubicBezTo>
                  <a:pt x="2787" y="1922"/>
                  <a:pt x="3346" y="3946"/>
                  <a:pt x="3394" y="5804"/>
                </a:cubicBezTo>
                <a:cubicBezTo>
                  <a:pt x="3406" y="5994"/>
                  <a:pt x="3549" y="6137"/>
                  <a:pt x="3739" y="6149"/>
                </a:cubicBezTo>
                <a:cubicBezTo>
                  <a:pt x="4120" y="6173"/>
                  <a:pt x="4489" y="6197"/>
                  <a:pt x="4870" y="6209"/>
                </a:cubicBezTo>
                <a:cubicBezTo>
                  <a:pt x="4287" y="7304"/>
                  <a:pt x="3608" y="8352"/>
                  <a:pt x="2894" y="9352"/>
                </a:cubicBezTo>
                <a:cubicBezTo>
                  <a:pt x="2168" y="8352"/>
                  <a:pt x="1501" y="7304"/>
                  <a:pt x="917" y="6209"/>
                </a:cubicBezTo>
                <a:cubicBezTo>
                  <a:pt x="1286" y="6197"/>
                  <a:pt x="1667" y="6173"/>
                  <a:pt x="2037" y="6149"/>
                </a:cubicBezTo>
                <a:cubicBezTo>
                  <a:pt x="2227" y="6137"/>
                  <a:pt x="2382" y="6006"/>
                  <a:pt x="2382" y="5804"/>
                </a:cubicBezTo>
                <a:cubicBezTo>
                  <a:pt x="2441" y="3946"/>
                  <a:pt x="3001" y="1934"/>
                  <a:pt x="2525" y="101"/>
                </a:cubicBezTo>
                <a:cubicBezTo>
                  <a:pt x="2510" y="31"/>
                  <a:pt x="2461" y="1"/>
                  <a:pt x="2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48"/>
          <p:cNvGrpSpPr/>
          <p:nvPr/>
        </p:nvGrpSpPr>
        <p:grpSpPr>
          <a:xfrm>
            <a:off x="849623" y="3864298"/>
            <a:ext cx="992728" cy="461567"/>
            <a:chOff x="7416753" y="3683603"/>
            <a:chExt cx="1031085" cy="479401"/>
          </a:xfrm>
        </p:grpSpPr>
        <p:sp>
          <p:nvSpPr>
            <p:cNvPr id="777" name="Google Shape;777;p48"/>
            <p:cNvSpPr/>
            <p:nvPr/>
          </p:nvSpPr>
          <p:spPr>
            <a:xfrm flipH="1">
              <a:off x="7474051" y="3740335"/>
              <a:ext cx="912683" cy="369996"/>
            </a:xfrm>
            <a:custGeom>
              <a:avLst/>
              <a:gdLst/>
              <a:ahLst/>
              <a:cxnLst/>
              <a:rect l="l" t="t" r="r" b="b"/>
              <a:pathLst>
                <a:path w="28814" h="11681" extrusionOk="0">
                  <a:moveTo>
                    <a:pt x="0" y="1"/>
                  </a:moveTo>
                  <a:lnTo>
                    <a:pt x="941" y="11062"/>
                  </a:lnTo>
                  <a:lnTo>
                    <a:pt x="28182" y="11681"/>
                  </a:lnTo>
                  <a:lnTo>
                    <a:pt x="28813" y="4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Quicksand"/>
                  <a:ea typeface="Quicksand"/>
                  <a:cs typeface="Quicksand"/>
                  <a:sym typeface="Quicksand"/>
                </a:rPr>
                <a:t>Year</a:t>
              </a:r>
              <a:endParaRPr dirty="0">
                <a:solidFill>
                  <a:schemeClr val="dk1"/>
                </a:solidFill>
              </a:endParaRPr>
            </a:p>
          </p:txBody>
        </p:sp>
        <p:sp>
          <p:nvSpPr>
            <p:cNvPr id="778" name="Google Shape;778;p48"/>
            <p:cNvSpPr/>
            <p:nvPr/>
          </p:nvSpPr>
          <p:spPr>
            <a:xfrm flipH="1">
              <a:off x="7416753" y="3683603"/>
              <a:ext cx="1031085" cy="479401"/>
            </a:xfrm>
            <a:custGeom>
              <a:avLst/>
              <a:gdLst/>
              <a:ahLst/>
              <a:cxnLst/>
              <a:rect l="l" t="t" r="r" b="b"/>
              <a:pathLst>
                <a:path w="32552" h="15135" extrusionOk="0">
                  <a:moveTo>
                    <a:pt x="15299" y="1"/>
                  </a:moveTo>
                  <a:cubicBezTo>
                    <a:pt x="10246" y="1"/>
                    <a:pt x="5197" y="234"/>
                    <a:pt x="215" y="815"/>
                  </a:cubicBezTo>
                  <a:cubicBezTo>
                    <a:pt x="12" y="839"/>
                    <a:pt x="0" y="1149"/>
                    <a:pt x="215" y="1149"/>
                  </a:cubicBezTo>
                  <a:cubicBezTo>
                    <a:pt x="334" y="1149"/>
                    <a:pt x="441" y="1137"/>
                    <a:pt x="548" y="1137"/>
                  </a:cubicBezTo>
                  <a:cubicBezTo>
                    <a:pt x="227" y="5280"/>
                    <a:pt x="584" y="9483"/>
                    <a:pt x="929" y="13615"/>
                  </a:cubicBezTo>
                  <a:cubicBezTo>
                    <a:pt x="953" y="13847"/>
                    <a:pt x="1146" y="13963"/>
                    <a:pt x="1328" y="13963"/>
                  </a:cubicBezTo>
                  <a:cubicBezTo>
                    <a:pt x="1509" y="13963"/>
                    <a:pt x="1679" y="13847"/>
                    <a:pt x="1655" y="13615"/>
                  </a:cubicBezTo>
                  <a:cubicBezTo>
                    <a:pt x="1215" y="9459"/>
                    <a:pt x="1191" y="5292"/>
                    <a:pt x="893" y="1125"/>
                  </a:cubicBezTo>
                  <a:cubicBezTo>
                    <a:pt x="5509" y="1013"/>
                    <a:pt x="10107" y="913"/>
                    <a:pt x="14701" y="913"/>
                  </a:cubicBezTo>
                  <a:cubicBezTo>
                    <a:pt x="20344" y="913"/>
                    <a:pt x="25983" y="1064"/>
                    <a:pt x="31647" y="1530"/>
                  </a:cubicBezTo>
                  <a:cubicBezTo>
                    <a:pt x="31683" y="3613"/>
                    <a:pt x="31659" y="5697"/>
                    <a:pt x="31588" y="7781"/>
                  </a:cubicBezTo>
                  <a:cubicBezTo>
                    <a:pt x="31504" y="9757"/>
                    <a:pt x="31171" y="11805"/>
                    <a:pt x="31183" y="13793"/>
                  </a:cubicBezTo>
                  <a:cubicBezTo>
                    <a:pt x="31139" y="13771"/>
                    <a:pt x="31091" y="13757"/>
                    <a:pt x="31043" y="13757"/>
                  </a:cubicBezTo>
                  <a:cubicBezTo>
                    <a:pt x="30986" y="13757"/>
                    <a:pt x="30930" y="13777"/>
                    <a:pt x="30885" y="13829"/>
                  </a:cubicBezTo>
                  <a:cubicBezTo>
                    <a:pt x="30597" y="14117"/>
                    <a:pt x="30111" y="14206"/>
                    <a:pt x="29576" y="14206"/>
                  </a:cubicBezTo>
                  <a:cubicBezTo>
                    <a:pt x="28785" y="14206"/>
                    <a:pt x="27886" y="14012"/>
                    <a:pt x="27361" y="13984"/>
                  </a:cubicBezTo>
                  <a:cubicBezTo>
                    <a:pt x="26135" y="13912"/>
                    <a:pt x="24908" y="13853"/>
                    <a:pt x="23682" y="13793"/>
                  </a:cubicBezTo>
                  <a:cubicBezTo>
                    <a:pt x="21122" y="13686"/>
                    <a:pt x="18562" y="13615"/>
                    <a:pt x="16002" y="13579"/>
                  </a:cubicBezTo>
                  <a:cubicBezTo>
                    <a:pt x="14776" y="13561"/>
                    <a:pt x="13550" y="13549"/>
                    <a:pt x="12323" y="13549"/>
                  </a:cubicBezTo>
                  <a:cubicBezTo>
                    <a:pt x="11097" y="13549"/>
                    <a:pt x="9871" y="13561"/>
                    <a:pt x="8644" y="13591"/>
                  </a:cubicBezTo>
                  <a:cubicBezTo>
                    <a:pt x="6227" y="13650"/>
                    <a:pt x="3584" y="13472"/>
                    <a:pt x="1239" y="14043"/>
                  </a:cubicBezTo>
                  <a:cubicBezTo>
                    <a:pt x="1096" y="14079"/>
                    <a:pt x="1072" y="14317"/>
                    <a:pt x="1239" y="14341"/>
                  </a:cubicBezTo>
                  <a:cubicBezTo>
                    <a:pt x="2193" y="14491"/>
                    <a:pt x="3181" y="14538"/>
                    <a:pt x="4178" y="14538"/>
                  </a:cubicBezTo>
                  <a:cubicBezTo>
                    <a:pt x="5879" y="14538"/>
                    <a:pt x="7608" y="14400"/>
                    <a:pt x="9251" y="14400"/>
                  </a:cubicBezTo>
                  <a:cubicBezTo>
                    <a:pt x="11918" y="14400"/>
                    <a:pt x="14574" y="14412"/>
                    <a:pt x="17241" y="14484"/>
                  </a:cubicBezTo>
                  <a:cubicBezTo>
                    <a:pt x="19896" y="14555"/>
                    <a:pt x="22551" y="14662"/>
                    <a:pt x="25206" y="14817"/>
                  </a:cubicBezTo>
                  <a:cubicBezTo>
                    <a:pt x="26635" y="14901"/>
                    <a:pt x="28063" y="15031"/>
                    <a:pt x="29504" y="15115"/>
                  </a:cubicBezTo>
                  <a:cubicBezTo>
                    <a:pt x="29694" y="15124"/>
                    <a:pt x="29877" y="15135"/>
                    <a:pt x="30053" y="15135"/>
                  </a:cubicBezTo>
                  <a:cubicBezTo>
                    <a:pt x="30539" y="15135"/>
                    <a:pt x="30970" y="15056"/>
                    <a:pt x="31338" y="14662"/>
                  </a:cubicBezTo>
                  <a:cubicBezTo>
                    <a:pt x="31403" y="14706"/>
                    <a:pt x="31483" y="14730"/>
                    <a:pt x="31561" y="14730"/>
                  </a:cubicBezTo>
                  <a:cubicBezTo>
                    <a:pt x="31697" y="14730"/>
                    <a:pt x="31828" y="14657"/>
                    <a:pt x="31873" y="14484"/>
                  </a:cubicBezTo>
                  <a:cubicBezTo>
                    <a:pt x="32397" y="12448"/>
                    <a:pt x="32361" y="10174"/>
                    <a:pt x="32445" y="8078"/>
                  </a:cubicBezTo>
                  <a:cubicBezTo>
                    <a:pt x="32552" y="5768"/>
                    <a:pt x="32552" y="3447"/>
                    <a:pt x="32492" y="1137"/>
                  </a:cubicBezTo>
                  <a:cubicBezTo>
                    <a:pt x="32481" y="899"/>
                    <a:pt x="32302" y="732"/>
                    <a:pt x="32064" y="708"/>
                  </a:cubicBezTo>
                  <a:cubicBezTo>
                    <a:pt x="26526" y="289"/>
                    <a:pt x="20910" y="1"/>
                    <a:pt x="15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xmlns:iact="http://schemas.microsoft.com/office/powerpoint/2014/inkAction" Requires="p14 iact">
          <p:contentPart p14:bwMode="auto" r:id="rId3">
            <p14:nvContentPartPr>
              <p14:cNvPr id="2" name="Ink 1">
                <a:extLst>
                  <a:ext uri="{FF2B5EF4-FFF2-40B4-BE49-F238E27FC236}">
                    <a16:creationId xmlns:a16="http://schemas.microsoft.com/office/drawing/2014/main" id="{5E6E09A1-0216-8405-31D9-F42961FEEB4A}"/>
                  </a:ext>
                </a:extLst>
              </p14:cNvPr>
              <p14:cNvContentPartPr/>
              <p14:nvPr>
                <p:extLst>
                  <p:ext uri="{42D2F446-02D8-4167-A562-619A0277C38B}">
                    <p15:isNarration xmlns:p15="http://schemas.microsoft.com/office/powerpoint/2012/main" val="1"/>
                  </p:ext>
                </p:extLst>
              </p14:nvPr>
            </p14:nvContentPartPr>
            <p14:xfrm>
              <a:off x="6015419" y="3400379"/>
              <a:ext cx="2" cy="2"/>
            </p14:xfrm>
          </p:contentPart>
        </mc:Choice>
        <mc:Fallback>
          <p:pic>
            <p:nvPicPr>
              <p:cNvPr id="2" name="Ink 1">
                <a:extLst>
                  <a:ext uri="{FF2B5EF4-FFF2-40B4-BE49-F238E27FC236}">
                    <a16:creationId xmlns:a16="http://schemas.microsoft.com/office/drawing/2014/main" id="{5E6E09A1-0216-8405-31D9-F42961FEEB4A}"/>
                  </a:ext>
                </a:extLst>
              </p:cNvPr>
              <p:cNvPicPr>
                <a:picLocks noGrp="1" noRot="1" noChangeAspect="1" noMove="1" noResize="1" noEditPoints="1" noAdjustHandles="1" noChangeArrowheads="1" noChangeShapeType="1"/>
              </p:cNvPicPr>
              <p:nvPr/>
            </p:nvPicPr>
            <p:blipFill>
              <a:blip r:embed="rId4"/>
              <a:stretch>
                <a:fillRect/>
              </a:stretch>
            </p:blipFill>
            <p:spPr>
              <a:xfrm>
                <a:off x="6015419" y="3400379"/>
                <a:ext cx="2" cy="2"/>
              </a:xfrm>
              <a:prstGeom prst="rect">
                <a:avLst/>
              </a:prstGeom>
            </p:spPr>
          </p:pic>
        </mc:Fallback>
      </mc:AlternateContent>
    </p:spTree>
  </p:cSld>
  <p:clrMapOvr>
    <a:masterClrMapping/>
  </p:clrMapOvr>
  <p:transition spd="slow" advTm="336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5752" x="2819400" y="4819650"/>
          <p14:tracePt t="16045" x="2185988" y="4811713"/>
          <p14:tracePt t="16053" x="2192338" y="4595813"/>
          <p14:tracePt t="16059" x="2243138" y="4327525"/>
          <p14:tracePt t="16066" x="2293938" y="4065588"/>
          <p14:tracePt t="16073" x="2376488" y="3786188"/>
          <p14:tracePt t="16083" x="2484438" y="3505200"/>
          <p14:tracePt t="16087" x="2587625" y="3225800"/>
          <p14:tracePt t="16095" x="2689225" y="2970213"/>
          <p14:tracePt t="16102" x="2809875" y="2714625"/>
          <p14:tracePt t="16109" x="2936875" y="2505075"/>
          <p14:tracePt t="16116" x="3027363" y="2332038"/>
          <p14:tracePt t="16124" x="3116263" y="2205038"/>
          <p14:tracePt t="16132" x="3173413" y="2097088"/>
          <p14:tracePt t="16137" x="3217863" y="2033588"/>
          <p14:tracePt t="16145" x="3249613" y="1995488"/>
          <p14:tracePt t="16151" x="3262313" y="1976438"/>
          <p14:tracePt t="16158" x="3268663" y="1951038"/>
          <p14:tracePt t="16167" x="3287713" y="1944688"/>
          <p14:tracePt t="16194" x="3294063" y="1944688"/>
          <p14:tracePt t="16252" x="3300413" y="1957388"/>
          <p14:tracePt t="16257" x="3300413" y="1963738"/>
          <p14:tracePt t="16266" x="3300413" y="1989138"/>
          <p14:tracePt t="16633" x="3382963" y="1995488"/>
          <p14:tracePt t="16641" x="3473450" y="2008188"/>
          <p14:tracePt t="16648" x="3568700" y="2033588"/>
          <p14:tracePt t="16654" x="3644900" y="2052638"/>
          <p14:tracePt t="16661" x="3708400" y="2097088"/>
          <p14:tracePt t="16668" x="3778250" y="2135188"/>
          <p14:tracePt t="16675" x="3816350" y="2160588"/>
          <p14:tracePt t="16683" x="3873500" y="2243138"/>
          <p14:tracePt t="16690" x="3900488" y="2332038"/>
          <p14:tracePt t="16698" x="3906838" y="2416175"/>
          <p14:tracePt t="16704" x="3906838" y="2517775"/>
          <p14:tracePt t="16711" x="3867150" y="2638425"/>
          <p14:tracePt t="16717" x="3803650" y="2765425"/>
          <p14:tracePt t="16725" x="3740150" y="2900363"/>
          <p14:tracePt t="16733" x="3632200" y="3052763"/>
          <p14:tracePt t="16739" x="3498850" y="3211513"/>
          <p14:tracePt t="16746" x="3357563" y="3352800"/>
          <p14:tracePt t="16753" x="3186113" y="3530600"/>
          <p14:tracePt t="16760" x="3046413" y="3671888"/>
          <p14:tracePt t="16767" x="2816225" y="3862388"/>
          <p14:tracePt t="16774" x="2638425" y="3983038"/>
          <p14:tracePt t="16782" x="2484438" y="4079875"/>
          <p14:tracePt t="16789" x="2376488" y="4124325"/>
          <p14:tracePt t="16796" x="2281238" y="4175125"/>
          <p14:tracePt t="16803" x="2205038" y="4194175"/>
          <p14:tracePt t="16810" x="2128838" y="4194175"/>
          <p14:tracePt t="16816" x="2097088" y="4156075"/>
          <p14:tracePt t="16824" x="2038350" y="4059238"/>
          <p14:tracePt t="16832" x="2012950" y="3906838"/>
          <p14:tracePt t="16838" x="2019300" y="3748088"/>
          <p14:tracePt t="16845" x="2058988" y="3549650"/>
          <p14:tracePt t="16852" x="2147888" y="3276600"/>
          <p14:tracePt t="16859" x="2268538" y="2989263"/>
          <p14:tracePt t="16866" x="2420938" y="2670175"/>
          <p14:tracePt t="16873" x="2638425" y="2416175"/>
          <p14:tracePt t="16881" x="2809875" y="2198688"/>
          <p14:tracePt t="16887" x="2949575" y="2052638"/>
          <p14:tracePt t="16894" x="3109913" y="1938338"/>
          <p14:tracePt t="16916" x="3517900" y="1752600"/>
          <p14:tracePt t="16923" x="3619500" y="1739900"/>
          <p14:tracePt t="16931" x="3695700" y="1739900"/>
          <p14:tracePt t="16938" x="3746500" y="1739900"/>
          <p14:tracePt t="16944" x="3790950" y="1752600"/>
          <p14:tracePt t="16952" x="3810000" y="1765300"/>
          <p14:tracePt t="16959" x="3816350" y="1771650"/>
          <p14:tracePt t="16967" x="3822700" y="1771650"/>
          <p14:tracePt t="16973" x="3822700" y="1778000"/>
          <p14:tracePt t="16979" x="3829050" y="1784350"/>
          <p14:tracePt t="16986" x="3835400" y="1790700"/>
          <p14:tracePt t="17008" x="3835400" y="1797050"/>
          <p14:tracePt t="17036" x="3835400" y="1803400"/>
          <p14:tracePt t="17078" x="3835400" y="1809750"/>
          <p14:tracePt t="17490" x="3778250" y="1854200"/>
          <p14:tracePt t="17497" x="3683000" y="1931988"/>
          <p14:tracePt t="17504" x="3600450" y="1989138"/>
          <p14:tracePt t="17511" x="3543300" y="2071688"/>
          <p14:tracePt t="17518" x="3473450" y="2154238"/>
          <p14:tracePt t="17525" x="3427413" y="2217738"/>
          <p14:tracePt t="17533" x="3382963" y="2300288"/>
          <p14:tracePt t="17539" x="3344863" y="2397125"/>
          <p14:tracePt t="17546" x="3332163" y="2486025"/>
          <p14:tracePt t="17553" x="3332163" y="2587625"/>
          <p14:tracePt t="17560" x="3332163" y="2676525"/>
          <p14:tracePt t="17575" x="3389313" y="2938463"/>
          <p14:tracePt t="17583" x="3454400" y="3046413"/>
          <p14:tracePt t="17589" x="3505200" y="3116263"/>
          <p14:tracePt t="17596" x="3619500" y="3219450"/>
          <p14:tracePt t="17604" x="3746500" y="3302000"/>
          <p14:tracePt t="17610" x="3867150" y="3352800"/>
          <p14:tracePt t="17617" x="4021138" y="3390900"/>
          <p14:tracePt t="17624" x="4192588" y="3429000"/>
          <p14:tracePt t="17633" x="4359275" y="3409950"/>
          <p14:tracePt t="17638" x="4511675" y="3371850"/>
          <p14:tracePt t="17645" x="4689475" y="3302000"/>
          <p14:tracePt t="17653" x="4868863" y="3198813"/>
          <p14:tracePt t="17659" x="5027613" y="3084513"/>
          <p14:tracePt t="17666" x="5186363" y="2951163"/>
          <p14:tracePt t="17674" x="5308600" y="2817813"/>
          <p14:tracePt t="17681" x="5461000" y="2651125"/>
          <p14:tracePt t="17688" x="5632450" y="2428875"/>
          <p14:tracePt t="17695" x="5748338" y="2274888"/>
          <p14:tracePt t="17702" x="5824538" y="2128838"/>
          <p14:tracePt t="17709" x="5900738" y="2001838"/>
          <p14:tracePt t="17716" x="5951538" y="1879600"/>
          <p14:tracePt t="17723" x="5995988" y="1758950"/>
          <p14:tracePt t="17731" x="6021388" y="1638300"/>
          <p14:tracePt t="17737" x="6034088" y="1530350"/>
          <p14:tracePt t="17744" x="6027738" y="1427163"/>
          <p14:tracePt t="17752" x="6002338" y="1306513"/>
          <p14:tracePt t="17758" x="5945188" y="1192213"/>
          <p14:tracePt t="17766" x="5881688" y="1084263"/>
          <p14:tracePt t="17773" x="5799138" y="974725"/>
          <p14:tracePt t="17781" x="5708650" y="892175"/>
          <p14:tracePt t="17787" x="5581650" y="784225"/>
          <p14:tracePt t="17794" x="5435600" y="688975"/>
          <p14:tracePt t="17801" x="5270500" y="623888"/>
          <p14:tracePt t="17808" x="5129213" y="573088"/>
          <p14:tracePt t="17816" x="4964113" y="547688"/>
          <p14:tracePt t="17822" x="4746625" y="547688"/>
          <p14:tracePt t="17830" x="4575175" y="566738"/>
          <p14:tracePt t="17837" x="4422775" y="617538"/>
          <p14:tracePt t="17844" x="4198938" y="695325"/>
          <p14:tracePt t="17850" x="3995738" y="809625"/>
          <p14:tracePt t="17857" x="3873500" y="892175"/>
          <p14:tracePt t="17866" x="3740150" y="1000125"/>
          <p14:tracePt t="17872" x="3644900" y="1109663"/>
          <p14:tracePt t="17878" x="3556000" y="1223963"/>
          <p14:tracePt t="17899" x="3460750" y="1427163"/>
          <p14:tracePt t="17901" x="3435350" y="1530350"/>
          <p14:tracePt t="17907" x="3435350" y="1619250"/>
          <p14:tracePt t="17916" x="3454400" y="1701800"/>
          <p14:tracePt t="17921" x="3486150" y="1790700"/>
          <p14:tracePt t="17929" x="3536950" y="1885950"/>
          <p14:tracePt t="17936" x="3594100" y="1970088"/>
          <p14:tracePt t="17943" x="3663950" y="2039938"/>
          <p14:tracePt t="17950" x="3759200" y="2122488"/>
          <p14:tracePt t="17956" x="3841750" y="2198688"/>
          <p14:tracePt t="17965" x="3913188" y="2262188"/>
          <p14:tracePt t="17971" x="3970338" y="2319338"/>
          <p14:tracePt t="17978" x="4033838" y="2365375"/>
          <p14:tracePt t="17985" x="4084638" y="2397125"/>
          <p14:tracePt t="17992" x="4141788" y="2428875"/>
          <p14:tracePt t="17999" x="4173538" y="2447925"/>
          <p14:tracePt t="18006" x="4224338" y="2454275"/>
          <p14:tracePt t="18014" x="4256088" y="2454275"/>
          <p14:tracePt t="18020" x="4281488" y="2454275"/>
          <p14:tracePt t="18027" x="4306888" y="2454275"/>
          <p14:tracePt t="18035" x="4332288" y="2435225"/>
          <p14:tracePt t="18041" x="4338638" y="2428875"/>
          <p14:tracePt t="18050" x="4346575" y="2422525"/>
          <p14:tracePt t="18056" x="4352925" y="2422525"/>
          <p14:tracePt t="18069" x="4352925" y="2416175"/>
          <p14:tracePt t="18076" x="4359275" y="2416175"/>
          <p14:tracePt t="18516" x="4460875" y="2384425"/>
          <p14:tracePt t="18531" x="4938713" y="2306638"/>
          <p14:tracePt t="18545" x="5735638" y="2397125"/>
          <p14:tracePt t="18552" x="5951538" y="2473325"/>
          <p14:tracePt t="18558" x="6226175" y="2638425"/>
          <p14:tracePt t="18566" x="6423025" y="2817813"/>
          <p14:tracePt t="18573" x="6594475" y="2989263"/>
          <p14:tracePt t="18581" x="6748463" y="3160713"/>
          <p14:tracePt t="18586" x="6831013" y="3270250"/>
          <p14:tracePt t="18594" x="6881813" y="3378200"/>
          <p14:tracePt t="18601" x="6913563" y="3486150"/>
          <p14:tracePt t="18608" x="6938963" y="3594100"/>
          <p14:tracePt t="18615" x="6926263" y="3684588"/>
          <p14:tracePt t="18623" x="6888163" y="3779838"/>
          <p14:tracePt t="18631" x="6831013" y="3875088"/>
          <p14:tracePt t="18636" x="6748463" y="3944938"/>
          <p14:tracePt t="18643" x="6646863" y="4033838"/>
          <p14:tracePt t="18650" x="6537325" y="4117975"/>
          <p14:tracePt t="18657" x="6410325" y="4194175"/>
          <p14:tracePt t="18666" x="6276975" y="4257675"/>
          <p14:tracePt t="18672" x="6135688" y="4308475"/>
          <p14:tracePt t="18679" x="6002338" y="4340225"/>
          <p14:tracePt t="18686" x="5849938" y="4378325"/>
          <p14:tracePt t="18693" x="5689600" y="4391025"/>
          <p14:tracePt t="18700" x="5537200" y="4371975"/>
          <p14:tracePt t="18708" x="5378450" y="4308475"/>
          <p14:tracePt t="18716" x="5237163" y="4232275"/>
          <p14:tracePt t="18721" x="5021263" y="4002088"/>
          <p14:tracePt t="18729" x="4772025" y="3690938"/>
          <p14:tracePt t="18735" x="4568825" y="3308350"/>
          <p14:tracePt t="18743" x="4384675" y="2868613"/>
          <p14:tracePt t="18750" x="4281488" y="2397125"/>
          <p14:tracePt t="18756" x="4217988" y="1898650"/>
          <p14:tracePt t="18765" x="4230688" y="1439863"/>
          <p14:tracePt t="18771" x="4287838" y="1000125"/>
          <p14:tracePt t="18778" x="4429125" y="598488"/>
          <p14:tracePt t="18785" x="4562475" y="287338"/>
          <p14:tracePt t="18792" x="4708525" y="69850"/>
          <p14:tracePt t="18878" x="5894388" y="184150"/>
          <p14:tracePt t="18884" x="5888038" y="319088"/>
          <p14:tracePt t="18899" x="5799138" y="579438"/>
          <p14:tracePt t="18906" x="5716588" y="708025"/>
          <p14:tracePt t="18914" x="5619750" y="873125"/>
          <p14:tracePt t="18920" x="5505450" y="1025525"/>
          <p14:tracePt t="18927" x="5372100" y="1192213"/>
          <p14:tracePt t="18933" x="5243513" y="1325563"/>
          <p14:tracePt t="18941" x="5135563" y="1439863"/>
          <p14:tracePt t="18948" x="5033963" y="1530350"/>
          <p14:tracePt t="18955" x="4970463" y="1593850"/>
          <p14:tracePt t="18962" x="4913313" y="1625600"/>
          <p14:tracePt t="18969" x="4887913" y="1651000"/>
          <p14:tracePt t="18976" x="4862513" y="1670050"/>
          <p14:tracePt t="18983" x="4856163" y="1676400"/>
          <p14:tracePt t="19012" x="4868863" y="1644650"/>
          <p14:tracePt t="19019" x="4881563" y="1631950"/>
          <p14:tracePt t="19026" x="4906963" y="1606550"/>
          <p14:tracePt t="19034" x="4964113" y="1562100"/>
          <p14:tracePt t="19040" x="5002213" y="1530350"/>
          <p14:tracePt t="19048" x="5053013" y="1497013"/>
          <p14:tracePt t="19054" x="5091113" y="1458913"/>
          <p14:tracePt t="19061" x="5116513" y="1439863"/>
          <p14:tracePt t="19068" x="5141913" y="1414463"/>
          <p14:tracePt t="19075" x="5167313" y="1401763"/>
          <p14:tracePt t="19082" x="5186363" y="1363663"/>
          <p14:tracePt t="19090" x="5205413" y="1338263"/>
          <p14:tracePt t="19096" x="5230813" y="1312863"/>
          <p14:tracePt t="19104" x="5237163" y="1281113"/>
          <p14:tracePt t="19110" x="5243513" y="1255713"/>
          <p14:tracePt t="19118" x="5243513" y="1230313"/>
          <p14:tracePt t="19125" x="5243513" y="1217613"/>
          <p14:tracePt t="19133" x="5243513" y="1204913"/>
          <p14:tracePt t="19139" x="5243513" y="1179513"/>
          <p14:tracePt t="19147" x="5237163" y="1173163"/>
          <p14:tracePt t="19444" x="5135563" y="1135063"/>
          <p14:tracePt t="19450" x="5008563" y="1084263"/>
          <p14:tracePt t="19458" x="4830763" y="1019175"/>
          <p14:tracePt t="19466" x="4651375" y="974725"/>
          <p14:tracePt t="19472" x="4454525" y="949325"/>
          <p14:tracePt t="19480" x="4281488" y="917575"/>
          <p14:tracePt t="19486" x="4110038" y="942975"/>
          <p14:tracePt t="19494" x="3919538" y="955675"/>
          <p14:tracePt t="19501" x="3771900" y="993775"/>
          <p14:tracePt t="19508" x="3644900" y="1025525"/>
          <p14:tracePt t="19516" x="3536950" y="1103313"/>
          <p14:tracePt t="19522" x="3454400" y="1173163"/>
          <p14:tracePt t="19529" x="3363913" y="1287463"/>
          <p14:tracePt t="19536" x="3281363" y="1382713"/>
          <p14:tracePt t="19543" x="3230563" y="1504950"/>
          <p14:tracePt t="19550" x="3198813" y="1625600"/>
          <p14:tracePt t="19557" x="3173413" y="1746250"/>
          <p14:tracePt t="19566" x="3173413" y="1866900"/>
          <p14:tracePt t="19571" x="3211513" y="1976438"/>
          <p14:tracePt t="19579" x="3236913" y="2065338"/>
          <p14:tracePt t="19585" x="3281363" y="2147888"/>
          <p14:tracePt t="19593" x="3351213" y="2217738"/>
          <p14:tracePt t="19599" x="3435350" y="2287588"/>
          <p14:tracePt t="19607" x="3562350" y="2351088"/>
          <p14:tracePt t="19616" x="3695700" y="2390775"/>
          <p14:tracePt t="19621" x="3841750" y="2403475"/>
          <p14:tracePt t="19628" x="4008438" y="2397125"/>
          <p14:tracePt t="19635" x="4243388" y="2332038"/>
          <p14:tracePt t="19642" x="4473575" y="2236788"/>
          <p14:tracePt t="19649" x="4759325" y="2090738"/>
          <p14:tracePt t="19656" x="5033963" y="1911350"/>
          <p14:tracePt t="19664" x="5314950" y="1708150"/>
          <p14:tracePt t="19670" x="5537200" y="1517650"/>
          <p14:tracePt t="19678" x="5729288" y="1293813"/>
          <p14:tracePt t="19685" x="5957888" y="1057275"/>
          <p14:tracePt t="19691" x="6116638" y="866775"/>
          <p14:tracePt t="19699" x="6219825" y="714375"/>
          <p14:tracePt t="19706" x="6302375" y="592138"/>
          <p14:tracePt t="19714" x="6353175" y="484188"/>
          <p14:tracePt t="19720" x="6391275" y="376238"/>
          <p14:tracePt t="19727" x="6391275" y="287338"/>
          <p14:tracePt t="19735" x="6359525" y="217488"/>
          <p14:tracePt t="19741" x="6327775" y="152400"/>
          <p14:tracePt t="19750" x="6276975" y="107950"/>
          <p14:tracePt t="19755" x="6181725" y="38100"/>
          <p14:tracePt t="19762" x="6072188" y="0"/>
          <p14:tracePt t="19805" x="5040313" y="171450"/>
          <p14:tracePt t="19813" x="4824413" y="319088"/>
          <p14:tracePt t="19819" x="4632325" y="458788"/>
          <p14:tracePt t="19826" x="4454525" y="585788"/>
          <p14:tracePt t="19835" x="4306888" y="727075"/>
          <p14:tracePt t="19840" x="4192588" y="885825"/>
          <p14:tracePt t="19850" x="4122738" y="1006475"/>
          <p14:tracePt t="19854" x="4071938" y="1103313"/>
          <p14:tracePt t="19861" x="4065588" y="1192213"/>
          <p14:tracePt t="19869" x="4078288" y="1287463"/>
          <p14:tracePt t="19875" x="4110038" y="1363663"/>
          <p14:tracePt t="19883" x="4167188" y="1433513"/>
          <p14:tracePt t="19901" x="4378325" y="1568450"/>
          <p14:tracePt t="19904" x="4562475" y="1651000"/>
          <p14:tracePt t="19911" x="4708525" y="1676400"/>
          <p14:tracePt t="19918" x="4856163" y="1701800"/>
          <p14:tracePt t="19925" x="5021263" y="1714500"/>
          <p14:tracePt t="19936" x="5180013" y="1714500"/>
          <p14:tracePt t="19939" x="5334000" y="1708150"/>
          <p14:tracePt t="19949" x="5454650" y="1670050"/>
          <p14:tracePt t="19954" x="5562600" y="1612900"/>
          <p14:tracePt t="19960" x="5657850" y="1562100"/>
          <p14:tracePt t="19968" x="5708650" y="1524000"/>
          <p14:tracePt t="19974" x="5786438" y="1433513"/>
          <p14:tracePt t="19982" x="5818188" y="1331913"/>
          <p14:tracePt t="19989" x="5830888" y="1223963"/>
          <p14:tracePt t="19996" x="5824538" y="1103313"/>
          <p14:tracePt t="20003" x="5799138" y="1000125"/>
          <p14:tracePt t="20010" x="5729288" y="917575"/>
          <p14:tracePt t="20018" x="5670550" y="835025"/>
          <p14:tracePt t="20025" x="5588000" y="758825"/>
          <p14:tracePt t="20034" x="5492750" y="714375"/>
          <p14:tracePt t="20039" x="5403850" y="688975"/>
          <p14:tracePt t="20046" x="5321300" y="669925"/>
          <p14:tracePt t="20052" x="5230813" y="695325"/>
          <p14:tracePt t="20060" x="5122863" y="733425"/>
          <p14:tracePt t="20067" x="5040313" y="777875"/>
          <p14:tracePt t="20074" x="4945063" y="879475"/>
          <p14:tracePt t="20083" x="4856163" y="987425"/>
          <p14:tracePt t="20088" x="4765675" y="1116013"/>
          <p14:tracePt t="20095" x="4689475" y="1255713"/>
          <p14:tracePt t="20102" x="4638675" y="1395413"/>
          <p14:tracePt t="20109" x="4600575" y="1587500"/>
          <p14:tracePt t="20117" x="4549775" y="1708150"/>
          <p14:tracePt t="20124" x="4537075" y="1828800"/>
          <p14:tracePt t="20134" x="4543425" y="1951038"/>
          <p14:tracePt t="20138" x="4543425" y="2027238"/>
          <p14:tracePt t="20144" x="4594225" y="2135188"/>
          <p14:tracePt t="20152" x="4613275" y="2198688"/>
          <p14:tracePt t="20158" x="4645025" y="2274888"/>
          <p14:tracePt t="20166" x="4702175" y="2332038"/>
          <p14:tracePt t="20173" x="4740275" y="2371725"/>
          <p14:tracePt t="20181" x="4797425" y="2428875"/>
          <p14:tracePt t="20187" x="4856163" y="2479675"/>
          <p14:tracePt t="20194" x="4906963" y="2524125"/>
          <p14:tracePt t="20442" x="4843463" y="2720975"/>
          <p14:tracePt t="20449" x="4746625" y="2951163"/>
          <p14:tracePt t="20456" x="4657725" y="3225800"/>
          <p14:tracePt t="20466" x="4594225" y="3467100"/>
          <p14:tracePt t="20471" x="4524375" y="3792538"/>
          <p14:tracePt t="20478" x="4486275" y="4111625"/>
          <p14:tracePt t="20485" x="4448175" y="4454525"/>
          <p14:tracePt t="20492" x="4416425" y="4716463"/>
          <p14:tracePt t="20500" x="4416425" y="4991100"/>
          <p14:tracePt t="2223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pSp>
        <p:nvGrpSpPr>
          <p:cNvPr id="142" name="Google Shape;142;p27"/>
          <p:cNvGrpSpPr/>
          <p:nvPr/>
        </p:nvGrpSpPr>
        <p:grpSpPr>
          <a:xfrm>
            <a:off x="4005902" y="1213412"/>
            <a:ext cx="936610" cy="800409"/>
            <a:chOff x="2794150" y="3804075"/>
            <a:chExt cx="936610" cy="800409"/>
          </a:xfrm>
        </p:grpSpPr>
        <p:sp>
          <p:nvSpPr>
            <p:cNvPr id="143" name="Google Shape;143;p27"/>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7"/>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27"/>
          <p:cNvGrpSpPr/>
          <p:nvPr/>
        </p:nvGrpSpPr>
        <p:grpSpPr>
          <a:xfrm>
            <a:off x="6661650" y="1147729"/>
            <a:ext cx="936610" cy="800409"/>
            <a:chOff x="2794150" y="3804075"/>
            <a:chExt cx="936610" cy="800409"/>
          </a:xfrm>
        </p:grpSpPr>
        <p:sp>
          <p:nvSpPr>
            <p:cNvPr id="146" name="Google Shape;146;p27"/>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27"/>
          <p:cNvGrpSpPr/>
          <p:nvPr/>
        </p:nvGrpSpPr>
        <p:grpSpPr>
          <a:xfrm>
            <a:off x="1196985" y="2953482"/>
            <a:ext cx="936610" cy="800409"/>
            <a:chOff x="2794150" y="3804075"/>
            <a:chExt cx="936610" cy="800409"/>
          </a:xfrm>
        </p:grpSpPr>
        <p:sp>
          <p:nvSpPr>
            <p:cNvPr id="149" name="Google Shape;149;p27"/>
            <p:cNvSpPr/>
            <p:nvPr/>
          </p:nvSpPr>
          <p:spPr>
            <a:xfrm>
              <a:off x="2814016" y="3857379"/>
              <a:ext cx="856861" cy="699692"/>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7"/>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27"/>
          <p:cNvGrpSpPr/>
          <p:nvPr/>
        </p:nvGrpSpPr>
        <p:grpSpPr>
          <a:xfrm>
            <a:off x="6705060" y="3147910"/>
            <a:ext cx="936610" cy="800409"/>
            <a:chOff x="2794150" y="3804075"/>
            <a:chExt cx="936610" cy="800409"/>
          </a:xfrm>
        </p:grpSpPr>
        <p:sp>
          <p:nvSpPr>
            <p:cNvPr id="152" name="Google Shape;152;p27"/>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7"/>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7"/>
          <p:cNvGrpSpPr/>
          <p:nvPr/>
        </p:nvGrpSpPr>
        <p:grpSpPr>
          <a:xfrm>
            <a:off x="4103645" y="3053059"/>
            <a:ext cx="936610" cy="800409"/>
            <a:chOff x="2794150" y="3804075"/>
            <a:chExt cx="936610" cy="800409"/>
          </a:xfrm>
        </p:grpSpPr>
        <p:sp>
          <p:nvSpPr>
            <p:cNvPr id="155" name="Google Shape;155;p27"/>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27"/>
          <p:cNvGrpSpPr/>
          <p:nvPr/>
        </p:nvGrpSpPr>
        <p:grpSpPr>
          <a:xfrm>
            <a:off x="1208912" y="1221425"/>
            <a:ext cx="936610" cy="800409"/>
            <a:chOff x="2794150" y="3804075"/>
            <a:chExt cx="936610" cy="800409"/>
          </a:xfrm>
        </p:grpSpPr>
        <p:sp>
          <p:nvSpPr>
            <p:cNvPr id="158" name="Google Shape;158;p27"/>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7"/>
          <p:cNvSpPr/>
          <p:nvPr/>
        </p:nvSpPr>
        <p:spPr>
          <a:xfrm>
            <a:off x="838001" y="820450"/>
            <a:ext cx="3005851"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162" name="Google Shape;162;p27"/>
          <p:cNvSpPr txBox="1">
            <a:spLocks noGrp="1"/>
          </p:cNvSpPr>
          <p:nvPr>
            <p:ph type="subTitle" idx="1"/>
          </p:nvPr>
        </p:nvSpPr>
        <p:spPr>
          <a:xfrm>
            <a:off x="3452557" y="2004724"/>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About the Project</a:t>
            </a:r>
          </a:p>
        </p:txBody>
      </p:sp>
      <p:sp>
        <p:nvSpPr>
          <p:cNvPr id="163" name="Google Shape;163;p27"/>
          <p:cNvSpPr txBox="1">
            <a:spLocks noGrp="1"/>
          </p:cNvSpPr>
          <p:nvPr>
            <p:ph type="subTitle" idx="2"/>
          </p:nvPr>
        </p:nvSpPr>
        <p:spPr>
          <a:xfrm>
            <a:off x="3594295" y="2195649"/>
            <a:ext cx="2043300" cy="402000"/>
          </a:xfrm>
          <a:prstGeom prst="rect">
            <a:avLst/>
          </a:prstGeom>
        </p:spPr>
        <p:txBody>
          <a:bodyPr spcFirstLastPara="1" wrap="square" lIns="91425" tIns="91425" rIns="91425" bIns="91425" anchor="ctr" anchorCtr="0">
            <a:noAutofit/>
          </a:bodyPr>
          <a:lstStyle/>
          <a:p>
            <a:pPr algn="l"/>
            <a:r>
              <a:rPr lang="en-US" dirty="0"/>
              <a:t>functional website</a:t>
            </a:r>
            <a:endParaRPr lang="en-IN" dirty="0"/>
          </a:p>
        </p:txBody>
      </p:sp>
      <p:sp>
        <p:nvSpPr>
          <p:cNvPr id="164" name="Google Shape;164;p27"/>
          <p:cNvSpPr txBox="1">
            <a:spLocks noGrp="1"/>
          </p:cNvSpPr>
          <p:nvPr>
            <p:ph type="title" idx="3"/>
          </p:nvPr>
        </p:nvSpPr>
        <p:spPr>
          <a:xfrm>
            <a:off x="3452557" y="1474197"/>
            <a:ext cx="2043300" cy="5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02</a:t>
            </a:r>
            <a:endParaRPr dirty="0">
              <a:solidFill>
                <a:schemeClr val="accent1"/>
              </a:solidFill>
            </a:endParaRPr>
          </a:p>
        </p:txBody>
      </p:sp>
      <p:sp>
        <p:nvSpPr>
          <p:cNvPr id="165" name="Google Shape;165;p27"/>
          <p:cNvSpPr txBox="1">
            <a:spLocks noGrp="1"/>
          </p:cNvSpPr>
          <p:nvPr>
            <p:ph type="subTitle" idx="4"/>
          </p:nvPr>
        </p:nvSpPr>
        <p:spPr>
          <a:xfrm>
            <a:off x="6108305" y="1894440"/>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Requirements</a:t>
            </a:r>
            <a:endParaRPr/>
          </a:p>
        </p:txBody>
      </p:sp>
      <p:sp>
        <p:nvSpPr>
          <p:cNvPr id="166" name="Google Shape;166;p27"/>
          <p:cNvSpPr txBox="1">
            <a:spLocks noGrp="1"/>
          </p:cNvSpPr>
          <p:nvPr>
            <p:ph type="subTitle" idx="5"/>
          </p:nvPr>
        </p:nvSpPr>
        <p:spPr>
          <a:xfrm>
            <a:off x="6108305" y="2154969"/>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rgbClr val="1A4477"/>
                </a:solidFill>
                <a:latin typeface="Quicksand Medium"/>
                <a:ea typeface="Quicksand Medium"/>
                <a:cs typeface="Quicksand Medium"/>
                <a:sym typeface="Quicksand Medium"/>
              </a:rPr>
              <a:t>format the layout of Web pages.</a:t>
            </a:r>
            <a:endParaRPr dirty="0"/>
          </a:p>
        </p:txBody>
      </p:sp>
      <p:sp>
        <p:nvSpPr>
          <p:cNvPr id="167" name="Google Shape;167;p27"/>
          <p:cNvSpPr txBox="1">
            <a:spLocks noGrp="1"/>
          </p:cNvSpPr>
          <p:nvPr>
            <p:ph type="title" idx="6"/>
          </p:nvPr>
        </p:nvSpPr>
        <p:spPr>
          <a:xfrm>
            <a:off x="6108305" y="1447176"/>
            <a:ext cx="2043300" cy="5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03</a:t>
            </a:r>
            <a:endParaRPr dirty="0">
              <a:solidFill>
                <a:schemeClr val="accent1"/>
              </a:solidFill>
            </a:endParaRPr>
          </a:p>
        </p:txBody>
      </p:sp>
      <p:sp>
        <p:nvSpPr>
          <p:cNvPr id="168" name="Google Shape;168;p27"/>
          <p:cNvSpPr txBox="1">
            <a:spLocks noGrp="1"/>
          </p:cNvSpPr>
          <p:nvPr>
            <p:ph type="subTitle" idx="7"/>
          </p:nvPr>
        </p:nvSpPr>
        <p:spPr>
          <a:xfrm>
            <a:off x="643640" y="3700196"/>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Goals</a:t>
            </a:r>
            <a:endParaRPr dirty="0"/>
          </a:p>
        </p:txBody>
      </p:sp>
      <p:sp>
        <p:nvSpPr>
          <p:cNvPr id="169" name="Google Shape;169;p27"/>
          <p:cNvSpPr txBox="1">
            <a:spLocks noGrp="1"/>
          </p:cNvSpPr>
          <p:nvPr>
            <p:ph type="subTitle" idx="8"/>
          </p:nvPr>
        </p:nvSpPr>
        <p:spPr>
          <a:xfrm>
            <a:off x="643640" y="3973855"/>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process of building the web</a:t>
            </a:r>
            <a:endParaRPr dirty="0"/>
          </a:p>
        </p:txBody>
      </p:sp>
      <p:sp>
        <p:nvSpPr>
          <p:cNvPr id="170" name="Google Shape;170;p27"/>
          <p:cNvSpPr txBox="1">
            <a:spLocks noGrp="1"/>
          </p:cNvSpPr>
          <p:nvPr>
            <p:ph type="title" idx="9"/>
          </p:nvPr>
        </p:nvSpPr>
        <p:spPr>
          <a:xfrm>
            <a:off x="643640" y="3252932"/>
            <a:ext cx="2043300" cy="5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04</a:t>
            </a:r>
            <a:endParaRPr dirty="0">
              <a:solidFill>
                <a:schemeClr val="accent1"/>
              </a:solidFill>
            </a:endParaRPr>
          </a:p>
        </p:txBody>
      </p:sp>
      <p:sp>
        <p:nvSpPr>
          <p:cNvPr id="171" name="Google Shape;171;p27"/>
          <p:cNvSpPr txBox="1">
            <a:spLocks noGrp="1"/>
          </p:cNvSpPr>
          <p:nvPr>
            <p:ph type="subTitle" idx="13"/>
          </p:nvPr>
        </p:nvSpPr>
        <p:spPr>
          <a:xfrm>
            <a:off x="6151715" y="3965169"/>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Sneak Peek</a:t>
            </a:r>
            <a:endParaRPr dirty="0"/>
          </a:p>
        </p:txBody>
      </p:sp>
      <p:sp>
        <p:nvSpPr>
          <p:cNvPr id="172" name="Google Shape;172;p27"/>
          <p:cNvSpPr txBox="1">
            <a:spLocks noGrp="1"/>
          </p:cNvSpPr>
          <p:nvPr>
            <p:ph type="subTitle" idx="14"/>
          </p:nvPr>
        </p:nvSpPr>
        <p:spPr>
          <a:xfrm>
            <a:off x="6151715" y="4157055"/>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Glimpse of website</a:t>
            </a:r>
            <a:endParaRPr dirty="0"/>
          </a:p>
        </p:txBody>
      </p:sp>
      <p:sp>
        <p:nvSpPr>
          <p:cNvPr id="173" name="Google Shape;173;p27"/>
          <p:cNvSpPr txBox="1">
            <a:spLocks noGrp="1"/>
          </p:cNvSpPr>
          <p:nvPr>
            <p:ph type="title" idx="15"/>
          </p:nvPr>
        </p:nvSpPr>
        <p:spPr>
          <a:xfrm>
            <a:off x="6151715" y="3450998"/>
            <a:ext cx="2043300" cy="5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06</a:t>
            </a:r>
            <a:endParaRPr dirty="0">
              <a:solidFill>
                <a:schemeClr val="accent1"/>
              </a:solidFill>
            </a:endParaRPr>
          </a:p>
        </p:txBody>
      </p:sp>
      <p:sp>
        <p:nvSpPr>
          <p:cNvPr id="174" name="Google Shape;174;p27"/>
          <p:cNvSpPr txBox="1">
            <a:spLocks noGrp="1"/>
          </p:cNvSpPr>
          <p:nvPr>
            <p:ph type="subTitle" idx="16"/>
          </p:nvPr>
        </p:nvSpPr>
        <p:spPr>
          <a:xfrm>
            <a:off x="3550300" y="3855446"/>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Stages</a:t>
            </a:r>
            <a:endParaRPr dirty="0"/>
          </a:p>
        </p:txBody>
      </p:sp>
      <p:sp>
        <p:nvSpPr>
          <p:cNvPr id="175" name="Google Shape;175;p27"/>
          <p:cNvSpPr txBox="1">
            <a:spLocks noGrp="1"/>
          </p:cNvSpPr>
          <p:nvPr>
            <p:ph type="subTitle" idx="17"/>
          </p:nvPr>
        </p:nvSpPr>
        <p:spPr>
          <a:xfrm>
            <a:off x="3550300" y="4084501"/>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Steps for building</a:t>
            </a:r>
            <a:endParaRPr dirty="0"/>
          </a:p>
        </p:txBody>
      </p:sp>
      <p:sp>
        <p:nvSpPr>
          <p:cNvPr id="176" name="Google Shape;176;p27"/>
          <p:cNvSpPr txBox="1">
            <a:spLocks noGrp="1"/>
          </p:cNvSpPr>
          <p:nvPr>
            <p:ph type="title" idx="18"/>
          </p:nvPr>
        </p:nvSpPr>
        <p:spPr>
          <a:xfrm>
            <a:off x="3550300" y="3341275"/>
            <a:ext cx="2043300" cy="5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05</a:t>
            </a:r>
            <a:endParaRPr dirty="0">
              <a:solidFill>
                <a:schemeClr val="accent1"/>
              </a:solidFill>
            </a:endParaRPr>
          </a:p>
        </p:txBody>
      </p:sp>
      <p:sp>
        <p:nvSpPr>
          <p:cNvPr id="177" name="Google Shape;177;p27"/>
          <p:cNvSpPr txBox="1">
            <a:spLocks noGrp="1"/>
          </p:cNvSpPr>
          <p:nvPr>
            <p:ph type="subTitle" idx="19"/>
          </p:nvPr>
        </p:nvSpPr>
        <p:spPr>
          <a:xfrm>
            <a:off x="655567" y="1949468"/>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Our Team</a:t>
            </a:r>
          </a:p>
        </p:txBody>
      </p:sp>
      <p:sp>
        <p:nvSpPr>
          <p:cNvPr id="178" name="Google Shape;178;p27"/>
          <p:cNvSpPr txBox="1">
            <a:spLocks noGrp="1"/>
          </p:cNvSpPr>
          <p:nvPr>
            <p:ph type="subTitle" idx="20"/>
          </p:nvPr>
        </p:nvSpPr>
        <p:spPr>
          <a:xfrm>
            <a:off x="655567" y="2208264"/>
            <a:ext cx="20433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members of team</a:t>
            </a:r>
          </a:p>
        </p:txBody>
      </p:sp>
      <p:sp>
        <p:nvSpPr>
          <p:cNvPr id="179" name="Google Shape;179;p27"/>
          <p:cNvSpPr txBox="1">
            <a:spLocks noGrp="1"/>
          </p:cNvSpPr>
          <p:nvPr>
            <p:ph type="title" idx="21"/>
          </p:nvPr>
        </p:nvSpPr>
        <p:spPr>
          <a:xfrm>
            <a:off x="655567" y="1472471"/>
            <a:ext cx="2043300" cy="5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01</a:t>
            </a:r>
            <a:endParaRPr dirty="0">
              <a:solidFill>
                <a:schemeClr val="accent1"/>
              </a:solidFill>
            </a:endParaRPr>
          </a:p>
        </p:txBody>
      </p:sp>
      <p:grpSp>
        <p:nvGrpSpPr>
          <p:cNvPr id="180" name="Google Shape;180;p27"/>
          <p:cNvGrpSpPr/>
          <p:nvPr/>
        </p:nvGrpSpPr>
        <p:grpSpPr>
          <a:xfrm rot="1044153">
            <a:off x="7948612" y="310983"/>
            <a:ext cx="771792" cy="609611"/>
            <a:chOff x="8411450" y="2045850"/>
            <a:chExt cx="346800" cy="273925"/>
          </a:xfrm>
        </p:grpSpPr>
        <p:sp>
          <p:nvSpPr>
            <p:cNvPr id="181" name="Google Shape;181;p27"/>
            <p:cNvSpPr/>
            <p:nvPr/>
          </p:nvSpPr>
          <p:spPr>
            <a:xfrm>
              <a:off x="8411450" y="2045850"/>
              <a:ext cx="346800" cy="273925"/>
            </a:xfrm>
            <a:custGeom>
              <a:avLst/>
              <a:gdLst/>
              <a:ahLst/>
              <a:cxnLst/>
              <a:rect l="l" t="t" r="r" b="b"/>
              <a:pathLst>
                <a:path w="13872" h="10957" extrusionOk="0">
                  <a:moveTo>
                    <a:pt x="3344" y="601"/>
                  </a:moveTo>
                  <a:cubicBezTo>
                    <a:pt x="3419" y="601"/>
                    <a:pt x="3472" y="672"/>
                    <a:pt x="3501" y="813"/>
                  </a:cubicBezTo>
                  <a:cubicBezTo>
                    <a:pt x="3608" y="932"/>
                    <a:pt x="3668" y="1170"/>
                    <a:pt x="3739" y="1325"/>
                  </a:cubicBezTo>
                  <a:cubicBezTo>
                    <a:pt x="3763" y="1360"/>
                    <a:pt x="3775" y="1396"/>
                    <a:pt x="3787" y="1432"/>
                  </a:cubicBezTo>
                  <a:cubicBezTo>
                    <a:pt x="3561" y="1396"/>
                    <a:pt x="3382" y="1396"/>
                    <a:pt x="3204" y="1218"/>
                  </a:cubicBezTo>
                  <a:cubicBezTo>
                    <a:pt x="3073" y="1075"/>
                    <a:pt x="3001" y="896"/>
                    <a:pt x="3025" y="706"/>
                  </a:cubicBezTo>
                  <a:cubicBezTo>
                    <a:pt x="3061" y="694"/>
                    <a:pt x="3108" y="682"/>
                    <a:pt x="3180" y="682"/>
                  </a:cubicBezTo>
                  <a:cubicBezTo>
                    <a:pt x="3243" y="628"/>
                    <a:pt x="3298" y="601"/>
                    <a:pt x="3344" y="601"/>
                  </a:cubicBezTo>
                  <a:close/>
                  <a:moveTo>
                    <a:pt x="3825" y="5354"/>
                  </a:moveTo>
                  <a:cubicBezTo>
                    <a:pt x="3892" y="5378"/>
                    <a:pt x="3959" y="5411"/>
                    <a:pt x="4037" y="5444"/>
                  </a:cubicBezTo>
                  <a:cubicBezTo>
                    <a:pt x="4382" y="5849"/>
                    <a:pt x="4370" y="6087"/>
                    <a:pt x="4013" y="6159"/>
                  </a:cubicBezTo>
                  <a:cubicBezTo>
                    <a:pt x="3966" y="6194"/>
                    <a:pt x="3906" y="6218"/>
                    <a:pt x="3846" y="6254"/>
                  </a:cubicBezTo>
                  <a:cubicBezTo>
                    <a:pt x="3846" y="6206"/>
                    <a:pt x="3823" y="6171"/>
                    <a:pt x="3775" y="6159"/>
                  </a:cubicBezTo>
                  <a:cubicBezTo>
                    <a:pt x="3608" y="6147"/>
                    <a:pt x="3430" y="5956"/>
                    <a:pt x="3501" y="5778"/>
                  </a:cubicBezTo>
                  <a:cubicBezTo>
                    <a:pt x="3561" y="5599"/>
                    <a:pt x="3727" y="5623"/>
                    <a:pt x="3846" y="5528"/>
                  </a:cubicBezTo>
                  <a:cubicBezTo>
                    <a:pt x="3894" y="5504"/>
                    <a:pt x="3894" y="5409"/>
                    <a:pt x="3846" y="5373"/>
                  </a:cubicBezTo>
                  <a:cubicBezTo>
                    <a:pt x="3839" y="5366"/>
                    <a:pt x="3832" y="5359"/>
                    <a:pt x="3825" y="5354"/>
                  </a:cubicBezTo>
                  <a:close/>
                  <a:moveTo>
                    <a:pt x="2249" y="5148"/>
                  </a:moveTo>
                  <a:cubicBezTo>
                    <a:pt x="2372" y="5148"/>
                    <a:pt x="2496" y="5151"/>
                    <a:pt x="2620" y="5159"/>
                  </a:cubicBezTo>
                  <a:cubicBezTo>
                    <a:pt x="2906" y="5170"/>
                    <a:pt x="3215" y="5182"/>
                    <a:pt x="3501" y="5254"/>
                  </a:cubicBezTo>
                  <a:cubicBezTo>
                    <a:pt x="3573" y="5266"/>
                    <a:pt x="3656" y="5290"/>
                    <a:pt x="3727" y="5325"/>
                  </a:cubicBezTo>
                  <a:cubicBezTo>
                    <a:pt x="3712" y="5322"/>
                    <a:pt x="3696" y="5320"/>
                    <a:pt x="3679" y="5320"/>
                  </a:cubicBezTo>
                  <a:cubicBezTo>
                    <a:pt x="3464" y="5320"/>
                    <a:pt x="3226" y="5602"/>
                    <a:pt x="3215" y="5802"/>
                  </a:cubicBezTo>
                  <a:cubicBezTo>
                    <a:pt x="3204" y="6087"/>
                    <a:pt x="3418" y="6290"/>
                    <a:pt x="3668" y="6302"/>
                  </a:cubicBezTo>
                  <a:cubicBezTo>
                    <a:pt x="3668" y="6313"/>
                    <a:pt x="3656" y="6313"/>
                    <a:pt x="3656" y="6325"/>
                  </a:cubicBezTo>
                  <a:cubicBezTo>
                    <a:pt x="3192" y="6468"/>
                    <a:pt x="2584" y="6456"/>
                    <a:pt x="2156" y="6468"/>
                  </a:cubicBezTo>
                  <a:cubicBezTo>
                    <a:pt x="1997" y="6468"/>
                    <a:pt x="1844" y="6474"/>
                    <a:pt x="1688" y="6474"/>
                  </a:cubicBezTo>
                  <a:cubicBezTo>
                    <a:pt x="1611" y="6474"/>
                    <a:pt x="1533" y="6472"/>
                    <a:pt x="1453" y="6468"/>
                  </a:cubicBezTo>
                  <a:cubicBezTo>
                    <a:pt x="1433" y="6469"/>
                    <a:pt x="1413" y="6470"/>
                    <a:pt x="1392" y="6470"/>
                  </a:cubicBezTo>
                  <a:cubicBezTo>
                    <a:pt x="1175" y="6470"/>
                    <a:pt x="959" y="6413"/>
                    <a:pt x="763" y="6325"/>
                  </a:cubicBezTo>
                  <a:cubicBezTo>
                    <a:pt x="441" y="6111"/>
                    <a:pt x="441" y="5861"/>
                    <a:pt x="751" y="5551"/>
                  </a:cubicBezTo>
                  <a:cubicBezTo>
                    <a:pt x="894" y="5516"/>
                    <a:pt x="870" y="5325"/>
                    <a:pt x="763" y="5278"/>
                  </a:cubicBezTo>
                  <a:cubicBezTo>
                    <a:pt x="1258" y="5201"/>
                    <a:pt x="1753" y="5148"/>
                    <a:pt x="2249" y="5148"/>
                  </a:cubicBezTo>
                  <a:close/>
                  <a:moveTo>
                    <a:pt x="3799" y="6575"/>
                  </a:moveTo>
                  <a:lnTo>
                    <a:pt x="3799" y="6575"/>
                  </a:lnTo>
                  <a:cubicBezTo>
                    <a:pt x="4335" y="6945"/>
                    <a:pt x="4096" y="7445"/>
                    <a:pt x="3644" y="7707"/>
                  </a:cubicBezTo>
                  <a:cubicBezTo>
                    <a:pt x="3644" y="7707"/>
                    <a:pt x="3644" y="7707"/>
                    <a:pt x="3632" y="7695"/>
                  </a:cubicBezTo>
                  <a:cubicBezTo>
                    <a:pt x="3430" y="7587"/>
                    <a:pt x="3346" y="7361"/>
                    <a:pt x="3370" y="7135"/>
                  </a:cubicBezTo>
                  <a:cubicBezTo>
                    <a:pt x="3382" y="7040"/>
                    <a:pt x="3418" y="6933"/>
                    <a:pt x="3465" y="6861"/>
                  </a:cubicBezTo>
                  <a:cubicBezTo>
                    <a:pt x="3525" y="6778"/>
                    <a:pt x="3620" y="6730"/>
                    <a:pt x="3668" y="6647"/>
                  </a:cubicBezTo>
                  <a:cubicBezTo>
                    <a:pt x="3680" y="6635"/>
                    <a:pt x="3680" y="6623"/>
                    <a:pt x="3680" y="6611"/>
                  </a:cubicBezTo>
                  <a:cubicBezTo>
                    <a:pt x="3727" y="6599"/>
                    <a:pt x="3763" y="6587"/>
                    <a:pt x="3799" y="6575"/>
                  </a:cubicBezTo>
                  <a:close/>
                  <a:moveTo>
                    <a:pt x="608" y="6611"/>
                  </a:moveTo>
                  <a:lnTo>
                    <a:pt x="608" y="6611"/>
                  </a:lnTo>
                  <a:cubicBezTo>
                    <a:pt x="889" y="6778"/>
                    <a:pt x="1227" y="6809"/>
                    <a:pt x="1558" y="6809"/>
                  </a:cubicBezTo>
                  <a:cubicBezTo>
                    <a:pt x="1676" y="6809"/>
                    <a:pt x="1793" y="6805"/>
                    <a:pt x="1906" y="6802"/>
                  </a:cubicBezTo>
                  <a:cubicBezTo>
                    <a:pt x="2346" y="6802"/>
                    <a:pt x="2799" y="6778"/>
                    <a:pt x="3227" y="6706"/>
                  </a:cubicBezTo>
                  <a:lnTo>
                    <a:pt x="3227" y="6706"/>
                  </a:lnTo>
                  <a:cubicBezTo>
                    <a:pt x="3156" y="6849"/>
                    <a:pt x="3108" y="7016"/>
                    <a:pt x="3096" y="7147"/>
                  </a:cubicBezTo>
                  <a:cubicBezTo>
                    <a:pt x="3096" y="7409"/>
                    <a:pt x="3204" y="7671"/>
                    <a:pt x="3418" y="7826"/>
                  </a:cubicBezTo>
                  <a:cubicBezTo>
                    <a:pt x="3406" y="7826"/>
                    <a:pt x="3394" y="7826"/>
                    <a:pt x="3382" y="7837"/>
                  </a:cubicBezTo>
                  <a:cubicBezTo>
                    <a:pt x="3013" y="7957"/>
                    <a:pt x="2549" y="7945"/>
                    <a:pt x="2168" y="7957"/>
                  </a:cubicBezTo>
                  <a:cubicBezTo>
                    <a:pt x="2037" y="7961"/>
                    <a:pt x="1901" y="7967"/>
                    <a:pt x="1763" y="7967"/>
                  </a:cubicBezTo>
                  <a:cubicBezTo>
                    <a:pt x="1523" y="7967"/>
                    <a:pt x="1280" y="7949"/>
                    <a:pt x="1060" y="7873"/>
                  </a:cubicBezTo>
                  <a:cubicBezTo>
                    <a:pt x="489" y="7671"/>
                    <a:pt x="167" y="7075"/>
                    <a:pt x="608" y="6611"/>
                  </a:cubicBezTo>
                  <a:close/>
                  <a:moveTo>
                    <a:pt x="3799" y="8052"/>
                  </a:moveTo>
                  <a:cubicBezTo>
                    <a:pt x="3799" y="8052"/>
                    <a:pt x="3811" y="8064"/>
                    <a:pt x="3823" y="8064"/>
                  </a:cubicBezTo>
                  <a:cubicBezTo>
                    <a:pt x="4216" y="8314"/>
                    <a:pt x="4204" y="8623"/>
                    <a:pt x="3787" y="9016"/>
                  </a:cubicBezTo>
                  <a:cubicBezTo>
                    <a:pt x="3751" y="9028"/>
                    <a:pt x="3715" y="9052"/>
                    <a:pt x="3692" y="9064"/>
                  </a:cubicBezTo>
                  <a:cubicBezTo>
                    <a:pt x="3525" y="9016"/>
                    <a:pt x="3370" y="8873"/>
                    <a:pt x="3358" y="8707"/>
                  </a:cubicBezTo>
                  <a:cubicBezTo>
                    <a:pt x="3334" y="8516"/>
                    <a:pt x="3477" y="8397"/>
                    <a:pt x="3585" y="8266"/>
                  </a:cubicBezTo>
                  <a:cubicBezTo>
                    <a:pt x="3608" y="8230"/>
                    <a:pt x="3596" y="8171"/>
                    <a:pt x="3561" y="8135"/>
                  </a:cubicBezTo>
                  <a:cubicBezTo>
                    <a:pt x="3644" y="8111"/>
                    <a:pt x="3715" y="8088"/>
                    <a:pt x="3799" y="8052"/>
                  </a:cubicBezTo>
                  <a:close/>
                  <a:moveTo>
                    <a:pt x="894" y="8147"/>
                  </a:moveTo>
                  <a:cubicBezTo>
                    <a:pt x="1208" y="8258"/>
                    <a:pt x="1565" y="8283"/>
                    <a:pt x="1893" y="8283"/>
                  </a:cubicBezTo>
                  <a:cubicBezTo>
                    <a:pt x="1987" y="8283"/>
                    <a:pt x="2080" y="8281"/>
                    <a:pt x="2168" y="8278"/>
                  </a:cubicBezTo>
                  <a:cubicBezTo>
                    <a:pt x="2477" y="8266"/>
                    <a:pt x="2894" y="8266"/>
                    <a:pt x="3287" y="8195"/>
                  </a:cubicBezTo>
                  <a:lnTo>
                    <a:pt x="3287" y="8195"/>
                  </a:lnTo>
                  <a:cubicBezTo>
                    <a:pt x="3108" y="8338"/>
                    <a:pt x="3037" y="8611"/>
                    <a:pt x="3096" y="8826"/>
                  </a:cubicBezTo>
                  <a:cubicBezTo>
                    <a:pt x="3144" y="9004"/>
                    <a:pt x="3263" y="9111"/>
                    <a:pt x="3406" y="9171"/>
                  </a:cubicBezTo>
                  <a:cubicBezTo>
                    <a:pt x="3358" y="9195"/>
                    <a:pt x="3311" y="9207"/>
                    <a:pt x="3251" y="9219"/>
                  </a:cubicBezTo>
                  <a:cubicBezTo>
                    <a:pt x="2953" y="9290"/>
                    <a:pt x="2644" y="9314"/>
                    <a:pt x="2334" y="9326"/>
                  </a:cubicBezTo>
                  <a:cubicBezTo>
                    <a:pt x="2072" y="9326"/>
                    <a:pt x="1810" y="9326"/>
                    <a:pt x="1560" y="9290"/>
                  </a:cubicBezTo>
                  <a:cubicBezTo>
                    <a:pt x="1322" y="9278"/>
                    <a:pt x="1108" y="9219"/>
                    <a:pt x="894" y="9111"/>
                  </a:cubicBezTo>
                  <a:cubicBezTo>
                    <a:pt x="477" y="8802"/>
                    <a:pt x="453" y="8492"/>
                    <a:pt x="834" y="8195"/>
                  </a:cubicBezTo>
                  <a:cubicBezTo>
                    <a:pt x="858" y="8183"/>
                    <a:pt x="882" y="8171"/>
                    <a:pt x="894" y="8147"/>
                  </a:cubicBezTo>
                  <a:close/>
                  <a:moveTo>
                    <a:pt x="11942" y="4510"/>
                  </a:moveTo>
                  <a:cubicBezTo>
                    <a:pt x="12087" y="4510"/>
                    <a:pt x="12143" y="4590"/>
                    <a:pt x="12109" y="4742"/>
                  </a:cubicBezTo>
                  <a:cubicBezTo>
                    <a:pt x="12228" y="4980"/>
                    <a:pt x="12133" y="5516"/>
                    <a:pt x="12133" y="5778"/>
                  </a:cubicBezTo>
                  <a:cubicBezTo>
                    <a:pt x="12145" y="6552"/>
                    <a:pt x="12133" y="7337"/>
                    <a:pt x="12121" y="8123"/>
                  </a:cubicBezTo>
                  <a:cubicBezTo>
                    <a:pt x="12109" y="8421"/>
                    <a:pt x="12097" y="8707"/>
                    <a:pt x="12086" y="9004"/>
                  </a:cubicBezTo>
                  <a:cubicBezTo>
                    <a:pt x="12086" y="9207"/>
                    <a:pt x="12169" y="10028"/>
                    <a:pt x="12038" y="10183"/>
                  </a:cubicBezTo>
                  <a:cubicBezTo>
                    <a:pt x="11918" y="10314"/>
                    <a:pt x="11651" y="10350"/>
                    <a:pt x="11354" y="10350"/>
                  </a:cubicBezTo>
                  <a:cubicBezTo>
                    <a:pt x="10975" y="10350"/>
                    <a:pt x="10545" y="10290"/>
                    <a:pt x="10312" y="10290"/>
                  </a:cubicBezTo>
                  <a:cubicBezTo>
                    <a:pt x="10173" y="10290"/>
                    <a:pt x="9992" y="10315"/>
                    <a:pt x="9816" y="10315"/>
                  </a:cubicBezTo>
                  <a:cubicBezTo>
                    <a:pt x="9584" y="10315"/>
                    <a:pt x="9360" y="10272"/>
                    <a:pt x="9252" y="10076"/>
                  </a:cubicBezTo>
                  <a:cubicBezTo>
                    <a:pt x="9133" y="9862"/>
                    <a:pt x="9264" y="9183"/>
                    <a:pt x="9264" y="8921"/>
                  </a:cubicBezTo>
                  <a:cubicBezTo>
                    <a:pt x="9288" y="7599"/>
                    <a:pt x="9288" y="6266"/>
                    <a:pt x="9276" y="4932"/>
                  </a:cubicBezTo>
                  <a:cubicBezTo>
                    <a:pt x="9907" y="4837"/>
                    <a:pt x="10538" y="4730"/>
                    <a:pt x="11169" y="4635"/>
                  </a:cubicBezTo>
                  <a:cubicBezTo>
                    <a:pt x="11359" y="4611"/>
                    <a:pt x="11538" y="4575"/>
                    <a:pt x="11716" y="4551"/>
                  </a:cubicBezTo>
                  <a:cubicBezTo>
                    <a:pt x="11807" y="4524"/>
                    <a:pt x="11882" y="4510"/>
                    <a:pt x="11942" y="4510"/>
                  </a:cubicBezTo>
                  <a:close/>
                  <a:moveTo>
                    <a:pt x="3715" y="9421"/>
                  </a:moveTo>
                  <a:lnTo>
                    <a:pt x="3715" y="9421"/>
                  </a:lnTo>
                  <a:cubicBezTo>
                    <a:pt x="3966" y="9612"/>
                    <a:pt x="3942" y="9814"/>
                    <a:pt x="3644" y="10040"/>
                  </a:cubicBezTo>
                  <a:cubicBezTo>
                    <a:pt x="3620" y="10195"/>
                    <a:pt x="3561" y="10302"/>
                    <a:pt x="3489" y="10385"/>
                  </a:cubicBezTo>
                  <a:cubicBezTo>
                    <a:pt x="3394" y="10314"/>
                    <a:pt x="3334" y="10195"/>
                    <a:pt x="3323" y="10064"/>
                  </a:cubicBezTo>
                  <a:cubicBezTo>
                    <a:pt x="3311" y="9993"/>
                    <a:pt x="3323" y="9921"/>
                    <a:pt x="3346" y="9850"/>
                  </a:cubicBezTo>
                  <a:cubicBezTo>
                    <a:pt x="3382" y="9778"/>
                    <a:pt x="3465" y="9742"/>
                    <a:pt x="3489" y="9659"/>
                  </a:cubicBezTo>
                  <a:cubicBezTo>
                    <a:pt x="3525" y="9600"/>
                    <a:pt x="3501" y="9540"/>
                    <a:pt x="3465" y="9516"/>
                  </a:cubicBezTo>
                  <a:cubicBezTo>
                    <a:pt x="3549" y="9492"/>
                    <a:pt x="3644" y="9457"/>
                    <a:pt x="3715" y="9421"/>
                  </a:cubicBezTo>
                  <a:close/>
                  <a:moveTo>
                    <a:pt x="989" y="9504"/>
                  </a:moveTo>
                  <a:lnTo>
                    <a:pt x="989" y="9504"/>
                  </a:lnTo>
                  <a:cubicBezTo>
                    <a:pt x="1325" y="9626"/>
                    <a:pt x="1726" y="9652"/>
                    <a:pt x="2067" y="9652"/>
                  </a:cubicBezTo>
                  <a:cubicBezTo>
                    <a:pt x="2162" y="9652"/>
                    <a:pt x="2252" y="9650"/>
                    <a:pt x="2334" y="9647"/>
                  </a:cubicBezTo>
                  <a:cubicBezTo>
                    <a:pt x="2584" y="9647"/>
                    <a:pt x="2882" y="9623"/>
                    <a:pt x="3180" y="9576"/>
                  </a:cubicBezTo>
                  <a:lnTo>
                    <a:pt x="3180" y="9576"/>
                  </a:lnTo>
                  <a:cubicBezTo>
                    <a:pt x="3061" y="9719"/>
                    <a:pt x="3025" y="9981"/>
                    <a:pt x="3049" y="10123"/>
                  </a:cubicBezTo>
                  <a:cubicBezTo>
                    <a:pt x="3073" y="10278"/>
                    <a:pt x="3156" y="10421"/>
                    <a:pt x="3275" y="10504"/>
                  </a:cubicBezTo>
                  <a:cubicBezTo>
                    <a:pt x="3233" y="10518"/>
                    <a:pt x="3187" y="10524"/>
                    <a:pt x="3135" y="10524"/>
                  </a:cubicBezTo>
                  <a:cubicBezTo>
                    <a:pt x="3098" y="10524"/>
                    <a:pt x="3057" y="10521"/>
                    <a:pt x="3013" y="10516"/>
                  </a:cubicBezTo>
                  <a:cubicBezTo>
                    <a:pt x="2965" y="10519"/>
                    <a:pt x="2918" y="10520"/>
                    <a:pt x="2870" y="10520"/>
                  </a:cubicBezTo>
                  <a:cubicBezTo>
                    <a:pt x="2679" y="10520"/>
                    <a:pt x="2487" y="10504"/>
                    <a:pt x="2287" y="10504"/>
                  </a:cubicBezTo>
                  <a:cubicBezTo>
                    <a:pt x="2241" y="10502"/>
                    <a:pt x="2195" y="10502"/>
                    <a:pt x="2149" y="10502"/>
                  </a:cubicBezTo>
                  <a:cubicBezTo>
                    <a:pt x="2057" y="10502"/>
                    <a:pt x="1963" y="10504"/>
                    <a:pt x="1870" y="10504"/>
                  </a:cubicBezTo>
                  <a:cubicBezTo>
                    <a:pt x="1730" y="10504"/>
                    <a:pt x="1590" y="10499"/>
                    <a:pt x="1453" y="10469"/>
                  </a:cubicBezTo>
                  <a:cubicBezTo>
                    <a:pt x="1037" y="10374"/>
                    <a:pt x="656" y="9850"/>
                    <a:pt x="989" y="9504"/>
                  </a:cubicBezTo>
                  <a:close/>
                  <a:moveTo>
                    <a:pt x="2942" y="1277"/>
                  </a:moveTo>
                  <a:cubicBezTo>
                    <a:pt x="2953" y="1301"/>
                    <a:pt x="2977" y="1337"/>
                    <a:pt x="3001" y="1360"/>
                  </a:cubicBezTo>
                  <a:cubicBezTo>
                    <a:pt x="3125" y="1520"/>
                    <a:pt x="3374" y="1692"/>
                    <a:pt x="3601" y="1692"/>
                  </a:cubicBezTo>
                  <a:cubicBezTo>
                    <a:pt x="3679" y="1692"/>
                    <a:pt x="3755" y="1671"/>
                    <a:pt x="3823" y="1622"/>
                  </a:cubicBezTo>
                  <a:cubicBezTo>
                    <a:pt x="3835" y="1611"/>
                    <a:pt x="3846" y="1599"/>
                    <a:pt x="3858" y="1587"/>
                  </a:cubicBezTo>
                  <a:cubicBezTo>
                    <a:pt x="3989" y="1872"/>
                    <a:pt x="4120" y="2170"/>
                    <a:pt x="4299" y="2432"/>
                  </a:cubicBezTo>
                  <a:cubicBezTo>
                    <a:pt x="4704" y="3063"/>
                    <a:pt x="5299" y="3373"/>
                    <a:pt x="5954" y="3706"/>
                  </a:cubicBezTo>
                  <a:cubicBezTo>
                    <a:pt x="6609" y="4039"/>
                    <a:pt x="7085" y="4468"/>
                    <a:pt x="7335" y="5040"/>
                  </a:cubicBezTo>
                  <a:cubicBezTo>
                    <a:pt x="7264" y="5051"/>
                    <a:pt x="7252" y="5170"/>
                    <a:pt x="7335" y="5182"/>
                  </a:cubicBezTo>
                  <a:cubicBezTo>
                    <a:pt x="7359" y="5182"/>
                    <a:pt x="7371" y="5182"/>
                    <a:pt x="7395" y="5194"/>
                  </a:cubicBezTo>
                  <a:cubicBezTo>
                    <a:pt x="7502" y="5492"/>
                    <a:pt x="7549" y="5813"/>
                    <a:pt x="7525" y="6194"/>
                  </a:cubicBezTo>
                  <a:cubicBezTo>
                    <a:pt x="7520" y="6302"/>
                    <a:pt x="7600" y="6355"/>
                    <a:pt x="7685" y="6355"/>
                  </a:cubicBezTo>
                  <a:cubicBezTo>
                    <a:pt x="7770" y="6355"/>
                    <a:pt x="7859" y="6302"/>
                    <a:pt x="7871" y="6194"/>
                  </a:cubicBezTo>
                  <a:cubicBezTo>
                    <a:pt x="7906" y="5861"/>
                    <a:pt x="7871" y="5540"/>
                    <a:pt x="7799" y="5242"/>
                  </a:cubicBezTo>
                  <a:lnTo>
                    <a:pt x="7799" y="5242"/>
                  </a:lnTo>
                  <a:cubicBezTo>
                    <a:pt x="7901" y="5252"/>
                    <a:pt x="8003" y="5257"/>
                    <a:pt x="8106" y="5257"/>
                  </a:cubicBezTo>
                  <a:cubicBezTo>
                    <a:pt x="8364" y="5257"/>
                    <a:pt x="8624" y="5223"/>
                    <a:pt x="8871" y="5147"/>
                  </a:cubicBezTo>
                  <a:cubicBezTo>
                    <a:pt x="8954" y="5123"/>
                    <a:pt x="8978" y="5040"/>
                    <a:pt x="8954" y="4980"/>
                  </a:cubicBezTo>
                  <a:lnTo>
                    <a:pt x="9002" y="4980"/>
                  </a:lnTo>
                  <a:cubicBezTo>
                    <a:pt x="9014" y="4968"/>
                    <a:pt x="9026" y="4968"/>
                    <a:pt x="9038" y="4968"/>
                  </a:cubicBezTo>
                  <a:cubicBezTo>
                    <a:pt x="8990" y="5956"/>
                    <a:pt x="8954" y="6933"/>
                    <a:pt x="8930" y="7921"/>
                  </a:cubicBezTo>
                  <a:cubicBezTo>
                    <a:pt x="8919" y="8445"/>
                    <a:pt x="8907" y="8969"/>
                    <a:pt x="8895" y="9504"/>
                  </a:cubicBezTo>
                  <a:cubicBezTo>
                    <a:pt x="8895" y="9564"/>
                    <a:pt x="8895" y="9635"/>
                    <a:pt x="8883" y="9707"/>
                  </a:cubicBezTo>
                  <a:cubicBezTo>
                    <a:pt x="8612" y="9657"/>
                    <a:pt x="8335" y="9631"/>
                    <a:pt x="8060" y="9631"/>
                  </a:cubicBezTo>
                  <a:cubicBezTo>
                    <a:pt x="7937" y="9631"/>
                    <a:pt x="7814" y="9636"/>
                    <a:pt x="7692" y="9647"/>
                  </a:cubicBezTo>
                  <a:cubicBezTo>
                    <a:pt x="7811" y="9397"/>
                    <a:pt x="7859" y="9123"/>
                    <a:pt x="7799" y="8850"/>
                  </a:cubicBezTo>
                  <a:cubicBezTo>
                    <a:pt x="7782" y="8786"/>
                    <a:pt x="7730" y="8756"/>
                    <a:pt x="7678" y="8756"/>
                  </a:cubicBezTo>
                  <a:cubicBezTo>
                    <a:pt x="7623" y="8756"/>
                    <a:pt x="7568" y="8789"/>
                    <a:pt x="7549" y="8850"/>
                  </a:cubicBezTo>
                  <a:cubicBezTo>
                    <a:pt x="7311" y="9540"/>
                    <a:pt x="7133" y="10064"/>
                    <a:pt x="6418" y="10397"/>
                  </a:cubicBezTo>
                  <a:cubicBezTo>
                    <a:pt x="6075" y="10555"/>
                    <a:pt x="5717" y="10616"/>
                    <a:pt x="5356" y="10616"/>
                  </a:cubicBezTo>
                  <a:cubicBezTo>
                    <a:pt x="4928" y="10616"/>
                    <a:pt x="4498" y="10531"/>
                    <a:pt x="4085" y="10421"/>
                  </a:cubicBezTo>
                  <a:cubicBezTo>
                    <a:pt x="4120" y="10362"/>
                    <a:pt x="4156" y="10314"/>
                    <a:pt x="4192" y="10254"/>
                  </a:cubicBezTo>
                  <a:cubicBezTo>
                    <a:pt x="4358" y="9921"/>
                    <a:pt x="4287" y="9457"/>
                    <a:pt x="3954" y="9302"/>
                  </a:cubicBezTo>
                  <a:cubicBezTo>
                    <a:pt x="4132" y="9183"/>
                    <a:pt x="4275" y="9040"/>
                    <a:pt x="4370" y="8838"/>
                  </a:cubicBezTo>
                  <a:cubicBezTo>
                    <a:pt x="4525" y="8469"/>
                    <a:pt x="4406" y="8064"/>
                    <a:pt x="4108" y="7861"/>
                  </a:cubicBezTo>
                  <a:cubicBezTo>
                    <a:pt x="4192" y="7778"/>
                    <a:pt x="4275" y="7695"/>
                    <a:pt x="4335" y="7587"/>
                  </a:cubicBezTo>
                  <a:cubicBezTo>
                    <a:pt x="4549" y="7195"/>
                    <a:pt x="4442" y="6742"/>
                    <a:pt x="4144" y="6456"/>
                  </a:cubicBezTo>
                  <a:cubicBezTo>
                    <a:pt x="4751" y="6159"/>
                    <a:pt x="4978" y="5635"/>
                    <a:pt x="4192" y="5170"/>
                  </a:cubicBezTo>
                  <a:cubicBezTo>
                    <a:pt x="3954" y="5028"/>
                    <a:pt x="3680" y="4932"/>
                    <a:pt x="3382" y="4873"/>
                  </a:cubicBezTo>
                  <a:cubicBezTo>
                    <a:pt x="3334" y="4659"/>
                    <a:pt x="3477" y="4468"/>
                    <a:pt x="3668" y="4361"/>
                  </a:cubicBezTo>
                  <a:cubicBezTo>
                    <a:pt x="3835" y="4278"/>
                    <a:pt x="4049" y="4266"/>
                    <a:pt x="4192" y="4147"/>
                  </a:cubicBezTo>
                  <a:cubicBezTo>
                    <a:pt x="4251" y="4087"/>
                    <a:pt x="4227" y="3944"/>
                    <a:pt x="4132" y="3932"/>
                  </a:cubicBezTo>
                  <a:cubicBezTo>
                    <a:pt x="4110" y="3929"/>
                    <a:pt x="4086" y="3928"/>
                    <a:pt x="4061" y="3928"/>
                  </a:cubicBezTo>
                  <a:cubicBezTo>
                    <a:pt x="3992" y="3928"/>
                    <a:pt x="3916" y="3939"/>
                    <a:pt x="3846" y="3956"/>
                  </a:cubicBezTo>
                  <a:cubicBezTo>
                    <a:pt x="3442" y="3242"/>
                    <a:pt x="2906" y="2170"/>
                    <a:pt x="2942" y="1277"/>
                  </a:cubicBezTo>
                  <a:close/>
                  <a:moveTo>
                    <a:pt x="3155" y="1"/>
                  </a:moveTo>
                  <a:cubicBezTo>
                    <a:pt x="3140" y="1"/>
                    <a:pt x="3124" y="1"/>
                    <a:pt x="3108" y="3"/>
                  </a:cubicBezTo>
                  <a:cubicBezTo>
                    <a:pt x="2775" y="51"/>
                    <a:pt x="2680" y="360"/>
                    <a:pt x="2632" y="646"/>
                  </a:cubicBezTo>
                  <a:cubicBezTo>
                    <a:pt x="2465" y="1801"/>
                    <a:pt x="2953" y="3135"/>
                    <a:pt x="3656" y="4039"/>
                  </a:cubicBezTo>
                  <a:cubicBezTo>
                    <a:pt x="3549" y="4099"/>
                    <a:pt x="3442" y="4182"/>
                    <a:pt x="3370" y="4242"/>
                  </a:cubicBezTo>
                  <a:cubicBezTo>
                    <a:pt x="3215" y="4408"/>
                    <a:pt x="3120" y="4623"/>
                    <a:pt x="3144" y="4837"/>
                  </a:cubicBezTo>
                  <a:cubicBezTo>
                    <a:pt x="2953" y="4811"/>
                    <a:pt x="2758" y="4799"/>
                    <a:pt x="2561" y="4799"/>
                  </a:cubicBezTo>
                  <a:cubicBezTo>
                    <a:pt x="1858" y="4799"/>
                    <a:pt x="1137" y="4949"/>
                    <a:pt x="560" y="5135"/>
                  </a:cubicBezTo>
                  <a:cubicBezTo>
                    <a:pt x="453" y="5159"/>
                    <a:pt x="489" y="5290"/>
                    <a:pt x="572" y="5301"/>
                  </a:cubicBezTo>
                  <a:cubicBezTo>
                    <a:pt x="96" y="5504"/>
                    <a:pt x="84" y="6123"/>
                    <a:pt x="429" y="6480"/>
                  </a:cubicBezTo>
                  <a:cubicBezTo>
                    <a:pt x="72" y="6671"/>
                    <a:pt x="1" y="7147"/>
                    <a:pt x="167" y="7528"/>
                  </a:cubicBezTo>
                  <a:cubicBezTo>
                    <a:pt x="275" y="7766"/>
                    <a:pt x="429" y="7921"/>
                    <a:pt x="632" y="8040"/>
                  </a:cubicBezTo>
                  <a:cubicBezTo>
                    <a:pt x="310" y="8195"/>
                    <a:pt x="179" y="8611"/>
                    <a:pt x="334" y="8957"/>
                  </a:cubicBezTo>
                  <a:cubicBezTo>
                    <a:pt x="417" y="9171"/>
                    <a:pt x="584" y="9326"/>
                    <a:pt x="798" y="9433"/>
                  </a:cubicBezTo>
                  <a:cubicBezTo>
                    <a:pt x="548" y="9588"/>
                    <a:pt x="453" y="9909"/>
                    <a:pt x="572" y="10207"/>
                  </a:cubicBezTo>
                  <a:cubicBezTo>
                    <a:pt x="858" y="10874"/>
                    <a:pt x="1703" y="10814"/>
                    <a:pt x="2287" y="10826"/>
                  </a:cubicBezTo>
                  <a:cubicBezTo>
                    <a:pt x="2450" y="10830"/>
                    <a:pt x="2631" y="10839"/>
                    <a:pt x="2817" y="10839"/>
                  </a:cubicBezTo>
                  <a:cubicBezTo>
                    <a:pt x="3202" y="10839"/>
                    <a:pt x="3605" y="10800"/>
                    <a:pt x="3894" y="10600"/>
                  </a:cubicBezTo>
                  <a:cubicBezTo>
                    <a:pt x="3906" y="10600"/>
                    <a:pt x="3918" y="10612"/>
                    <a:pt x="3930" y="10612"/>
                  </a:cubicBezTo>
                  <a:cubicBezTo>
                    <a:pt x="4420" y="10819"/>
                    <a:pt x="4952" y="10957"/>
                    <a:pt x="5478" y="10957"/>
                  </a:cubicBezTo>
                  <a:cubicBezTo>
                    <a:pt x="5948" y="10957"/>
                    <a:pt x="6413" y="10846"/>
                    <a:pt x="6835" y="10576"/>
                  </a:cubicBezTo>
                  <a:cubicBezTo>
                    <a:pt x="7109" y="10409"/>
                    <a:pt x="7371" y="10171"/>
                    <a:pt x="7549" y="9885"/>
                  </a:cubicBezTo>
                  <a:cubicBezTo>
                    <a:pt x="8002" y="9897"/>
                    <a:pt x="8430" y="9933"/>
                    <a:pt x="8871" y="10016"/>
                  </a:cubicBezTo>
                  <a:cubicBezTo>
                    <a:pt x="8871" y="10159"/>
                    <a:pt x="8883" y="10302"/>
                    <a:pt x="8954" y="10409"/>
                  </a:cubicBezTo>
                  <a:cubicBezTo>
                    <a:pt x="9101" y="10645"/>
                    <a:pt x="9440" y="10700"/>
                    <a:pt x="9785" y="10700"/>
                  </a:cubicBezTo>
                  <a:cubicBezTo>
                    <a:pt x="10083" y="10700"/>
                    <a:pt x="10386" y="10659"/>
                    <a:pt x="10573" y="10659"/>
                  </a:cubicBezTo>
                  <a:cubicBezTo>
                    <a:pt x="10797" y="10659"/>
                    <a:pt x="11193" y="10721"/>
                    <a:pt x="11560" y="10721"/>
                  </a:cubicBezTo>
                  <a:cubicBezTo>
                    <a:pt x="11875" y="10721"/>
                    <a:pt x="12169" y="10675"/>
                    <a:pt x="12312" y="10504"/>
                  </a:cubicBezTo>
                  <a:cubicBezTo>
                    <a:pt x="12407" y="10374"/>
                    <a:pt x="12419" y="10195"/>
                    <a:pt x="12431" y="10028"/>
                  </a:cubicBezTo>
                  <a:cubicBezTo>
                    <a:pt x="12463" y="10032"/>
                    <a:pt x="12494" y="10034"/>
                    <a:pt x="12527" y="10034"/>
                  </a:cubicBezTo>
                  <a:cubicBezTo>
                    <a:pt x="12591" y="10034"/>
                    <a:pt x="12657" y="10028"/>
                    <a:pt x="12729" y="10028"/>
                  </a:cubicBezTo>
                  <a:cubicBezTo>
                    <a:pt x="12904" y="10028"/>
                    <a:pt x="13090" y="10039"/>
                    <a:pt x="13277" y="10039"/>
                  </a:cubicBezTo>
                  <a:cubicBezTo>
                    <a:pt x="13433" y="10039"/>
                    <a:pt x="13589" y="10031"/>
                    <a:pt x="13741" y="10004"/>
                  </a:cubicBezTo>
                  <a:cubicBezTo>
                    <a:pt x="13872" y="9981"/>
                    <a:pt x="13872" y="9754"/>
                    <a:pt x="13741" y="9742"/>
                  </a:cubicBezTo>
                  <a:cubicBezTo>
                    <a:pt x="13642" y="9725"/>
                    <a:pt x="13543" y="9718"/>
                    <a:pt x="13444" y="9718"/>
                  </a:cubicBezTo>
                  <a:cubicBezTo>
                    <a:pt x="13281" y="9718"/>
                    <a:pt x="13118" y="9735"/>
                    <a:pt x="12955" y="9742"/>
                  </a:cubicBezTo>
                  <a:cubicBezTo>
                    <a:pt x="12830" y="9742"/>
                    <a:pt x="12691" y="9763"/>
                    <a:pt x="12560" y="9763"/>
                  </a:cubicBezTo>
                  <a:cubicBezTo>
                    <a:pt x="12516" y="9763"/>
                    <a:pt x="12473" y="9760"/>
                    <a:pt x="12431" y="9754"/>
                  </a:cubicBezTo>
                  <a:cubicBezTo>
                    <a:pt x="12431" y="9742"/>
                    <a:pt x="12431" y="9742"/>
                    <a:pt x="12431" y="9742"/>
                  </a:cubicBezTo>
                  <a:cubicBezTo>
                    <a:pt x="12455" y="9207"/>
                    <a:pt x="12478" y="8659"/>
                    <a:pt x="12490" y="8123"/>
                  </a:cubicBezTo>
                  <a:cubicBezTo>
                    <a:pt x="12514" y="7064"/>
                    <a:pt x="12526" y="5992"/>
                    <a:pt x="12490" y="4920"/>
                  </a:cubicBezTo>
                  <a:cubicBezTo>
                    <a:pt x="12669" y="4920"/>
                    <a:pt x="12836" y="4920"/>
                    <a:pt x="13014" y="4932"/>
                  </a:cubicBezTo>
                  <a:cubicBezTo>
                    <a:pt x="13190" y="4954"/>
                    <a:pt x="13376" y="5017"/>
                    <a:pt x="13563" y="5017"/>
                  </a:cubicBezTo>
                  <a:cubicBezTo>
                    <a:pt x="13579" y="5017"/>
                    <a:pt x="13594" y="5017"/>
                    <a:pt x="13610" y="5016"/>
                  </a:cubicBezTo>
                  <a:cubicBezTo>
                    <a:pt x="13729" y="5004"/>
                    <a:pt x="13800" y="4825"/>
                    <a:pt x="13681" y="4766"/>
                  </a:cubicBezTo>
                  <a:cubicBezTo>
                    <a:pt x="13510" y="4680"/>
                    <a:pt x="13296" y="4648"/>
                    <a:pt x="13078" y="4648"/>
                  </a:cubicBezTo>
                  <a:cubicBezTo>
                    <a:pt x="12870" y="4648"/>
                    <a:pt x="12659" y="4677"/>
                    <a:pt x="12478" y="4718"/>
                  </a:cubicBezTo>
                  <a:cubicBezTo>
                    <a:pt x="12467" y="4370"/>
                    <a:pt x="12387" y="4146"/>
                    <a:pt x="11975" y="4146"/>
                  </a:cubicBezTo>
                  <a:cubicBezTo>
                    <a:pt x="11965" y="4146"/>
                    <a:pt x="11954" y="4146"/>
                    <a:pt x="11943" y="4147"/>
                  </a:cubicBezTo>
                  <a:cubicBezTo>
                    <a:pt x="11074" y="4147"/>
                    <a:pt x="10133" y="4385"/>
                    <a:pt x="9252" y="4551"/>
                  </a:cubicBezTo>
                  <a:cubicBezTo>
                    <a:pt x="9232" y="4527"/>
                    <a:pt x="9200" y="4514"/>
                    <a:pt x="9167" y="4514"/>
                  </a:cubicBezTo>
                  <a:cubicBezTo>
                    <a:pt x="9122" y="4514"/>
                    <a:pt x="9075" y="4538"/>
                    <a:pt x="9061" y="4587"/>
                  </a:cubicBezTo>
                  <a:cubicBezTo>
                    <a:pt x="9002" y="4599"/>
                    <a:pt x="8954" y="4611"/>
                    <a:pt x="8895" y="4611"/>
                  </a:cubicBezTo>
                  <a:cubicBezTo>
                    <a:pt x="8740" y="4635"/>
                    <a:pt x="8740" y="4801"/>
                    <a:pt x="8811" y="4897"/>
                  </a:cubicBezTo>
                  <a:cubicBezTo>
                    <a:pt x="8442" y="4932"/>
                    <a:pt x="8085" y="4992"/>
                    <a:pt x="7728" y="5016"/>
                  </a:cubicBezTo>
                  <a:cubicBezTo>
                    <a:pt x="7514" y="4444"/>
                    <a:pt x="7097" y="3956"/>
                    <a:pt x="6537" y="3623"/>
                  </a:cubicBezTo>
                  <a:cubicBezTo>
                    <a:pt x="5894" y="3242"/>
                    <a:pt x="5180" y="3039"/>
                    <a:pt x="4704" y="2420"/>
                  </a:cubicBezTo>
                  <a:cubicBezTo>
                    <a:pt x="4263" y="1861"/>
                    <a:pt x="4073" y="1158"/>
                    <a:pt x="3727" y="539"/>
                  </a:cubicBezTo>
                  <a:cubicBezTo>
                    <a:pt x="3603" y="313"/>
                    <a:pt x="3446" y="1"/>
                    <a:pt x="3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8658800" y="2261800"/>
              <a:ext cx="34850" cy="29675"/>
            </a:xfrm>
            <a:custGeom>
              <a:avLst/>
              <a:gdLst/>
              <a:ahLst/>
              <a:cxnLst/>
              <a:rect l="l" t="t" r="r" b="b"/>
              <a:pathLst>
                <a:path w="1394" h="1187" extrusionOk="0">
                  <a:moveTo>
                    <a:pt x="714" y="390"/>
                  </a:moveTo>
                  <a:cubicBezTo>
                    <a:pt x="766" y="390"/>
                    <a:pt x="820" y="403"/>
                    <a:pt x="858" y="426"/>
                  </a:cubicBezTo>
                  <a:cubicBezTo>
                    <a:pt x="1049" y="497"/>
                    <a:pt x="1049" y="700"/>
                    <a:pt x="894" y="819"/>
                  </a:cubicBezTo>
                  <a:cubicBezTo>
                    <a:pt x="827" y="870"/>
                    <a:pt x="744" y="900"/>
                    <a:pt x="664" y="900"/>
                  </a:cubicBezTo>
                  <a:cubicBezTo>
                    <a:pt x="559" y="900"/>
                    <a:pt x="460" y="850"/>
                    <a:pt x="406" y="735"/>
                  </a:cubicBezTo>
                  <a:cubicBezTo>
                    <a:pt x="382" y="688"/>
                    <a:pt x="370" y="628"/>
                    <a:pt x="370" y="557"/>
                  </a:cubicBezTo>
                  <a:cubicBezTo>
                    <a:pt x="394" y="557"/>
                    <a:pt x="418" y="557"/>
                    <a:pt x="429" y="545"/>
                  </a:cubicBezTo>
                  <a:cubicBezTo>
                    <a:pt x="513" y="509"/>
                    <a:pt x="537" y="426"/>
                    <a:pt x="632" y="402"/>
                  </a:cubicBezTo>
                  <a:cubicBezTo>
                    <a:pt x="657" y="394"/>
                    <a:pt x="685" y="390"/>
                    <a:pt x="714" y="390"/>
                  </a:cubicBezTo>
                  <a:close/>
                  <a:moveTo>
                    <a:pt x="536" y="1"/>
                  </a:moveTo>
                  <a:cubicBezTo>
                    <a:pt x="525" y="1"/>
                    <a:pt x="513" y="3"/>
                    <a:pt x="501" y="9"/>
                  </a:cubicBezTo>
                  <a:cubicBezTo>
                    <a:pt x="168" y="152"/>
                    <a:pt x="1" y="593"/>
                    <a:pt x="179" y="914"/>
                  </a:cubicBezTo>
                  <a:cubicBezTo>
                    <a:pt x="289" y="1101"/>
                    <a:pt x="475" y="1186"/>
                    <a:pt x="665" y="1186"/>
                  </a:cubicBezTo>
                  <a:cubicBezTo>
                    <a:pt x="828" y="1186"/>
                    <a:pt x="994" y="1124"/>
                    <a:pt x="1120" y="1009"/>
                  </a:cubicBezTo>
                  <a:cubicBezTo>
                    <a:pt x="1394" y="759"/>
                    <a:pt x="1346" y="331"/>
                    <a:pt x="1001" y="164"/>
                  </a:cubicBezTo>
                  <a:cubicBezTo>
                    <a:pt x="920" y="123"/>
                    <a:pt x="833" y="105"/>
                    <a:pt x="744" y="105"/>
                  </a:cubicBezTo>
                  <a:cubicBezTo>
                    <a:pt x="703" y="105"/>
                    <a:pt x="661" y="109"/>
                    <a:pt x="620" y="116"/>
                  </a:cubicBezTo>
                  <a:cubicBezTo>
                    <a:pt x="640" y="67"/>
                    <a:pt x="593"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8636450" y="2285825"/>
              <a:ext cx="31850" cy="25075"/>
            </a:xfrm>
            <a:custGeom>
              <a:avLst/>
              <a:gdLst/>
              <a:ahLst/>
              <a:cxnLst/>
              <a:rect l="l" t="t" r="r" b="b"/>
              <a:pathLst>
                <a:path w="1274" h="1003" extrusionOk="0">
                  <a:moveTo>
                    <a:pt x="55" y="0"/>
                  </a:moveTo>
                  <a:cubicBezTo>
                    <a:pt x="0" y="0"/>
                    <a:pt x="4" y="110"/>
                    <a:pt x="61" y="167"/>
                  </a:cubicBezTo>
                  <a:cubicBezTo>
                    <a:pt x="192" y="310"/>
                    <a:pt x="407" y="429"/>
                    <a:pt x="573" y="548"/>
                  </a:cubicBezTo>
                  <a:cubicBezTo>
                    <a:pt x="788" y="691"/>
                    <a:pt x="990" y="858"/>
                    <a:pt x="1216" y="1001"/>
                  </a:cubicBezTo>
                  <a:cubicBezTo>
                    <a:pt x="1219" y="1002"/>
                    <a:pt x="1222" y="1003"/>
                    <a:pt x="1224" y="1003"/>
                  </a:cubicBezTo>
                  <a:cubicBezTo>
                    <a:pt x="1247" y="1003"/>
                    <a:pt x="1273" y="964"/>
                    <a:pt x="1252" y="953"/>
                  </a:cubicBezTo>
                  <a:cubicBezTo>
                    <a:pt x="1062" y="798"/>
                    <a:pt x="871" y="679"/>
                    <a:pt x="681" y="536"/>
                  </a:cubicBezTo>
                  <a:cubicBezTo>
                    <a:pt x="561" y="465"/>
                    <a:pt x="61" y="179"/>
                    <a:pt x="85" y="60"/>
                  </a:cubicBezTo>
                  <a:lnTo>
                    <a:pt x="85" y="60"/>
                  </a:lnTo>
                  <a:cubicBezTo>
                    <a:pt x="85" y="67"/>
                    <a:pt x="93" y="74"/>
                    <a:pt x="100" y="74"/>
                  </a:cubicBezTo>
                  <a:cubicBezTo>
                    <a:pt x="105" y="74"/>
                    <a:pt x="109" y="70"/>
                    <a:pt x="109" y="60"/>
                  </a:cubicBezTo>
                  <a:cubicBezTo>
                    <a:pt x="109" y="60"/>
                    <a:pt x="109" y="48"/>
                    <a:pt x="121" y="36"/>
                  </a:cubicBezTo>
                  <a:cubicBezTo>
                    <a:pt x="121" y="36"/>
                    <a:pt x="121" y="36"/>
                    <a:pt x="109" y="24"/>
                  </a:cubicBezTo>
                  <a:cubicBezTo>
                    <a:pt x="87" y="8"/>
                    <a:pt x="69" y="0"/>
                    <a:pt x="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8634700" y="2277400"/>
              <a:ext cx="40125" cy="26675"/>
            </a:xfrm>
            <a:custGeom>
              <a:avLst/>
              <a:gdLst/>
              <a:ahLst/>
              <a:cxnLst/>
              <a:rect l="l" t="t" r="r" b="b"/>
              <a:pathLst>
                <a:path w="1605" h="1067" extrusionOk="0">
                  <a:moveTo>
                    <a:pt x="7" y="1"/>
                  </a:moveTo>
                  <a:cubicBezTo>
                    <a:pt x="0" y="1"/>
                    <a:pt x="0" y="18"/>
                    <a:pt x="0" y="28"/>
                  </a:cubicBezTo>
                  <a:cubicBezTo>
                    <a:pt x="500" y="385"/>
                    <a:pt x="1024" y="766"/>
                    <a:pt x="1560" y="1064"/>
                  </a:cubicBezTo>
                  <a:cubicBezTo>
                    <a:pt x="1565" y="1066"/>
                    <a:pt x="1569" y="1066"/>
                    <a:pt x="1573" y="1066"/>
                  </a:cubicBezTo>
                  <a:cubicBezTo>
                    <a:pt x="1598" y="1066"/>
                    <a:pt x="1605" y="1037"/>
                    <a:pt x="1584" y="1016"/>
                  </a:cubicBezTo>
                  <a:cubicBezTo>
                    <a:pt x="1096" y="647"/>
                    <a:pt x="548" y="314"/>
                    <a:pt x="12" y="4"/>
                  </a:cubicBezTo>
                  <a:cubicBezTo>
                    <a:pt x="10" y="2"/>
                    <a:pt x="8"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8635950" y="2261050"/>
              <a:ext cx="57825" cy="46700"/>
            </a:xfrm>
            <a:custGeom>
              <a:avLst/>
              <a:gdLst/>
              <a:ahLst/>
              <a:cxnLst/>
              <a:rect l="l" t="t" r="r" b="b"/>
              <a:pathLst>
                <a:path w="2313" h="1868" extrusionOk="0">
                  <a:moveTo>
                    <a:pt x="26" y="0"/>
                  </a:moveTo>
                  <a:cubicBezTo>
                    <a:pt x="14" y="0"/>
                    <a:pt x="0" y="18"/>
                    <a:pt x="10" y="27"/>
                  </a:cubicBezTo>
                  <a:cubicBezTo>
                    <a:pt x="748" y="646"/>
                    <a:pt x="1486" y="1254"/>
                    <a:pt x="2236" y="1861"/>
                  </a:cubicBezTo>
                  <a:cubicBezTo>
                    <a:pt x="2243" y="1865"/>
                    <a:pt x="2250" y="1867"/>
                    <a:pt x="2258" y="1867"/>
                  </a:cubicBezTo>
                  <a:cubicBezTo>
                    <a:pt x="2287" y="1867"/>
                    <a:pt x="2313" y="1832"/>
                    <a:pt x="2284" y="1813"/>
                  </a:cubicBezTo>
                  <a:cubicBezTo>
                    <a:pt x="1546" y="1206"/>
                    <a:pt x="796" y="599"/>
                    <a:pt x="34" y="3"/>
                  </a:cubicBezTo>
                  <a:cubicBezTo>
                    <a:pt x="31" y="1"/>
                    <a:pt x="29"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8638975" y="2253300"/>
              <a:ext cx="31350" cy="20525"/>
            </a:xfrm>
            <a:custGeom>
              <a:avLst/>
              <a:gdLst/>
              <a:ahLst/>
              <a:cxnLst/>
              <a:rect l="l" t="t" r="r" b="b"/>
              <a:pathLst>
                <a:path w="1254" h="821" extrusionOk="0">
                  <a:moveTo>
                    <a:pt x="20" y="1"/>
                  </a:moveTo>
                  <a:cubicBezTo>
                    <a:pt x="5" y="1"/>
                    <a:pt x="1" y="18"/>
                    <a:pt x="20" y="28"/>
                  </a:cubicBezTo>
                  <a:cubicBezTo>
                    <a:pt x="401" y="290"/>
                    <a:pt x="794" y="587"/>
                    <a:pt x="1211" y="813"/>
                  </a:cubicBezTo>
                  <a:cubicBezTo>
                    <a:pt x="1215" y="818"/>
                    <a:pt x="1220" y="820"/>
                    <a:pt x="1224" y="820"/>
                  </a:cubicBezTo>
                  <a:cubicBezTo>
                    <a:pt x="1242" y="820"/>
                    <a:pt x="1254" y="787"/>
                    <a:pt x="1234" y="778"/>
                  </a:cubicBezTo>
                  <a:cubicBezTo>
                    <a:pt x="853" y="492"/>
                    <a:pt x="425" y="254"/>
                    <a:pt x="32" y="4"/>
                  </a:cubicBezTo>
                  <a:cubicBezTo>
                    <a:pt x="27" y="2"/>
                    <a:pt x="23" y="1"/>
                    <a:pt x="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8683275" y="2280675"/>
              <a:ext cx="29625" cy="22775"/>
            </a:xfrm>
            <a:custGeom>
              <a:avLst/>
              <a:gdLst/>
              <a:ahLst/>
              <a:cxnLst/>
              <a:rect l="l" t="t" r="r" b="b"/>
              <a:pathLst>
                <a:path w="1185" h="911" extrusionOk="0">
                  <a:moveTo>
                    <a:pt x="15" y="1"/>
                  </a:moveTo>
                  <a:cubicBezTo>
                    <a:pt x="6" y="1"/>
                    <a:pt x="0" y="18"/>
                    <a:pt x="10" y="28"/>
                  </a:cubicBezTo>
                  <a:cubicBezTo>
                    <a:pt x="320" y="361"/>
                    <a:pt x="736" y="683"/>
                    <a:pt x="1129" y="909"/>
                  </a:cubicBezTo>
                  <a:cubicBezTo>
                    <a:pt x="1133" y="910"/>
                    <a:pt x="1137" y="911"/>
                    <a:pt x="1140" y="911"/>
                  </a:cubicBezTo>
                  <a:cubicBezTo>
                    <a:pt x="1169" y="911"/>
                    <a:pt x="1185" y="871"/>
                    <a:pt x="1153" y="850"/>
                  </a:cubicBezTo>
                  <a:cubicBezTo>
                    <a:pt x="974" y="707"/>
                    <a:pt x="772" y="588"/>
                    <a:pt x="582" y="445"/>
                  </a:cubicBezTo>
                  <a:cubicBezTo>
                    <a:pt x="391" y="302"/>
                    <a:pt x="212" y="147"/>
                    <a:pt x="22" y="4"/>
                  </a:cubicBezTo>
                  <a:cubicBezTo>
                    <a:pt x="20" y="2"/>
                    <a:pt x="17"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641250" y="2238800"/>
              <a:ext cx="69600" cy="46225"/>
            </a:xfrm>
            <a:custGeom>
              <a:avLst/>
              <a:gdLst/>
              <a:ahLst/>
              <a:cxnLst/>
              <a:rect l="l" t="t" r="r" b="b"/>
              <a:pathLst>
                <a:path w="2784" h="1849" extrusionOk="0">
                  <a:moveTo>
                    <a:pt x="24" y="0"/>
                  </a:moveTo>
                  <a:cubicBezTo>
                    <a:pt x="12" y="0"/>
                    <a:pt x="0" y="12"/>
                    <a:pt x="12" y="24"/>
                  </a:cubicBezTo>
                  <a:cubicBezTo>
                    <a:pt x="846" y="679"/>
                    <a:pt x="1798" y="1322"/>
                    <a:pt x="2739" y="1846"/>
                  </a:cubicBezTo>
                  <a:cubicBezTo>
                    <a:pt x="2740" y="1848"/>
                    <a:pt x="2743" y="1848"/>
                    <a:pt x="2745" y="1848"/>
                  </a:cubicBezTo>
                  <a:cubicBezTo>
                    <a:pt x="2760" y="1848"/>
                    <a:pt x="2783" y="1820"/>
                    <a:pt x="2763" y="1810"/>
                  </a:cubicBezTo>
                  <a:cubicBezTo>
                    <a:pt x="1917" y="1155"/>
                    <a:pt x="953" y="512"/>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8641025" y="2216125"/>
              <a:ext cx="74825" cy="52300"/>
            </a:xfrm>
            <a:custGeom>
              <a:avLst/>
              <a:gdLst/>
              <a:ahLst/>
              <a:cxnLst/>
              <a:rect l="l" t="t" r="r" b="b"/>
              <a:pathLst>
                <a:path w="2993" h="2092" extrusionOk="0">
                  <a:moveTo>
                    <a:pt x="28" y="0"/>
                  </a:moveTo>
                  <a:cubicBezTo>
                    <a:pt x="16" y="0"/>
                    <a:pt x="1" y="28"/>
                    <a:pt x="21" y="38"/>
                  </a:cubicBezTo>
                  <a:cubicBezTo>
                    <a:pt x="986" y="729"/>
                    <a:pt x="1950" y="1419"/>
                    <a:pt x="2926" y="2086"/>
                  </a:cubicBezTo>
                  <a:cubicBezTo>
                    <a:pt x="2932" y="2090"/>
                    <a:pt x="2938" y="2092"/>
                    <a:pt x="2943" y="2092"/>
                  </a:cubicBezTo>
                  <a:cubicBezTo>
                    <a:pt x="2972" y="2092"/>
                    <a:pt x="2992" y="2047"/>
                    <a:pt x="2962" y="2027"/>
                  </a:cubicBezTo>
                  <a:cubicBezTo>
                    <a:pt x="1998" y="1336"/>
                    <a:pt x="1009" y="681"/>
                    <a:pt x="33" y="3"/>
                  </a:cubicBezTo>
                  <a:cubicBezTo>
                    <a:pt x="32" y="1"/>
                    <a:pt x="30"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8645875" y="2198975"/>
              <a:ext cx="74450" cy="57275"/>
            </a:xfrm>
            <a:custGeom>
              <a:avLst/>
              <a:gdLst/>
              <a:ahLst/>
              <a:cxnLst/>
              <a:rect l="l" t="t" r="r" b="b"/>
              <a:pathLst>
                <a:path w="2978" h="2291" extrusionOk="0">
                  <a:moveTo>
                    <a:pt x="22" y="0"/>
                  </a:moveTo>
                  <a:cubicBezTo>
                    <a:pt x="8" y="0"/>
                    <a:pt x="1" y="17"/>
                    <a:pt x="18" y="34"/>
                  </a:cubicBezTo>
                  <a:cubicBezTo>
                    <a:pt x="958" y="808"/>
                    <a:pt x="1911" y="1593"/>
                    <a:pt x="2923" y="2284"/>
                  </a:cubicBezTo>
                  <a:cubicBezTo>
                    <a:pt x="2927" y="2289"/>
                    <a:pt x="2932" y="2290"/>
                    <a:pt x="2937" y="2290"/>
                  </a:cubicBezTo>
                  <a:cubicBezTo>
                    <a:pt x="2958" y="2290"/>
                    <a:pt x="2978" y="2256"/>
                    <a:pt x="2959" y="2236"/>
                  </a:cubicBezTo>
                  <a:cubicBezTo>
                    <a:pt x="1994" y="1486"/>
                    <a:pt x="1006" y="760"/>
                    <a:pt x="42" y="10"/>
                  </a:cubicBezTo>
                  <a:cubicBezTo>
                    <a:pt x="35" y="3"/>
                    <a:pt x="28"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8644550" y="2180100"/>
              <a:ext cx="68625" cy="50850"/>
            </a:xfrm>
            <a:custGeom>
              <a:avLst/>
              <a:gdLst/>
              <a:ahLst/>
              <a:cxnLst/>
              <a:rect l="l" t="t" r="r" b="b"/>
              <a:pathLst>
                <a:path w="2745" h="2034" extrusionOk="0">
                  <a:moveTo>
                    <a:pt x="26" y="0"/>
                  </a:moveTo>
                  <a:cubicBezTo>
                    <a:pt x="8" y="0"/>
                    <a:pt x="1" y="28"/>
                    <a:pt x="11" y="39"/>
                  </a:cubicBezTo>
                  <a:cubicBezTo>
                    <a:pt x="904" y="705"/>
                    <a:pt x="1785" y="1396"/>
                    <a:pt x="2690" y="2027"/>
                  </a:cubicBezTo>
                  <a:cubicBezTo>
                    <a:pt x="2695" y="2032"/>
                    <a:pt x="2700" y="2034"/>
                    <a:pt x="2705" y="2034"/>
                  </a:cubicBezTo>
                  <a:cubicBezTo>
                    <a:pt x="2726" y="2034"/>
                    <a:pt x="2745" y="2001"/>
                    <a:pt x="2726" y="1991"/>
                  </a:cubicBezTo>
                  <a:cubicBezTo>
                    <a:pt x="1845" y="1301"/>
                    <a:pt x="928" y="658"/>
                    <a:pt x="35" y="3"/>
                  </a:cubicBezTo>
                  <a:cubicBezTo>
                    <a:pt x="32" y="1"/>
                    <a:pt x="29"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8649400" y="2167875"/>
              <a:ext cx="68175" cy="47875"/>
            </a:xfrm>
            <a:custGeom>
              <a:avLst/>
              <a:gdLst/>
              <a:ahLst/>
              <a:cxnLst/>
              <a:rect l="l" t="t" r="r" b="b"/>
              <a:pathLst>
                <a:path w="2727" h="1915" extrusionOk="0">
                  <a:moveTo>
                    <a:pt x="24" y="0"/>
                  </a:moveTo>
                  <a:cubicBezTo>
                    <a:pt x="12" y="0"/>
                    <a:pt x="0" y="18"/>
                    <a:pt x="20" y="28"/>
                  </a:cubicBezTo>
                  <a:cubicBezTo>
                    <a:pt x="460" y="337"/>
                    <a:pt x="913" y="647"/>
                    <a:pt x="1341" y="956"/>
                  </a:cubicBezTo>
                  <a:cubicBezTo>
                    <a:pt x="1567" y="1111"/>
                    <a:pt x="1782" y="1266"/>
                    <a:pt x="2008" y="1421"/>
                  </a:cubicBezTo>
                  <a:cubicBezTo>
                    <a:pt x="2054" y="1466"/>
                    <a:pt x="2387" y="1755"/>
                    <a:pt x="2496" y="1755"/>
                  </a:cubicBezTo>
                  <a:cubicBezTo>
                    <a:pt x="2501" y="1755"/>
                    <a:pt x="2505" y="1755"/>
                    <a:pt x="2508" y="1754"/>
                  </a:cubicBezTo>
                  <a:cubicBezTo>
                    <a:pt x="2544" y="1813"/>
                    <a:pt x="2579" y="1849"/>
                    <a:pt x="2651" y="1909"/>
                  </a:cubicBezTo>
                  <a:cubicBezTo>
                    <a:pt x="2659" y="1913"/>
                    <a:pt x="2666" y="1914"/>
                    <a:pt x="2672" y="1914"/>
                  </a:cubicBezTo>
                  <a:cubicBezTo>
                    <a:pt x="2708" y="1914"/>
                    <a:pt x="2727" y="1867"/>
                    <a:pt x="2687" y="1837"/>
                  </a:cubicBezTo>
                  <a:cubicBezTo>
                    <a:pt x="2639" y="1802"/>
                    <a:pt x="2579" y="1766"/>
                    <a:pt x="2532" y="1730"/>
                  </a:cubicBezTo>
                  <a:cubicBezTo>
                    <a:pt x="2544" y="1706"/>
                    <a:pt x="2532" y="1671"/>
                    <a:pt x="2520" y="1611"/>
                  </a:cubicBezTo>
                  <a:cubicBezTo>
                    <a:pt x="2516" y="1603"/>
                    <a:pt x="2507" y="1599"/>
                    <a:pt x="2498" y="1599"/>
                  </a:cubicBezTo>
                  <a:cubicBezTo>
                    <a:pt x="2482" y="1599"/>
                    <a:pt x="2465" y="1612"/>
                    <a:pt x="2472" y="1635"/>
                  </a:cubicBezTo>
                  <a:cubicBezTo>
                    <a:pt x="2472" y="1659"/>
                    <a:pt x="2484" y="1671"/>
                    <a:pt x="2484" y="1694"/>
                  </a:cubicBezTo>
                  <a:cubicBezTo>
                    <a:pt x="1675" y="1123"/>
                    <a:pt x="865" y="540"/>
                    <a:pt x="32" y="4"/>
                  </a:cubicBezTo>
                  <a:cubicBezTo>
                    <a:pt x="29" y="1"/>
                    <a:pt x="27"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8671150" y="2165725"/>
              <a:ext cx="42075" cy="30600"/>
            </a:xfrm>
            <a:custGeom>
              <a:avLst/>
              <a:gdLst/>
              <a:ahLst/>
              <a:cxnLst/>
              <a:rect l="l" t="t" r="r" b="b"/>
              <a:pathLst>
                <a:path w="1683" h="1224" extrusionOk="0">
                  <a:moveTo>
                    <a:pt x="49" y="1"/>
                  </a:moveTo>
                  <a:cubicBezTo>
                    <a:pt x="21" y="1"/>
                    <a:pt x="1" y="46"/>
                    <a:pt x="31" y="66"/>
                  </a:cubicBezTo>
                  <a:cubicBezTo>
                    <a:pt x="102" y="114"/>
                    <a:pt x="162" y="173"/>
                    <a:pt x="221" y="233"/>
                  </a:cubicBezTo>
                  <a:cubicBezTo>
                    <a:pt x="221" y="237"/>
                    <a:pt x="223" y="238"/>
                    <a:pt x="224" y="238"/>
                  </a:cubicBezTo>
                  <a:cubicBezTo>
                    <a:pt x="228" y="238"/>
                    <a:pt x="233" y="233"/>
                    <a:pt x="233" y="233"/>
                  </a:cubicBezTo>
                  <a:cubicBezTo>
                    <a:pt x="269" y="245"/>
                    <a:pt x="305" y="268"/>
                    <a:pt x="328" y="292"/>
                  </a:cubicBezTo>
                  <a:cubicBezTo>
                    <a:pt x="471" y="399"/>
                    <a:pt x="626" y="506"/>
                    <a:pt x="769" y="614"/>
                  </a:cubicBezTo>
                  <a:cubicBezTo>
                    <a:pt x="1055" y="816"/>
                    <a:pt x="1328" y="1030"/>
                    <a:pt x="1626" y="1221"/>
                  </a:cubicBezTo>
                  <a:cubicBezTo>
                    <a:pt x="1629" y="1222"/>
                    <a:pt x="1633" y="1223"/>
                    <a:pt x="1636" y="1223"/>
                  </a:cubicBezTo>
                  <a:cubicBezTo>
                    <a:pt x="1659" y="1223"/>
                    <a:pt x="1682" y="1194"/>
                    <a:pt x="1662" y="1173"/>
                  </a:cubicBezTo>
                  <a:cubicBezTo>
                    <a:pt x="1162" y="745"/>
                    <a:pt x="602" y="375"/>
                    <a:pt x="66" y="6"/>
                  </a:cubicBezTo>
                  <a:cubicBezTo>
                    <a:pt x="61" y="3"/>
                    <a:pt x="55"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8683600" y="2158375"/>
              <a:ext cx="41725" cy="28225"/>
            </a:xfrm>
            <a:custGeom>
              <a:avLst/>
              <a:gdLst/>
              <a:ahLst/>
              <a:cxnLst/>
              <a:rect l="l" t="t" r="r" b="b"/>
              <a:pathLst>
                <a:path w="1669" h="1129" extrusionOk="0">
                  <a:moveTo>
                    <a:pt x="35" y="0"/>
                  </a:moveTo>
                  <a:cubicBezTo>
                    <a:pt x="15" y="0"/>
                    <a:pt x="0" y="28"/>
                    <a:pt x="21" y="38"/>
                  </a:cubicBezTo>
                  <a:cubicBezTo>
                    <a:pt x="545" y="408"/>
                    <a:pt x="1069" y="800"/>
                    <a:pt x="1616" y="1122"/>
                  </a:cubicBezTo>
                  <a:cubicBezTo>
                    <a:pt x="1623" y="1126"/>
                    <a:pt x="1630" y="1128"/>
                    <a:pt x="1635" y="1128"/>
                  </a:cubicBezTo>
                  <a:cubicBezTo>
                    <a:pt x="1659" y="1128"/>
                    <a:pt x="1669" y="1094"/>
                    <a:pt x="1640" y="1074"/>
                  </a:cubicBezTo>
                  <a:cubicBezTo>
                    <a:pt x="1140" y="681"/>
                    <a:pt x="580" y="348"/>
                    <a:pt x="45" y="3"/>
                  </a:cubicBezTo>
                  <a:cubicBezTo>
                    <a:pt x="41" y="1"/>
                    <a:pt x="38" y="0"/>
                    <a:pt x="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0"/>
          <p:cNvSpPr/>
          <p:nvPr/>
        </p:nvSpPr>
        <p:spPr>
          <a:xfrm>
            <a:off x="5283487" y="1088150"/>
            <a:ext cx="2099295" cy="170575"/>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1873183" y="2021375"/>
            <a:ext cx="3181636" cy="170575"/>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txBox="1">
            <a:spLocks noGrp="1"/>
          </p:cNvSpPr>
          <p:nvPr>
            <p:ph type="title"/>
          </p:nvPr>
        </p:nvSpPr>
        <p:spPr>
          <a:xfrm>
            <a:off x="693814" y="526350"/>
            <a:ext cx="7713000" cy="166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Picture Is Worth </a:t>
            </a:r>
            <a:endParaRPr dirty="0"/>
          </a:p>
          <a:p>
            <a:pPr marL="0" lvl="0" indent="0" algn="ctr" rtl="0">
              <a:spcBef>
                <a:spcPts val="0"/>
              </a:spcBef>
              <a:spcAft>
                <a:spcPts val="0"/>
              </a:spcAft>
              <a:buNone/>
            </a:pPr>
            <a:r>
              <a:rPr lang="en" dirty="0"/>
              <a:t>a Thousand Words</a:t>
            </a:r>
            <a:endParaRPr dirty="0"/>
          </a:p>
        </p:txBody>
      </p:sp>
      <p:sp>
        <p:nvSpPr>
          <p:cNvPr id="449" name="Google Shape;449;p40"/>
          <p:cNvSpPr/>
          <p:nvPr/>
        </p:nvSpPr>
        <p:spPr>
          <a:xfrm rot="-1701360">
            <a:off x="733906" y="981394"/>
            <a:ext cx="776488" cy="1027798"/>
          </a:xfrm>
          <a:custGeom>
            <a:avLst/>
            <a:gdLst/>
            <a:ahLst/>
            <a:cxnLst/>
            <a:rect l="l" t="t" r="r" b="b"/>
            <a:pathLst>
              <a:path w="19311" h="25561" extrusionOk="0">
                <a:moveTo>
                  <a:pt x="10294" y="7438"/>
                </a:moveTo>
                <a:cubicBezTo>
                  <a:pt x="11592" y="7438"/>
                  <a:pt x="12946" y="7799"/>
                  <a:pt x="13760" y="8759"/>
                </a:cubicBezTo>
                <a:cubicBezTo>
                  <a:pt x="14473" y="9597"/>
                  <a:pt x="14305" y="10729"/>
                  <a:pt x="13607" y="11511"/>
                </a:cubicBezTo>
                <a:cubicBezTo>
                  <a:pt x="12922" y="12251"/>
                  <a:pt x="11874" y="12517"/>
                  <a:pt x="10897" y="12517"/>
                </a:cubicBezTo>
                <a:cubicBezTo>
                  <a:pt x="9318" y="12517"/>
                  <a:pt x="7474" y="11818"/>
                  <a:pt x="6706" y="10338"/>
                </a:cubicBezTo>
                <a:cubicBezTo>
                  <a:pt x="6440" y="9807"/>
                  <a:pt x="6329" y="9248"/>
                  <a:pt x="6343" y="8661"/>
                </a:cubicBezTo>
                <a:cubicBezTo>
                  <a:pt x="7055" y="8186"/>
                  <a:pt x="7823" y="7837"/>
                  <a:pt x="8662" y="7628"/>
                </a:cubicBezTo>
                <a:cubicBezTo>
                  <a:pt x="9161" y="7508"/>
                  <a:pt x="9722" y="7438"/>
                  <a:pt x="10294" y="7438"/>
                </a:cubicBezTo>
                <a:close/>
                <a:moveTo>
                  <a:pt x="15451" y="0"/>
                </a:moveTo>
                <a:cubicBezTo>
                  <a:pt x="12051" y="0"/>
                  <a:pt x="8767" y="1356"/>
                  <a:pt x="6650" y="4275"/>
                </a:cubicBezTo>
                <a:cubicBezTo>
                  <a:pt x="5812" y="5434"/>
                  <a:pt x="5127" y="6929"/>
                  <a:pt x="5044" y="8424"/>
                </a:cubicBezTo>
                <a:cubicBezTo>
                  <a:pt x="3605" y="9569"/>
                  <a:pt x="2445" y="11120"/>
                  <a:pt x="1719" y="12782"/>
                </a:cubicBezTo>
                <a:cubicBezTo>
                  <a:pt x="699" y="15129"/>
                  <a:pt x="280" y="17979"/>
                  <a:pt x="1216" y="20437"/>
                </a:cubicBezTo>
                <a:cubicBezTo>
                  <a:pt x="1803" y="21960"/>
                  <a:pt x="2823" y="23301"/>
                  <a:pt x="4191" y="24181"/>
                </a:cubicBezTo>
                <a:cubicBezTo>
                  <a:pt x="3465" y="24265"/>
                  <a:pt x="2753" y="24432"/>
                  <a:pt x="2082" y="24698"/>
                </a:cubicBezTo>
                <a:cubicBezTo>
                  <a:pt x="1588" y="24893"/>
                  <a:pt x="1724" y="25561"/>
                  <a:pt x="2208" y="25561"/>
                </a:cubicBezTo>
                <a:cubicBezTo>
                  <a:pt x="2243" y="25561"/>
                  <a:pt x="2281" y="25557"/>
                  <a:pt x="2320" y="25550"/>
                </a:cubicBezTo>
                <a:cubicBezTo>
                  <a:pt x="3383" y="25346"/>
                  <a:pt x="4403" y="25204"/>
                  <a:pt x="5442" y="25204"/>
                </a:cubicBezTo>
                <a:cubicBezTo>
                  <a:pt x="5972" y="25204"/>
                  <a:pt x="6507" y="25241"/>
                  <a:pt x="7055" y="25326"/>
                </a:cubicBezTo>
                <a:cubicBezTo>
                  <a:pt x="7092" y="25331"/>
                  <a:pt x="7128" y="25334"/>
                  <a:pt x="7162" y="25334"/>
                </a:cubicBezTo>
                <a:cubicBezTo>
                  <a:pt x="7803" y="25334"/>
                  <a:pt x="7986" y="24502"/>
                  <a:pt x="7362" y="24237"/>
                </a:cubicBezTo>
                <a:cubicBezTo>
                  <a:pt x="6440" y="23859"/>
                  <a:pt x="6189" y="22965"/>
                  <a:pt x="6231" y="22057"/>
                </a:cubicBezTo>
                <a:cubicBezTo>
                  <a:pt x="6254" y="21718"/>
                  <a:pt x="5979" y="21532"/>
                  <a:pt x="5700" y="21532"/>
                </a:cubicBezTo>
                <a:cubicBezTo>
                  <a:pt x="5474" y="21532"/>
                  <a:pt x="5244" y="21655"/>
                  <a:pt x="5169" y="21918"/>
                </a:cubicBezTo>
                <a:cubicBezTo>
                  <a:pt x="4960" y="22700"/>
                  <a:pt x="5141" y="23468"/>
                  <a:pt x="5560" y="24097"/>
                </a:cubicBezTo>
                <a:lnTo>
                  <a:pt x="5519" y="24097"/>
                </a:lnTo>
                <a:cubicBezTo>
                  <a:pt x="1" y="21471"/>
                  <a:pt x="1090" y="13550"/>
                  <a:pt x="5127" y="9653"/>
                </a:cubicBezTo>
                <a:lnTo>
                  <a:pt x="5127" y="9653"/>
                </a:lnTo>
                <a:cubicBezTo>
                  <a:pt x="5183" y="9960"/>
                  <a:pt x="5267" y="10254"/>
                  <a:pt x="5393" y="10547"/>
                </a:cubicBezTo>
                <a:cubicBezTo>
                  <a:pt x="6175" y="12391"/>
                  <a:pt x="8145" y="13383"/>
                  <a:pt x="10072" y="13536"/>
                </a:cubicBezTo>
                <a:cubicBezTo>
                  <a:pt x="10232" y="13549"/>
                  <a:pt x="10393" y="13555"/>
                  <a:pt x="10556" y="13555"/>
                </a:cubicBezTo>
                <a:cubicBezTo>
                  <a:pt x="12378" y="13555"/>
                  <a:pt x="14352" y="12752"/>
                  <a:pt x="14878" y="10854"/>
                </a:cubicBezTo>
                <a:cubicBezTo>
                  <a:pt x="15409" y="8941"/>
                  <a:pt x="13872" y="7390"/>
                  <a:pt x="12168" y="6859"/>
                </a:cubicBezTo>
                <a:cubicBezTo>
                  <a:pt x="11452" y="6629"/>
                  <a:pt x="10743" y="6522"/>
                  <a:pt x="10049" y="6522"/>
                </a:cubicBezTo>
                <a:cubicBezTo>
                  <a:pt x="8809" y="6522"/>
                  <a:pt x="7618" y="6863"/>
                  <a:pt x="6524" y="7446"/>
                </a:cubicBezTo>
                <a:cubicBezTo>
                  <a:pt x="6748" y="6608"/>
                  <a:pt x="7153" y="5798"/>
                  <a:pt x="7614" y="5127"/>
                </a:cubicBezTo>
                <a:cubicBezTo>
                  <a:pt x="9618" y="2202"/>
                  <a:pt x="13113" y="919"/>
                  <a:pt x="16564" y="919"/>
                </a:cubicBezTo>
                <a:cubicBezTo>
                  <a:pt x="17299" y="919"/>
                  <a:pt x="18031" y="977"/>
                  <a:pt x="18747" y="1090"/>
                </a:cubicBezTo>
                <a:cubicBezTo>
                  <a:pt x="18770" y="1094"/>
                  <a:pt x="18792" y="1096"/>
                  <a:pt x="18813" y="1096"/>
                </a:cubicBezTo>
                <a:cubicBezTo>
                  <a:pt x="19171" y="1096"/>
                  <a:pt x="19310" y="567"/>
                  <a:pt x="18915" y="461"/>
                </a:cubicBezTo>
                <a:cubicBezTo>
                  <a:pt x="17774" y="157"/>
                  <a:pt x="16606" y="0"/>
                  <a:pt x="15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0"/>
          <p:cNvSpPr/>
          <p:nvPr/>
        </p:nvSpPr>
        <p:spPr>
          <a:xfrm rot="1701360" flipH="1">
            <a:off x="7633606" y="981394"/>
            <a:ext cx="776488" cy="1027798"/>
          </a:xfrm>
          <a:custGeom>
            <a:avLst/>
            <a:gdLst/>
            <a:ahLst/>
            <a:cxnLst/>
            <a:rect l="l" t="t" r="r" b="b"/>
            <a:pathLst>
              <a:path w="19311" h="25561" extrusionOk="0">
                <a:moveTo>
                  <a:pt x="10294" y="7438"/>
                </a:moveTo>
                <a:cubicBezTo>
                  <a:pt x="11592" y="7438"/>
                  <a:pt x="12946" y="7799"/>
                  <a:pt x="13760" y="8759"/>
                </a:cubicBezTo>
                <a:cubicBezTo>
                  <a:pt x="14473" y="9597"/>
                  <a:pt x="14305" y="10729"/>
                  <a:pt x="13607" y="11511"/>
                </a:cubicBezTo>
                <a:cubicBezTo>
                  <a:pt x="12922" y="12251"/>
                  <a:pt x="11874" y="12517"/>
                  <a:pt x="10897" y="12517"/>
                </a:cubicBezTo>
                <a:cubicBezTo>
                  <a:pt x="9318" y="12517"/>
                  <a:pt x="7474" y="11818"/>
                  <a:pt x="6706" y="10338"/>
                </a:cubicBezTo>
                <a:cubicBezTo>
                  <a:pt x="6440" y="9807"/>
                  <a:pt x="6329" y="9248"/>
                  <a:pt x="6343" y="8661"/>
                </a:cubicBezTo>
                <a:cubicBezTo>
                  <a:pt x="7055" y="8186"/>
                  <a:pt x="7823" y="7837"/>
                  <a:pt x="8662" y="7628"/>
                </a:cubicBezTo>
                <a:cubicBezTo>
                  <a:pt x="9161" y="7508"/>
                  <a:pt x="9722" y="7438"/>
                  <a:pt x="10294" y="7438"/>
                </a:cubicBezTo>
                <a:close/>
                <a:moveTo>
                  <a:pt x="15451" y="0"/>
                </a:moveTo>
                <a:cubicBezTo>
                  <a:pt x="12051" y="0"/>
                  <a:pt x="8767" y="1356"/>
                  <a:pt x="6650" y="4275"/>
                </a:cubicBezTo>
                <a:cubicBezTo>
                  <a:pt x="5812" y="5434"/>
                  <a:pt x="5127" y="6929"/>
                  <a:pt x="5044" y="8424"/>
                </a:cubicBezTo>
                <a:cubicBezTo>
                  <a:pt x="3605" y="9569"/>
                  <a:pt x="2445" y="11120"/>
                  <a:pt x="1719" y="12782"/>
                </a:cubicBezTo>
                <a:cubicBezTo>
                  <a:pt x="699" y="15129"/>
                  <a:pt x="280" y="17979"/>
                  <a:pt x="1216" y="20437"/>
                </a:cubicBezTo>
                <a:cubicBezTo>
                  <a:pt x="1803" y="21960"/>
                  <a:pt x="2823" y="23301"/>
                  <a:pt x="4191" y="24181"/>
                </a:cubicBezTo>
                <a:cubicBezTo>
                  <a:pt x="3465" y="24265"/>
                  <a:pt x="2753" y="24432"/>
                  <a:pt x="2082" y="24698"/>
                </a:cubicBezTo>
                <a:cubicBezTo>
                  <a:pt x="1588" y="24893"/>
                  <a:pt x="1724" y="25561"/>
                  <a:pt x="2208" y="25561"/>
                </a:cubicBezTo>
                <a:cubicBezTo>
                  <a:pt x="2243" y="25561"/>
                  <a:pt x="2281" y="25557"/>
                  <a:pt x="2320" y="25550"/>
                </a:cubicBezTo>
                <a:cubicBezTo>
                  <a:pt x="3383" y="25346"/>
                  <a:pt x="4403" y="25204"/>
                  <a:pt x="5442" y="25204"/>
                </a:cubicBezTo>
                <a:cubicBezTo>
                  <a:pt x="5972" y="25204"/>
                  <a:pt x="6507" y="25241"/>
                  <a:pt x="7055" y="25326"/>
                </a:cubicBezTo>
                <a:cubicBezTo>
                  <a:pt x="7092" y="25331"/>
                  <a:pt x="7128" y="25334"/>
                  <a:pt x="7162" y="25334"/>
                </a:cubicBezTo>
                <a:cubicBezTo>
                  <a:pt x="7803" y="25334"/>
                  <a:pt x="7986" y="24502"/>
                  <a:pt x="7362" y="24237"/>
                </a:cubicBezTo>
                <a:cubicBezTo>
                  <a:pt x="6440" y="23859"/>
                  <a:pt x="6189" y="22965"/>
                  <a:pt x="6231" y="22057"/>
                </a:cubicBezTo>
                <a:cubicBezTo>
                  <a:pt x="6254" y="21718"/>
                  <a:pt x="5979" y="21532"/>
                  <a:pt x="5700" y="21532"/>
                </a:cubicBezTo>
                <a:cubicBezTo>
                  <a:pt x="5474" y="21532"/>
                  <a:pt x="5244" y="21655"/>
                  <a:pt x="5169" y="21918"/>
                </a:cubicBezTo>
                <a:cubicBezTo>
                  <a:pt x="4960" y="22700"/>
                  <a:pt x="5141" y="23468"/>
                  <a:pt x="5560" y="24097"/>
                </a:cubicBezTo>
                <a:lnTo>
                  <a:pt x="5519" y="24097"/>
                </a:lnTo>
                <a:cubicBezTo>
                  <a:pt x="1" y="21471"/>
                  <a:pt x="1090" y="13550"/>
                  <a:pt x="5127" y="9653"/>
                </a:cubicBezTo>
                <a:lnTo>
                  <a:pt x="5127" y="9653"/>
                </a:lnTo>
                <a:cubicBezTo>
                  <a:pt x="5183" y="9960"/>
                  <a:pt x="5267" y="10254"/>
                  <a:pt x="5393" y="10547"/>
                </a:cubicBezTo>
                <a:cubicBezTo>
                  <a:pt x="6175" y="12391"/>
                  <a:pt x="8145" y="13383"/>
                  <a:pt x="10072" y="13536"/>
                </a:cubicBezTo>
                <a:cubicBezTo>
                  <a:pt x="10232" y="13549"/>
                  <a:pt x="10393" y="13555"/>
                  <a:pt x="10556" y="13555"/>
                </a:cubicBezTo>
                <a:cubicBezTo>
                  <a:pt x="12378" y="13555"/>
                  <a:pt x="14352" y="12752"/>
                  <a:pt x="14878" y="10854"/>
                </a:cubicBezTo>
                <a:cubicBezTo>
                  <a:pt x="15409" y="8941"/>
                  <a:pt x="13872" y="7390"/>
                  <a:pt x="12168" y="6859"/>
                </a:cubicBezTo>
                <a:cubicBezTo>
                  <a:pt x="11452" y="6629"/>
                  <a:pt x="10743" y="6522"/>
                  <a:pt x="10049" y="6522"/>
                </a:cubicBezTo>
                <a:cubicBezTo>
                  <a:pt x="8809" y="6522"/>
                  <a:pt x="7618" y="6863"/>
                  <a:pt x="6524" y="7446"/>
                </a:cubicBezTo>
                <a:cubicBezTo>
                  <a:pt x="6748" y="6608"/>
                  <a:pt x="7153" y="5798"/>
                  <a:pt x="7614" y="5127"/>
                </a:cubicBezTo>
                <a:cubicBezTo>
                  <a:pt x="9618" y="2202"/>
                  <a:pt x="13113" y="919"/>
                  <a:pt x="16564" y="919"/>
                </a:cubicBezTo>
                <a:cubicBezTo>
                  <a:pt x="17299" y="919"/>
                  <a:pt x="18031" y="977"/>
                  <a:pt x="18747" y="1090"/>
                </a:cubicBezTo>
                <a:cubicBezTo>
                  <a:pt x="18770" y="1094"/>
                  <a:pt x="18792" y="1096"/>
                  <a:pt x="18813" y="1096"/>
                </a:cubicBezTo>
                <a:cubicBezTo>
                  <a:pt x="19171" y="1096"/>
                  <a:pt x="19310" y="567"/>
                  <a:pt x="18915" y="461"/>
                </a:cubicBezTo>
                <a:cubicBezTo>
                  <a:pt x="17774" y="157"/>
                  <a:pt x="16606" y="0"/>
                  <a:pt x="15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6" name="Google Shape;456;p41"/>
          <p:cNvSpPr/>
          <p:nvPr/>
        </p:nvSpPr>
        <p:spPr>
          <a:xfrm>
            <a:off x="838000" y="1932925"/>
            <a:ext cx="1981521"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txBox="1">
            <a:spLocks noGrp="1"/>
          </p:cNvSpPr>
          <p:nvPr>
            <p:ph type="title"/>
          </p:nvPr>
        </p:nvSpPr>
        <p:spPr>
          <a:xfrm>
            <a:off x="715425" y="1605950"/>
            <a:ext cx="3856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Sneak Peek</a:t>
            </a:r>
            <a:endParaRPr/>
          </a:p>
        </p:txBody>
      </p:sp>
      <p:sp>
        <p:nvSpPr>
          <p:cNvPr id="458" name="Google Shape;458;p41"/>
          <p:cNvSpPr txBox="1">
            <a:spLocks noGrp="1"/>
          </p:cNvSpPr>
          <p:nvPr>
            <p:ph type="body" idx="1"/>
          </p:nvPr>
        </p:nvSpPr>
        <p:spPr>
          <a:xfrm>
            <a:off x="715450" y="2244850"/>
            <a:ext cx="3856500" cy="12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Ensure the public website executes the</a:t>
            </a:r>
          </a:p>
          <a:p>
            <a:pPr marL="0" lvl="0" indent="0" algn="l" rtl="0">
              <a:spcBef>
                <a:spcPts val="0"/>
              </a:spcBef>
              <a:spcAft>
                <a:spcPts val="0"/>
              </a:spcAft>
              <a:buNone/>
            </a:pPr>
            <a:r>
              <a:rPr lang="en-US" dirty="0"/>
              <a:t>web presence goals and objectives of</a:t>
            </a:r>
          </a:p>
          <a:p>
            <a:pPr marL="0" lvl="0" indent="0" algn="l" rtl="0">
              <a:spcBef>
                <a:spcPts val="0"/>
              </a:spcBef>
              <a:spcAft>
                <a:spcPts val="0"/>
              </a:spcAft>
              <a:buNone/>
            </a:pPr>
            <a:r>
              <a:rPr lang="en-US" dirty="0"/>
              <a:t>College leadership</a:t>
            </a:r>
            <a:endParaRPr dirty="0"/>
          </a:p>
        </p:txBody>
      </p:sp>
      <p:grpSp>
        <p:nvGrpSpPr>
          <p:cNvPr id="459" name="Google Shape;459;p41"/>
          <p:cNvGrpSpPr/>
          <p:nvPr/>
        </p:nvGrpSpPr>
        <p:grpSpPr>
          <a:xfrm>
            <a:off x="4800488" y="1275338"/>
            <a:ext cx="3856500" cy="3715762"/>
            <a:chOff x="4882450" y="1469650"/>
            <a:chExt cx="3407731" cy="2592818"/>
          </a:xfrm>
        </p:grpSpPr>
        <p:sp>
          <p:nvSpPr>
            <p:cNvPr id="460" name="Google Shape;460;p41"/>
            <p:cNvSpPr/>
            <p:nvPr/>
          </p:nvSpPr>
          <p:spPr>
            <a:xfrm>
              <a:off x="5165541" y="1652984"/>
              <a:ext cx="177919" cy="169340"/>
            </a:xfrm>
            <a:custGeom>
              <a:avLst/>
              <a:gdLst/>
              <a:ahLst/>
              <a:cxnLst/>
              <a:rect l="l" t="t" r="r" b="b"/>
              <a:pathLst>
                <a:path w="9581" h="9119" extrusionOk="0">
                  <a:moveTo>
                    <a:pt x="973" y="1150"/>
                  </a:moveTo>
                  <a:cubicBezTo>
                    <a:pt x="3330" y="1971"/>
                    <a:pt x="5676" y="2828"/>
                    <a:pt x="8021" y="3650"/>
                  </a:cubicBezTo>
                  <a:cubicBezTo>
                    <a:pt x="5652" y="4936"/>
                    <a:pt x="3354" y="6341"/>
                    <a:pt x="1127" y="7877"/>
                  </a:cubicBezTo>
                  <a:cubicBezTo>
                    <a:pt x="1080" y="5638"/>
                    <a:pt x="1020" y="3400"/>
                    <a:pt x="973" y="1150"/>
                  </a:cubicBezTo>
                  <a:close/>
                  <a:moveTo>
                    <a:pt x="428" y="0"/>
                  </a:moveTo>
                  <a:cubicBezTo>
                    <a:pt x="158" y="0"/>
                    <a:pt x="0" y="270"/>
                    <a:pt x="20" y="530"/>
                  </a:cubicBezTo>
                  <a:cubicBezTo>
                    <a:pt x="20" y="530"/>
                    <a:pt x="20" y="530"/>
                    <a:pt x="20" y="542"/>
                  </a:cubicBezTo>
                  <a:cubicBezTo>
                    <a:pt x="80" y="3162"/>
                    <a:pt x="139" y="5781"/>
                    <a:pt x="199" y="8401"/>
                  </a:cubicBezTo>
                  <a:cubicBezTo>
                    <a:pt x="211" y="8591"/>
                    <a:pt x="306" y="8722"/>
                    <a:pt x="449" y="8793"/>
                  </a:cubicBezTo>
                  <a:cubicBezTo>
                    <a:pt x="507" y="8976"/>
                    <a:pt x="658" y="9119"/>
                    <a:pt x="842" y="9119"/>
                  </a:cubicBezTo>
                  <a:cubicBezTo>
                    <a:pt x="921" y="9119"/>
                    <a:pt x="1006" y="9092"/>
                    <a:pt x="1092" y="9032"/>
                  </a:cubicBezTo>
                  <a:cubicBezTo>
                    <a:pt x="3723" y="7186"/>
                    <a:pt x="6461" y="5507"/>
                    <a:pt x="9319" y="4007"/>
                  </a:cubicBezTo>
                  <a:cubicBezTo>
                    <a:pt x="9533" y="3900"/>
                    <a:pt x="9581" y="3698"/>
                    <a:pt x="9533" y="3519"/>
                  </a:cubicBezTo>
                  <a:cubicBezTo>
                    <a:pt x="9533" y="3340"/>
                    <a:pt x="9438" y="3150"/>
                    <a:pt x="9212" y="3078"/>
                  </a:cubicBezTo>
                  <a:cubicBezTo>
                    <a:pt x="6331" y="2078"/>
                    <a:pt x="3473" y="1019"/>
                    <a:pt x="592" y="30"/>
                  </a:cubicBezTo>
                  <a:cubicBezTo>
                    <a:pt x="534" y="10"/>
                    <a:pt x="479"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5078801" y="1589995"/>
              <a:ext cx="309320" cy="289841"/>
            </a:xfrm>
            <a:custGeom>
              <a:avLst/>
              <a:gdLst/>
              <a:ahLst/>
              <a:cxnLst/>
              <a:rect l="l" t="t" r="r" b="b"/>
              <a:pathLst>
                <a:path w="16657" h="15608" extrusionOk="0">
                  <a:moveTo>
                    <a:pt x="8655" y="1118"/>
                  </a:moveTo>
                  <a:cubicBezTo>
                    <a:pt x="11851" y="1118"/>
                    <a:pt x="14408" y="3347"/>
                    <a:pt x="15216" y="6328"/>
                  </a:cubicBezTo>
                  <a:cubicBezTo>
                    <a:pt x="15216" y="6375"/>
                    <a:pt x="15228" y="6435"/>
                    <a:pt x="15228" y="6482"/>
                  </a:cubicBezTo>
                  <a:cubicBezTo>
                    <a:pt x="15895" y="9995"/>
                    <a:pt x="13680" y="13424"/>
                    <a:pt x="10204" y="14281"/>
                  </a:cubicBezTo>
                  <a:cubicBezTo>
                    <a:pt x="9610" y="14427"/>
                    <a:pt x="9008" y="14497"/>
                    <a:pt x="8413" y="14497"/>
                  </a:cubicBezTo>
                  <a:cubicBezTo>
                    <a:pt x="4929" y="14497"/>
                    <a:pt x="1680" y="12085"/>
                    <a:pt x="1619" y="8292"/>
                  </a:cubicBezTo>
                  <a:cubicBezTo>
                    <a:pt x="1572" y="4494"/>
                    <a:pt x="4560" y="1291"/>
                    <a:pt x="8358" y="1125"/>
                  </a:cubicBezTo>
                  <a:cubicBezTo>
                    <a:pt x="8458" y="1120"/>
                    <a:pt x="8557" y="1118"/>
                    <a:pt x="8655" y="1118"/>
                  </a:cubicBezTo>
                  <a:close/>
                  <a:moveTo>
                    <a:pt x="8611" y="1"/>
                  </a:moveTo>
                  <a:cubicBezTo>
                    <a:pt x="8249" y="1"/>
                    <a:pt x="7883" y="26"/>
                    <a:pt x="7513" y="77"/>
                  </a:cubicBezTo>
                  <a:cubicBezTo>
                    <a:pt x="3143" y="684"/>
                    <a:pt x="0" y="4815"/>
                    <a:pt x="560" y="9197"/>
                  </a:cubicBezTo>
                  <a:cubicBezTo>
                    <a:pt x="1074" y="13197"/>
                    <a:pt x="4670" y="15607"/>
                    <a:pt x="8440" y="15607"/>
                  </a:cubicBezTo>
                  <a:cubicBezTo>
                    <a:pt x="9035" y="15607"/>
                    <a:pt x="9635" y="15547"/>
                    <a:pt x="10228" y="15424"/>
                  </a:cubicBezTo>
                  <a:cubicBezTo>
                    <a:pt x="14133" y="14602"/>
                    <a:pt x="16657" y="11042"/>
                    <a:pt x="16431" y="7209"/>
                  </a:cubicBezTo>
                  <a:cubicBezTo>
                    <a:pt x="16490" y="7101"/>
                    <a:pt x="16514" y="6982"/>
                    <a:pt x="16490" y="6840"/>
                  </a:cubicBezTo>
                  <a:cubicBezTo>
                    <a:pt x="16466" y="6697"/>
                    <a:pt x="16443" y="6554"/>
                    <a:pt x="16407" y="6423"/>
                  </a:cubicBezTo>
                  <a:cubicBezTo>
                    <a:pt x="16407" y="6351"/>
                    <a:pt x="16395" y="6280"/>
                    <a:pt x="16371" y="6197"/>
                  </a:cubicBezTo>
                  <a:cubicBezTo>
                    <a:pt x="16359" y="6185"/>
                    <a:pt x="16359" y="6173"/>
                    <a:pt x="16347" y="6161"/>
                  </a:cubicBezTo>
                  <a:cubicBezTo>
                    <a:pt x="16347" y="6149"/>
                    <a:pt x="16347" y="6149"/>
                    <a:pt x="16347" y="6137"/>
                  </a:cubicBezTo>
                  <a:cubicBezTo>
                    <a:pt x="15448" y="2570"/>
                    <a:pt x="12288" y="1"/>
                    <a:pt x="8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4882450" y="1469650"/>
              <a:ext cx="3407731" cy="2592818"/>
            </a:xfrm>
            <a:custGeom>
              <a:avLst/>
              <a:gdLst/>
              <a:ahLst/>
              <a:cxnLst/>
              <a:rect l="l" t="t" r="r" b="b"/>
              <a:pathLst>
                <a:path w="174487" h="139624" extrusionOk="0">
                  <a:moveTo>
                    <a:pt x="68130" y="0"/>
                  </a:moveTo>
                  <a:cubicBezTo>
                    <a:pt x="58779" y="0"/>
                    <a:pt x="49428" y="51"/>
                    <a:pt x="40077" y="152"/>
                  </a:cubicBezTo>
                  <a:cubicBezTo>
                    <a:pt x="27551" y="283"/>
                    <a:pt x="15026" y="509"/>
                    <a:pt x="2501" y="819"/>
                  </a:cubicBezTo>
                  <a:cubicBezTo>
                    <a:pt x="2441" y="819"/>
                    <a:pt x="2394" y="831"/>
                    <a:pt x="2334" y="843"/>
                  </a:cubicBezTo>
                  <a:cubicBezTo>
                    <a:pt x="2204" y="761"/>
                    <a:pt x="2048" y="720"/>
                    <a:pt x="1891" y="720"/>
                  </a:cubicBezTo>
                  <a:cubicBezTo>
                    <a:pt x="1500" y="720"/>
                    <a:pt x="1104" y="973"/>
                    <a:pt x="1096" y="1474"/>
                  </a:cubicBezTo>
                  <a:cubicBezTo>
                    <a:pt x="0" y="46551"/>
                    <a:pt x="96" y="91652"/>
                    <a:pt x="1370" y="136717"/>
                  </a:cubicBezTo>
                  <a:cubicBezTo>
                    <a:pt x="1215" y="137181"/>
                    <a:pt x="1453" y="137776"/>
                    <a:pt x="2084" y="137776"/>
                  </a:cubicBezTo>
                  <a:cubicBezTo>
                    <a:pt x="46232" y="137883"/>
                    <a:pt x="90369" y="138241"/>
                    <a:pt x="134517" y="138884"/>
                  </a:cubicBezTo>
                  <a:cubicBezTo>
                    <a:pt x="146995" y="139062"/>
                    <a:pt x="159461" y="139276"/>
                    <a:pt x="171939" y="139491"/>
                  </a:cubicBezTo>
                  <a:cubicBezTo>
                    <a:pt x="172073" y="139579"/>
                    <a:pt x="172236" y="139623"/>
                    <a:pt x="172400" y="139623"/>
                  </a:cubicBezTo>
                  <a:cubicBezTo>
                    <a:pt x="172790" y="139623"/>
                    <a:pt x="173184" y="139374"/>
                    <a:pt x="173201" y="138872"/>
                  </a:cubicBezTo>
                  <a:cubicBezTo>
                    <a:pt x="174486" y="93854"/>
                    <a:pt x="173963" y="48825"/>
                    <a:pt x="173724" y="3807"/>
                  </a:cubicBezTo>
                  <a:cubicBezTo>
                    <a:pt x="173724" y="3301"/>
                    <a:pt x="173332" y="3048"/>
                    <a:pt x="172939" y="3048"/>
                  </a:cubicBezTo>
                  <a:cubicBezTo>
                    <a:pt x="172546" y="3048"/>
                    <a:pt x="172153" y="3301"/>
                    <a:pt x="172153" y="3807"/>
                  </a:cubicBezTo>
                  <a:cubicBezTo>
                    <a:pt x="172189" y="11094"/>
                    <a:pt x="172236" y="18369"/>
                    <a:pt x="172284" y="25655"/>
                  </a:cubicBezTo>
                  <a:cubicBezTo>
                    <a:pt x="147483" y="26303"/>
                    <a:pt x="122678" y="26488"/>
                    <a:pt x="97874" y="26488"/>
                  </a:cubicBezTo>
                  <a:cubicBezTo>
                    <a:pt x="78881" y="26488"/>
                    <a:pt x="59889" y="26379"/>
                    <a:pt x="40898" y="26286"/>
                  </a:cubicBezTo>
                  <a:cubicBezTo>
                    <a:pt x="28516" y="26227"/>
                    <a:pt x="16145" y="26167"/>
                    <a:pt x="3763" y="26155"/>
                  </a:cubicBezTo>
                  <a:cubicBezTo>
                    <a:pt x="2751" y="26155"/>
                    <a:pt x="2751" y="27727"/>
                    <a:pt x="3763" y="27727"/>
                  </a:cubicBezTo>
                  <a:cubicBezTo>
                    <a:pt x="35077" y="27769"/>
                    <a:pt x="66396" y="28059"/>
                    <a:pt x="97714" y="28059"/>
                  </a:cubicBezTo>
                  <a:cubicBezTo>
                    <a:pt x="110371" y="28059"/>
                    <a:pt x="123028" y="28012"/>
                    <a:pt x="135684" y="27882"/>
                  </a:cubicBezTo>
                  <a:cubicBezTo>
                    <a:pt x="147888" y="27751"/>
                    <a:pt x="160092" y="27548"/>
                    <a:pt x="172284" y="27227"/>
                  </a:cubicBezTo>
                  <a:lnTo>
                    <a:pt x="172284" y="27227"/>
                  </a:lnTo>
                  <a:cubicBezTo>
                    <a:pt x="172510" y="64124"/>
                    <a:pt x="172689" y="101034"/>
                    <a:pt x="171653" y="137919"/>
                  </a:cubicBezTo>
                  <a:cubicBezTo>
                    <a:pt x="127623" y="137133"/>
                    <a:pt x="83594" y="136609"/>
                    <a:pt x="39565" y="136359"/>
                  </a:cubicBezTo>
                  <a:cubicBezTo>
                    <a:pt x="27349" y="136288"/>
                    <a:pt x="15145" y="136240"/>
                    <a:pt x="2929" y="136217"/>
                  </a:cubicBezTo>
                  <a:cubicBezTo>
                    <a:pt x="1679" y="91616"/>
                    <a:pt x="1584" y="46991"/>
                    <a:pt x="2644" y="2391"/>
                  </a:cubicBezTo>
                  <a:cubicBezTo>
                    <a:pt x="24539" y="1849"/>
                    <a:pt x="46441" y="1575"/>
                    <a:pt x="68341" y="1575"/>
                  </a:cubicBezTo>
                  <a:cubicBezTo>
                    <a:pt x="90241" y="1575"/>
                    <a:pt x="112139" y="1849"/>
                    <a:pt x="134029" y="2403"/>
                  </a:cubicBezTo>
                  <a:cubicBezTo>
                    <a:pt x="146554" y="2724"/>
                    <a:pt x="159080" y="3129"/>
                    <a:pt x="171593" y="3629"/>
                  </a:cubicBezTo>
                  <a:cubicBezTo>
                    <a:pt x="171605" y="3629"/>
                    <a:pt x="171616" y="3629"/>
                    <a:pt x="171627" y="3629"/>
                  </a:cubicBezTo>
                  <a:cubicBezTo>
                    <a:pt x="172605" y="3629"/>
                    <a:pt x="172594" y="2093"/>
                    <a:pt x="171593" y="2057"/>
                  </a:cubicBezTo>
                  <a:cubicBezTo>
                    <a:pt x="137122" y="690"/>
                    <a:pt x="102628" y="0"/>
                    <a:pt x="6813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7423114" y="1667599"/>
              <a:ext cx="164957" cy="152107"/>
            </a:xfrm>
            <a:custGeom>
              <a:avLst/>
              <a:gdLst/>
              <a:ahLst/>
              <a:cxnLst/>
              <a:rect l="l" t="t" r="r" b="b"/>
              <a:pathLst>
                <a:path w="8883" h="8191" extrusionOk="0">
                  <a:moveTo>
                    <a:pt x="4233" y="1575"/>
                  </a:moveTo>
                  <a:cubicBezTo>
                    <a:pt x="5061" y="1575"/>
                    <a:pt x="5864" y="1941"/>
                    <a:pt x="6346" y="2708"/>
                  </a:cubicBezTo>
                  <a:cubicBezTo>
                    <a:pt x="7108" y="3899"/>
                    <a:pt x="6822" y="5554"/>
                    <a:pt x="5584" y="6304"/>
                  </a:cubicBezTo>
                  <a:cubicBezTo>
                    <a:pt x="5168" y="6556"/>
                    <a:pt x="4756" y="6667"/>
                    <a:pt x="4368" y="6667"/>
                  </a:cubicBezTo>
                  <a:cubicBezTo>
                    <a:pt x="2361" y="6667"/>
                    <a:pt x="1004" y="3713"/>
                    <a:pt x="3060" y="2256"/>
                  </a:cubicBezTo>
                  <a:cubicBezTo>
                    <a:pt x="3274" y="2113"/>
                    <a:pt x="3381" y="1899"/>
                    <a:pt x="3405" y="1696"/>
                  </a:cubicBezTo>
                  <a:cubicBezTo>
                    <a:pt x="3677" y="1616"/>
                    <a:pt x="3956" y="1575"/>
                    <a:pt x="4233" y="1575"/>
                  </a:cubicBezTo>
                  <a:close/>
                  <a:moveTo>
                    <a:pt x="4201" y="0"/>
                  </a:moveTo>
                  <a:cubicBezTo>
                    <a:pt x="3424" y="0"/>
                    <a:pt x="2635" y="203"/>
                    <a:pt x="1929" y="613"/>
                  </a:cubicBezTo>
                  <a:cubicBezTo>
                    <a:pt x="1560" y="827"/>
                    <a:pt x="1488" y="1184"/>
                    <a:pt x="1596" y="1506"/>
                  </a:cubicBezTo>
                  <a:cubicBezTo>
                    <a:pt x="393" y="2780"/>
                    <a:pt x="0" y="4732"/>
                    <a:pt x="965" y="6316"/>
                  </a:cubicBezTo>
                  <a:cubicBezTo>
                    <a:pt x="1696" y="7508"/>
                    <a:pt x="3058" y="8191"/>
                    <a:pt x="4422" y="8191"/>
                  </a:cubicBezTo>
                  <a:cubicBezTo>
                    <a:pt x="5101" y="8191"/>
                    <a:pt x="5780" y="8021"/>
                    <a:pt x="6382" y="7661"/>
                  </a:cubicBezTo>
                  <a:cubicBezTo>
                    <a:pt x="8299" y="6518"/>
                    <a:pt x="8882" y="3970"/>
                    <a:pt x="7799" y="2053"/>
                  </a:cubicBezTo>
                  <a:cubicBezTo>
                    <a:pt x="7034" y="693"/>
                    <a:pt x="5637" y="0"/>
                    <a:pt x="4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7638675" y="1678128"/>
              <a:ext cx="155672" cy="144512"/>
            </a:xfrm>
            <a:custGeom>
              <a:avLst/>
              <a:gdLst/>
              <a:ahLst/>
              <a:cxnLst/>
              <a:rect l="l" t="t" r="r" b="b"/>
              <a:pathLst>
                <a:path w="8383" h="7782" extrusionOk="0">
                  <a:moveTo>
                    <a:pt x="4035" y="1619"/>
                  </a:moveTo>
                  <a:cubicBezTo>
                    <a:pt x="5419" y="1619"/>
                    <a:pt x="6759" y="2642"/>
                    <a:pt x="6263" y="4427"/>
                  </a:cubicBezTo>
                  <a:cubicBezTo>
                    <a:pt x="5987" y="5381"/>
                    <a:pt x="5191" y="6212"/>
                    <a:pt x="4231" y="6212"/>
                  </a:cubicBezTo>
                  <a:cubicBezTo>
                    <a:pt x="3992" y="6212"/>
                    <a:pt x="3743" y="6160"/>
                    <a:pt x="3489" y="6046"/>
                  </a:cubicBezTo>
                  <a:cubicBezTo>
                    <a:pt x="2311" y="5523"/>
                    <a:pt x="1596" y="3951"/>
                    <a:pt x="2251" y="2784"/>
                  </a:cubicBezTo>
                  <a:cubicBezTo>
                    <a:pt x="2358" y="2594"/>
                    <a:pt x="2370" y="2403"/>
                    <a:pt x="2334" y="2236"/>
                  </a:cubicBezTo>
                  <a:cubicBezTo>
                    <a:pt x="2808" y="1818"/>
                    <a:pt x="3425" y="1619"/>
                    <a:pt x="4035" y="1619"/>
                  </a:cubicBezTo>
                  <a:close/>
                  <a:moveTo>
                    <a:pt x="4205" y="1"/>
                  </a:moveTo>
                  <a:cubicBezTo>
                    <a:pt x="2444" y="1"/>
                    <a:pt x="764" y="1096"/>
                    <a:pt x="144" y="2784"/>
                  </a:cubicBezTo>
                  <a:cubicBezTo>
                    <a:pt x="1" y="3177"/>
                    <a:pt x="167" y="3475"/>
                    <a:pt x="441" y="3618"/>
                  </a:cubicBezTo>
                  <a:cubicBezTo>
                    <a:pt x="394" y="5237"/>
                    <a:pt x="1382" y="6844"/>
                    <a:pt x="2930" y="7511"/>
                  </a:cubicBezTo>
                  <a:cubicBezTo>
                    <a:pt x="3364" y="7696"/>
                    <a:pt x="3800" y="7782"/>
                    <a:pt x="4223" y="7782"/>
                  </a:cubicBezTo>
                  <a:cubicBezTo>
                    <a:pt x="5782" y="7782"/>
                    <a:pt x="7170" y="6625"/>
                    <a:pt x="7704" y="5070"/>
                  </a:cubicBezTo>
                  <a:cubicBezTo>
                    <a:pt x="8383" y="3070"/>
                    <a:pt x="7502" y="820"/>
                    <a:pt x="5406" y="177"/>
                  </a:cubicBezTo>
                  <a:cubicBezTo>
                    <a:pt x="5009" y="58"/>
                    <a:pt x="4605" y="1"/>
                    <a:pt x="4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7824189" y="1685946"/>
              <a:ext cx="156099" cy="140835"/>
            </a:xfrm>
            <a:custGeom>
              <a:avLst/>
              <a:gdLst/>
              <a:ahLst/>
              <a:cxnLst/>
              <a:rect l="l" t="t" r="r" b="b"/>
              <a:pathLst>
                <a:path w="8406" h="7584" extrusionOk="0">
                  <a:moveTo>
                    <a:pt x="4090" y="1567"/>
                  </a:moveTo>
                  <a:cubicBezTo>
                    <a:pt x="4639" y="1567"/>
                    <a:pt x="5195" y="1743"/>
                    <a:pt x="5644" y="2065"/>
                  </a:cubicBezTo>
                  <a:cubicBezTo>
                    <a:pt x="6775" y="2875"/>
                    <a:pt x="6656" y="4351"/>
                    <a:pt x="5727" y="5292"/>
                  </a:cubicBezTo>
                  <a:cubicBezTo>
                    <a:pt x="5228" y="5797"/>
                    <a:pt x="4697" y="6007"/>
                    <a:pt x="4198" y="6007"/>
                  </a:cubicBezTo>
                  <a:cubicBezTo>
                    <a:pt x="2578" y="6007"/>
                    <a:pt x="1292" y="3784"/>
                    <a:pt x="2512" y="2173"/>
                  </a:cubicBezTo>
                  <a:cubicBezTo>
                    <a:pt x="2512" y="2173"/>
                    <a:pt x="2512" y="2173"/>
                    <a:pt x="2512" y="2161"/>
                  </a:cubicBezTo>
                  <a:cubicBezTo>
                    <a:pt x="2536" y="2149"/>
                    <a:pt x="2560" y="2137"/>
                    <a:pt x="2596" y="2113"/>
                  </a:cubicBezTo>
                  <a:cubicBezTo>
                    <a:pt x="3011" y="1740"/>
                    <a:pt x="3546" y="1567"/>
                    <a:pt x="4090" y="1567"/>
                  </a:cubicBezTo>
                  <a:close/>
                  <a:moveTo>
                    <a:pt x="4114" y="1"/>
                  </a:moveTo>
                  <a:cubicBezTo>
                    <a:pt x="3165" y="1"/>
                    <a:pt x="2221" y="328"/>
                    <a:pt x="1476" y="994"/>
                  </a:cubicBezTo>
                  <a:cubicBezTo>
                    <a:pt x="1393" y="1065"/>
                    <a:pt x="1345" y="1149"/>
                    <a:pt x="1298" y="1220"/>
                  </a:cubicBezTo>
                  <a:cubicBezTo>
                    <a:pt x="1250" y="1268"/>
                    <a:pt x="1203" y="1315"/>
                    <a:pt x="1155" y="1375"/>
                  </a:cubicBezTo>
                  <a:cubicBezTo>
                    <a:pt x="0" y="2911"/>
                    <a:pt x="310" y="5161"/>
                    <a:pt x="1595" y="6518"/>
                  </a:cubicBezTo>
                  <a:cubicBezTo>
                    <a:pt x="2293" y="7248"/>
                    <a:pt x="3180" y="7584"/>
                    <a:pt x="4073" y="7584"/>
                  </a:cubicBezTo>
                  <a:cubicBezTo>
                    <a:pt x="5161" y="7584"/>
                    <a:pt x="6259" y="7086"/>
                    <a:pt x="7037" y="6197"/>
                  </a:cubicBezTo>
                  <a:cubicBezTo>
                    <a:pt x="8406" y="4613"/>
                    <a:pt x="8406" y="2244"/>
                    <a:pt x="6703" y="911"/>
                  </a:cubicBezTo>
                  <a:cubicBezTo>
                    <a:pt x="5954" y="307"/>
                    <a:pt x="5032"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5126632" y="2157203"/>
              <a:ext cx="2920790" cy="1678487"/>
            </a:xfrm>
            <a:custGeom>
              <a:avLst/>
              <a:gdLst/>
              <a:ahLst/>
              <a:cxnLst/>
              <a:rect l="l" t="t" r="r" b="b"/>
              <a:pathLst>
                <a:path w="149554" h="90387" extrusionOk="0">
                  <a:moveTo>
                    <a:pt x="1761" y="2108"/>
                  </a:moveTo>
                  <a:lnTo>
                    <a:pt x="1761" y="2108"/>
                  </a:lnTo>
                  <a:cubicBezTo>
                    <a:pt x="50303" y="2263"/>
                    <a:pt x="98857" y="2418"/>
                    <a:pt x="147398" y="2573"/>
                  </a:cubicBezTo>
                  <a:cubicBezTo>
                    <a:pt x="146886" y="30945"/>
                    <a:pt x="147148" y="59341"/>
                    <a:pt x="147422" y="87714"/>
                  </a:cubicBezTo>
                  <a:cubicBezTo>
                    <a:pt x="139517" y="87284"/>
                    <a:pt x="131611" y="87128"/>
                    <a:pt x="123705" y="87128"/>
                  </a:cubicBezTo>
                  <a:cubicBezTo>
                    <a:pt x="107758" y="87128"/>
                    <a:pt x="91809" y="87761"/>
                    <a:pt x="75866" y="88047"/>
                  </a:cubicBezTo>
                  <a:cubicBezTo>
                    <a:pt x="68223" y="88185"/>
                    <a:pt x="60578" y="88235"/>
                    <a:pt x="52932" y="88235"/>
                  </a:cubicBezTo>
                  <a:cubicBezTo>
                    <a:pt x="36100" y="88235"/>
                    <a:pt x="19264" y="87991"/>
                    <a:pt x="2440" y="87893"/>
                  </a:cubicBezTo>
                  <a:cubicBezTo>
                    <a:pt x="2690" y="59294"/>
                    <a:pt x="2464" y="30695"/>
                    <a:pt x="1761" y="2108"/>
                  </a:cubicBezTo>
                  <a:close/>
                  <a:moveTo>
                    <a:pt x="1713" y="1"/>
                  </a:moveTo>
                  <a:cubicBezTo>
                    <a:pt x="1285" y="1"/>
                    <a:pt x="1011" y="322"/>
                    <a:pt x="916" y="715"/>
                  </a:cubicBezTo>
                  <a:cubicBezTo>
                    <a:pt x="894" y="713"/>
                    <a:pt x="872" y="713"/>
                    <a:pt x="850" y="713"/>
                  </a:cubicBezTo>
                  <a:cubicBezTo>
                    <a:pt x="420" y="713"/>
                    <a:pt x="0" y="1047"/>
                    <a:pt x="23" y="1727"/>
                  </a:cubicBezTo>
                  <a:cubicBezTo>
                    <a:pt x="737" y="30933"/>
                    <a:pt x="963" y="60151"/>
                    <a:pt x="701" y="89369"/>
                  </a:cubicBezTo>
                  <a:cubicBezTo>
                    <a:pt x="694" y="90046"/>
                    <a:pt x="1119" y="90382"/>
                    <a:pt x="1552" y="90382"/>
                  </a:cubicBezTo>
                  <a:cubicBezTo>
                    <a:pt x="1819" y="90382"/>
                    <a:pt x="2088" y="90254"/>
                    <a:pt x="2261" y="90000"/>
                  </a:cubicBezTo>
                  <a:cubicBezTo>
                    <a:pt x="19220" y="90091"/>
                    <a:pt x="36190" y="90340"/>
                    <a:pt x="53156" y="90340"/>
                  </a:cubicBezTo>
                  <a:cubicBezTo>
                    <a:pt x="60727" y="90340"/>
                    <a:pt x="68297" y="90291"/>
                    <a:pt x="75866" y="90155"/>
                  </a:cubicBezTo>
                  <a:cubicBezTo>
                    <a:pt x="91788" y="89869"/>
                    <a:pt x="107716" y="89234"/>
                    <a:pt x="123642" y="89234"/>
                  </a:cubicBezTo>
                  <a:cubicBezTo>
                    <a:pt x="131605" y="89234"/>
                    <a:pt x="139568" y="89393"/>
                    <a:pt x="147529" y="89833"/>
                  </a:cubicBezTo>
                  <a:cubicBezTo>
                    <a:pt x="147676" y="90202"/>
                    <a:pt x="147996" y="90387"/>
                    <a:pt x="148315" y="90387"/>
                  </a:cubicBezTo>
                  <a:cubicBezTo>
                    <a:pt x="148748" y="90387"/>
                    <a:pt x="149179" y="90047"/>
                    <a:pt x="149172" y="89369"/>
                  </a:cubicBezTo>
                  <a:cubicBezTo>
                    <a:pt x="148887" y="60330"/>
                    <a:pt x="148601" y="31278"/>
                    <a:pt x="149137" y="2239"/>
                  </a:cubicBezTo>
                  <a:cubicBezTo>
                    <a:pt x="149553" y="1656"/>
                    <a:pt x="149351" y="465"/>
                    <a:pt x="148506" y="465"/>
                  </a:cubicBezTo>
                  <a:cubicBezTo>
                    <a:pt x="99583" y="310"/>
                    <a:pt x="50648" y="156"/>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ext, shelf, book, indoor&#10;&#10;Description automatically generated">
            <a:extLst>
              <a:ext uri="{FF2B5EF4-FFF2-40B4-BE49-F238E27FC236}">
                <a16:creationId xmlns:a16="http://schemas.microsoft.com/office/drawing/2014/main" id="{020E0712-85A0-19D3-FAAF-FCC5C9C83DD8}"/>
              </a:ext>
            </a:extLst>
          </p:cNvPr>
          <p:cNvPicPr>
            <a:picLocks noChangeAspect="1"/>
          </p:cNvPicPr>
          <p:nvPr/>
        </p:nvPicPr>
        <p:blipFill>
          <a:blip r:embed="rId3"/>
          <a:stretch>
            <a:fillRect/>
          </a:stretch>
        </p:blipFill>
        <p:spPr>
          <a:xfrm>
            <a:off x="5226838" y="2446021"/>
            <a:ext cx="3079448" cy="19659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54"/>
          <p:cNvSpPr/>
          <p:nvPr/>
        </p:nvSpPr>
        <p:spPr>
          <a:xfrm>
            <a:off x="838000" y="820451"/>
            <a:ext cx="1819856" cy="130525"/>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txBox="1">
            <a:spLocks noGrp="1"/>
          </p:cNvSpPr>
          <p:nvPr>
            <p:ph type="title"/>
          </p:nvPr>
        </p:nvSpPr>
        <p:spPr>
          <a:xfrm>
            <a:off x="715450" y="417564"/>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References</a:t>
            </a:r>
          </a:p>
        </p:txBody>
      </p:sp>
      <p:sp>
        <p:nvSpPr>
          <p:cNvPr id="1603" name="Google Shape;1603;p54"/>
          <p:cNvSpPr txBox="1">
            <a:spLocks noGrp="1"/>
          </p:cNvSpPr>
          <p:nvPr>
            <p:ph type="body" idx="1"/>
          </p:nvPr>
        </p:nvSpPr>
        <p:spPr>
          <a:xfrm>
            <a:off x="715450" y="1301025"/>
            <a:ext cx="3856500" cy="33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latin typeface="Quicksand"/>
                <a:ea typeface="Quicksand"/>
                <a:cs typeface="Quicksand"/>
                <a:sym typeface="Quicksand"/>
              </a:rPr>
              <a:t>Videos:</a:t>
            </a:r>
            <a:endParaRPr sz="1300" b="1" dirty="0">
              <a:latin typeface="Quicksand"/>
              <a:ea typeface="Quicksand"/>
              <a:cs typeface="Quicksand"/>
              <a:sym typeface="Quicksand"/>
            </a:endParaRPr>
          </a:p>
          <a:p>
            <a:pPr marL="0" lvl="0" indent="0" algn="l" rtl="0">
              <a:spcBef>
                <a:spcPts val="0"/>
              </a:spcBef>
              <a:spcAft>
                <a:spcPts val="0"/>
              </a:spcAft>
              <a:buNone/>
            </a:pPr>
            <a:endParaRPr lang="en-IN" sz="1300" b="1" dirty="0">
              <a:latin typeface="Quicksand"/>
              <a:ea typeface="Quicksand"/>
              <a:cs typeface="Quicksand"/>
              <a:sym typeface="Quicksand"/>
            </a:endParaRPr>
          </a:p>
          <a:p>
            <a:pPr marL="457200" lvl="0" indent="-311150" algn="l" rtl="0">
              <a:spcBef>
                <a:spcPts val="0"/>
              </a:spcBef>
              <a:spcAft>
                <a:spcPts val="0"/>
              </a:spcAft>
              <a:buSzPts val="1300"/>
              <a:buChar char="●"/>
            </a:pPr>
            <a:r>
              <a:rPr lang="en-US" sz="1300" dirty="0">
                <a:solidFill>
                  <a:schemeClr val="hlink"/>
                </a:solidFill>
                <a:uFill>
                  <a:noFill/>
                </a:uFill>
                <a:hlinkClick r:id="rId3"/>
              </a:rPr>
              <a:t>Full CSS Tutorial By Code with Harry</a:t>
            </a:r>
            <a:endParaRPr lang="en-US" sz="1300" dirty="0">
              <a:solidFill>
                <a:schemeClr val="hlink"/>
              </a:solidFill>
              <a:uFill>
                <a:noFill/>
              </a:uFill>
            </a:endParaRPr>
          </a:p>
          <a:p>
            <a:pPr indent="-311150">
              <a:buSzPts val="1300"/>
            </a:pPr>
            <a:r>
              <a:rPr lang="en-US" sz="1300" dirty="0">
                <a:solidFill>
                  <a:schemeClr val="hlink"/>
                </a:solidFill>
                <a:uFill>
                  <a:noFill/>
                </a:uFill>
                <a:hlinkClick r:id="rId3"/>
              </a:rPr>
              <a:t>Full HTML Tutorial By Code with Harry</a:t>
            </a:r>
            <a:endParaRPr lang="en-US" sz="1300" dirty="0"/>
          </a:p>
          <a:p>
            <a:pPr indent="-311150">
              <a:buSzPts val="1300"/>
            </a:pPr>
            <a:r>
              <a:rPr lang="en-US" sz="1300" dirty="0">
                <a:solidFill>
                  <a:schemeClr val="hlink"/>
                </a:solidFill>
                <a:uFill>
                  <a:noFill/>
                </a:uFill>
                <a:hlinkClick r:id="rId3"/>
              </a:rPr>
              <a:t>Full Java script Tutorial By Code with Harry</a:t>
            </a:r>
            <a:endParaRPr lang="en-US" sz="1300" dirty="0"/>
          </a:p>
          <a:p>
            <a:pPr marL="457200" lvl="0" indent="-311150" algn="l" rtl="0">
              <a:spcBef>
                <a:spcPts val="0"/>
              </a:spcBef>
              <a:spcAft>
                <a:spcPts val="0"/>
              </a:spcAft>
              <a:buSzPts val="1300"/>
              <a:buChar char="●"/>
            </a:pPr>
            <a:r>
              <a:rPr lang="en-US" sz="1300" dirty="0"/>
              <a:t>W3 Schools</a:t>
            </a:r>
          </a:p>
          <a:p>
            <a:pPr marL="457200" lvl="0" indent="-311150" algn="l" rtl="0">
              <a:spcBef>
                <a:spcPts val="0"/>
              </a:spcBef>
              <a:spcAft>
                <a:spcPts val="0"/>
              </a:spcAft>
              <a:buSzPts val="1300"/>
              <a:buChar char="●"/>
            </a:pPr>
            <a:r>
              <a:rPr lang="en-US" sz="1300" dirty="0"/>
              <a:t>Geeks for Geeks</a:t>
            </a:r>
          </a:p>
        </p:txBody>
      </p:sp>
      <p:sp>
        <p:nvSpPr>
          <p:cNvPr id="1604" name="Google Shape;1604;p54"/>
          <p:cNvSpPr txBox="1">
            <a:spLocks noGrp="1"/>
          </p:cNvSpPr>
          <p:nvPr>
            <p:ph type="body" idx="1"/>
          </p:nvPr>
        </p:nvSpPr>
        <p:spPr>
          <a:xfrm>
            <a:off x="4572050" y="1301025"/>
            <a:ext cx="3856500" cy="33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300" b="1" dirty="0">
                <a:latin typeface="Quicksand"/>
                <a:ea typeface="Quicksand"/>
                <a:cs typeface="Quicksand"/>
                <a:sym typeface="Quicksand"/>
              </a:rPr>
              <a:t> Video/Website Links:</a:t>
            </a:r>
          </a:p>
          <a:p>
            <a:pPr marL="0" lvl="0" indent="0" algn="l" rtl="0">
              <a:spcBef>
                <a:spcPts val="0"/>
              </a:spcBef>
              <a:spcAft>
                <a:spcPts val="0"/>
              </a:spcAft>
              <a:buNone/>
            </a:pPr>
            <a:endParaRPr sz="1300" b="1" dirty="0">
              <a:latin typeface="Quicksand"/>
              <a:ea typeface="Quicksand"/>
              <a:cs typeface="Quicksand"/>
              <a:sym typeface="Quicksand"/>
            </a:endParaRPr>
          </a:p>
          <a:p>
            <a:pPr marL="457200" lvl="0" indent="-311150" algn="l" rtl="0">
              <a:spcBef>
                <a:spcPts val="0"/>
              </a:spcBef>
              <a:spcAft>
                <a:spcPts val="0"/>
              </a:spcAft>
              <a:buSzPts val="1300"/>
              <a:buChar char="●"/>
            </a:pPr>
            <a:r>
              <a:rPr lang="en-US" sz="1300" dirty="0">
                <a:solidFill>
                  <a:schemeClr val="hlink"/>
                </a:solidFill>
                <a:uFill>
                  <a:noFill/>
                </a:uFill>
              </a:rPr>
              <a:t>https://www.codewithharry.com/videos/web-development-in-hindi-103/</a:t>
            </a:r>
          </a:p>
          <a:p>
            <a:pPr marL="457200" lvl="0" indent="-311150" algn="l" rtl="0">
              <a:spcBef>
                <a:spcPts val="0"/>
              </a:spcBef>
              <a:spcAft>
                <a:spcPts val="0"/>
              </a:spcAft>
              <a:buSzPts val="1300"/>
              <a:buChar char="●"/>
            </a:pPr>
            <a:r>
              <a:rPr lang="en-US" sz="1300" dirty="0">
                <a:solidFill>
                  <a:schemeClr val="hlink"/>
                </a:solidFill>
                <a:uFill>
                  <a:noFill/>
                </a:uFill>
              </a:rPr>
              <a:t>https://www.ustube.com/watch?v=hKB-YGF14SY.</a:t>
            </a:r>
          </a:p>
          <a:p>
            <a:pPr marL="457200" lvl="0" indent="-311150" algn="l" rtl="0">
              <a:spcBef>
                <a:spcPts val="0"/>
              </a:spcBef>
              <a:spcAft>
                <a:spcPts val="0"/>
              </a:spcAft>
              <a:buSzPts val="1300"/>
              <a:buChar char="●"/>
            </a:pPr>
            <a:r>
              <a:rPr lang="en-US" sz="1300" dirty="0">
                <a:solidFill>
                  <a:schemeClr val="hlink"/>
                </a:solidFill>
                <a:uFill>
                  <a:noFill/>
                </a:uFill>
              </a:rPr>
              <a:t>https://www.google.com/search?q=quotes+on+website&amp;sxsrf=ALiCzsZnF4qRlNNXCiO2LNSOzqwEb4Ehkw:1672938548414&amp;source=lnms&amp;tbm=isch&amp;sa=X&amp;ved=2ahUKEwjF3KLf9bD8AhXLxXMBHY6oD4oQ_AUoAXoECAEQAw&amp;biw=1536&amp;bih=767&amp;dpr=1.25#imgrc=hAc9HeDSUz8L9M</a:t>
            </a:r>
            <a:r>
              <a:rPr lang="en-US" sz="1300" dirty="0"/>
              <a:t>M</a:t>
            </a:r>
            <a:r>
              <a:rPr lang="en-US" sz="1300" dirty="0">
                <a:solidFill>
                  <a:schemeClr val="hlink"/>
                </a:solidFill>
                <a:uFill>
                  <a:noFill/>
                </a:uFill>
                <a:hlinkClick r:id="rId4"/>
              </a:rPr>
              <a:t>an and woman with papers</a:t>
            </a:r>
            <a:endParaRPr lang="en-US" sz="13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2"/>
        <p:cNvGrpSpPr/>
        <p:nvPr/>
      </p:nvGrpSpPr>
      <p:grpSpPr>
        <a:xfrm>
          <a:off x="0" y="0"/>
          <a:ext cx="0" cy="0"/>
          <a:chOff x="0" y="0"/>
          <a:chExt cx="0" cy="0"/>
        </a:xfrm>
      </p:grpSpPr>
      <p:sp>
        <p:nvSpPr>
          <p:cNvPr id="953" name="Google Shape;953;p52"/>
          <p:cNvSpPr txBox="1">
            <a:spLocks noGrp="1"/>
          </p:cNvSpPr>
          <p:nvPr>
            <p:ph type="ctrTitle"/>
          </p:nvPr>
        </p:nvSpPr>
        <p:spPr>
          <a:xfrm>
            <a:off x="4572000" y="1219076"/>
            <a:ext cx="3856500" cy="6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954" name="Google Shape;954;p52"/>
          <p:cNvSpPr txBox="1">
            <a:spLocks noGrp="1"/>
          </p:cNvSpPr>
          <p:nvPr>
            <p:ph type="subTitle" idx="1"/>
          </p:nvPr>
        </p:nvSpPr>
        <p:spPr>
          <a:xfrm>
            <a:off x="4572000" y="1888504"/>
            <a:ext cx="38565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a:t>
            </a:r>
            <a:endParaRPr dirty="0"/>
          </a:p>
          <a:p>
            <a:pPr marL="0" lvl="0" indent="0" algn="ctr" rtl="0">
              <a:spcBef>
                <a:spcPts val="0"/>
              </a:spcBef>
              <a:spcAft>
                <a:spcPts val="0"/>
              </a:spcAft>
              <a:buNone/>
            </a:pPr>
            <a:r>
              <a:rPr lang="en" dirty="0"/>
              <a:t>youremail@freepik.com</a:t>
            </a:r>
            <a:endParaRPr dirty="0"/>
          </a:p>
          <a:p>
            <a:pPr marL="0" lvl="0" indent="0" algn="ctr" rtl="0">
              <a:spcBef>
                <a:spcPts val="0"/>
              </a:spcBef>
              <a:spcAft>
                <a:spcPts val="0"/>
              </a:spcAft>
              <a:buNone/>
            </a:pPr>
            <a:r>
              <a:rPr lang="en" dirty="0"/>
              <a:t>+91 7836971626yourcompany.com</a:t>
            </a:r>
            <a:endParaRPr dirty="0"/>
          </a:p>
        </p:txBody>
      </p:sp>
      <p:sp>
        <p:nvSpPr>
          <p:cNvPr id="955" name="Google Shape;955;p52"/>
          <p:cNvSpPr txBox="1"/>
          <p:nvPr/>
        </p:nvSpPr>
        <p:spPr>
          <a:xfrm>
            <a:off x="4572000" y="4403175"/>
            <a:ext cx="3856500" cy="201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endParaRPr sz="1100" dirty="0">
              <a:solidFill>
                <a:schemeClr val="dk1"/>
              </a:solidFill>
              <a:latin typeface="Quicksand"/>
              <a:ea typeface="Quicksand"/>
              <a:cs typeface="Quicksand"/>
              <a:sym typeface="Quicksand"/>
            </a:endParaRPr>
          </a:p>
        </p:txBody>
      </p:sp>
      <p:grpSp>
        <p:nvGrpSpPr>
          <p:cNvPr id="956" name="Google Shape;956;p52"/>
          <p:cNvGrpSpPr/>
          <p:nvPr/>
        </p:nvGrpSpPr>
        <p:grpSpPr>
          <a:xfrm>
            <a:off x="5678316" y="3030460"/>
            <a:ext cx="504633" cy="487524"/>
            <a:chOff x="1656175" y="647400"/>
            <a:chExt cx="1179050" cy="1139075"/>
          </a:xfrm>
        </p:grpSpPr>
        <p:sp>
          <p:nvSpPr>
            <p:cNvPr id="957" name="Google Shape;957;p52"/>
            <p:cNvSpPr/>
            <p:nvPr/>
          </p:nvSpPr>
          <p:spPr>
            <a:xfrm>
              <a:off x="2027550" y="787925"/>
              <a:ext cx="413700" cy="856650"/>
            </a:xfrm>
            <a:custGeom>
              <a:avLst/>
              <a:gdLst/>
              <a:ahLst/>
              <a:cxnLst/>
              <a:rect l="l" t="t" r="r" b="b"/>
              <a:pathLst>
                <a:path w="16548" h="34266" extrusionOk="0">
                  <a:moveTo>
                    <a:pt x="3495" y="17303"/>
                  </a:moveTo>
                  <a:lnTo>
                    <a:pt x="3495" y="17344"/>
                  </a:lnTo>
                  <a:cubicBezTo>
                    <a:pt x="3474" y="17323"/>
                    <a:pt x="3453" y="17323"/>
                    <a:pt x="3432" y="17303"/>
                  </a:cubicBezTo>
                  <a:close/>
                  <a:moveTo>
                    <a:pt x="10693" y="710"/>
                  </a:moveTo>
                  <a:lnTo>
                    <a:pt x="15547" y="731"/>
                  </a:lnTo>
                  <a:lnTo>
                    <a:pt x="15547" y="4539"/>
                  </a:lnTo>
                  <a:cubicBezTo>
                    <a:pt x="15526" y="5481"/>
                    <a:pt x="15652" y="5543"/>
                    <a:pt x="14794" y="5774"/>
                  </a:cubicBezTo>
                  <a:cubicBezTo>
                    <a:pt x="14516" y="5846"/>
                    <a:pt x="14237" y="5867"/>
                    <a:pt x="13956" y="5867"/>
                  </a:cubicBezTo>
                  <a:cubicBezTo>
                    <a:pt x="13591" y="5867"/>
                    <a:pt x="13223" y="5832"/>
                    <a:pt x="12855" y="5832"/>
                  </a:cubicBezTo>
                  <a:cubicBezTo>
                    <a:pt x="12609" y="5832"/>
                    <a:pt x="12362" y="5848"/>
                    <a:pt x="12116" y="5899"/>
                  </a:cubicBezTo>
                  <a:lnTo>
                    <a:pt x="12095" y="5899"/>
                  </a:lnTo>
                  <a:cubicBezTo>
                    <a:pt x="11341" y="5899"/>
                    <a:pt x="10525" y="6318"/>
                    <a:pt x="10400" y="7448"/>
                  </a:cubicBezTo>
                  <a:cubicBezTo>
                    <a:pt x="10023" y="8598"/>
                    <a:pt x="10274" y="10105"/>
                    <a:pt x="10232" y="11256"/>
                  </a:cubicBezTo>
                  <a:cubicBezTo>
                    <a:pt x="10232" y="11486"/>
                    <a:pt x="10421" y="11632"/>
                    <a:pt x="10630" y="11653"/>
                  </a:cubicBezTo>
                  <a:cubicBezTo>
                    <a:pt x="11177" y="11690"/>
                    <a:pt x="11717" y="11712"/>
                    <a:pt x="12259" y="11712"/>
                  </a:cubicBezTo>
                  <a:cubicBezTo>
                    <a:pt x="12649" y="11712"/>
                    <a:pt x="13039" y="11700"/>
                    <a:pt x="13434" y="11674"/>
                  </a:cubicBezTo>
                  <a:cubicBezTo>
                    <a:pt x="13455" y="11674"/>
                    <a:pt x="14396" y="11528"/>
                    <a:pt x="14961" y="11465"/>
                  </a:cubicBezTo>
                  <a:lnTo>
                    <a:pt x="15401" y="11465"/>
                  </a:lnTo>
                  <a:cubicBezTo>
                    <a:pt x="15463" y="11507"/>
                    <a:pt x="15526" y="11674"/>
                    <a:pt x="15547" y="11883"/>
                  </a:cubicBezTo>
                  <a:lnTo>
                    <a:pt x="15212" y="15273"/>
                  </a:lnTo>
                  <a:cubicBezTo>
                    <a:pt x="15066" y="15859"/>
                    <a:pt x="14919" y="16298"/>
                    <a:pt x="14794" y="16403"/>
                  </a:cubicBezTo>
                  <a:cubicBezTo>
                    <a:pt x="14480" y="16675"/>
                    <a:pt x="14124" y="16779"/>
                    <a:pt x="13748" y="16779"/>
                  </a:cubicBezTo>
                  <a:lnTo>
                    <a:pt x="13622" y="16779"/>
                  </a:lnTo>
                  <a:cubicBezTo>
                    <a:pt x="12966" y="16779"/>
                    <a:pt x="12264" y="16566"/>
                    <a:pt x="11652" y="16566"/>
                  </a:cubicBezTo>
                  <a:cubicBezTo>
                    <a:pt x="11346" y="16566"/>
                    <a:pt x="11062" y="16619"/>
                    <a:pt x="10818" y="16779"/>
                  </a:cubicBezTo>
                  <a:lnTo>
                    <a:pt x="10379" y="16779"/>
                  </a:lnTo>
                  <a:lnTo>
                    <a:pt x="10379" y="17323"/>
                  </a:lnTo>
                  <a:cubicBezTo>
                    <a:pt x="10065" y="18056"/>
                    <a:pt x="10274" y="19269"/>
                    <a:pt x="10274" y="19981"/>
                  </a:cubicBezTo>
                  <a:cubicBezTo>
                    <a:pt x="10274" y="21759"/>
                    <a:pt x="10295" y="23538"/>
                    <a:pt x="10295" y="25316"/>
                  </a:cubicBezTo>
                  <a:cubicBezTo>
                    <a:pt x="10295" y="26760"/>
                    <a:pt x="10337" y="28183"/>
                    <a:pt x="10379" y="29627"/>
                  </a:cubicBezTo>
                  <a:lnTo>
                    <a:pt x="10379" y="33309"/>
                  </a:lnTo>
                  <a:cubicBezTo>
                    <a:pt x="10379" y="33330"/>
                    <a:pt x="10379" y="33330"/>
                    <a:pt x="10358" y="33351"/>
                  </a:cubicBezTo>
                  <a:lnTo>
                    <a:pt x="4395" y="33351"/>
                  </a:lnTo>
                  <a:cubicBezTo>
                    <a:pt x="4165" y="33121"/>
                    <a:pt x="4060" y="32786"/>
                    <a:pt x="3997" y="32368"/>
                  </a:cubicBezTo>
                  <a:lnTo>
                    <a:pt x="3997" y="31091"/>
                  </a:lnTo>
                  <a:cubicBezTo>
                    <a:pt x="4060" y="30359"/>
                    <a:pt x="4186" y="29668"/>
                    <a:pt x="4206" y="29271"/>
                  </a:cubicBezTo>
                  <a:cubicBezTo>
                    <a:pt x="4332" y="26090"/>
                    <a:pt x="4290" y="22847"/>
                    <a:pt x="3997" y="19646"/>
                  </a:cubicBezTo>
                  <a:lnTo>
                    <a:pt x="3997" y="16779"/>
                  </a:lnTo>
                  <a:lnTo>
                    <a:pt x="1277" y="16779"/>
                  </a:lnTo>
                  <a:cubicBezTo>
                    <a:pt x="1047" y="16612"/>
                    <a:pt x="859" y="16319"/>
                    <a:pt x="733" y="15943"/>
                  </a:cubicBezTo>
                  <a:lnTo>
                    <a:pt x="733" y="12469"/>
                  </a:lnTo>
                  <a:cubicBezTo>
                    <a:pt x="1173" y="11402"/>
                    <a:pt x="2198" y="11632"/>
                    <a:pt x="3139" y="11444"/>
                  </a:cubicBezTo>
                  <a:lnTo>
                    <a:pt x="3997" y="11444"/>
                  </a:lnTo>
                  <a:lnTo>
                    <a:pt x="3997" y="7803"/>
                  </a:lnTo>
                  <a:cubicBezTo>
                    <a:pt x="4102" y="6150"/>
                    <a:pt x="4416" y="4602"/>
                    <a:pt x="5608" y="3074"/>
                  </a:cubicBezTo>
                  <a:cubicBezTo>
                    <a:pt x="6696" y="1694"/>
                    <a:pt x="8119" y="1045"/>
                    <a:pt x="9667" y="773"/>
                  </a:cubicBezTo>
                  <a:cubicBezTo>
                    <a:pt x="10002" y="731"/>
                    <a:pt x="10337" y="710"/>
                    <a:pt x="10693" y="710"/>
                  </a:cubicBezTo>
                  <a:close/>
                  <a:moveTo>
                    <a:pt x="12269" y="0"/>
                  </a:moveTo>
                  <a:cubicBezTo>
                    <a:pt x="10897" y="0"/>
                    <a:pt x="9543" y="110"/>
                    <a:pt x="8307" y="522"/>
                  </a:cubicBezTo>
                  <a:cubicBezTo>
                    <a:pt x="5399" y="1296"/>
                    <a:pt x="3997" y="3535"/>
                    <a:pt x="3621" y="5941"/>
                  </a:cubicBezTo>
                  <a:cubicBezTo>
                    <a:pt x="3516" y="6339"/>
                    <a:pt x="3432" y="6757"/>
                    <a:pt x="3369" y="7176"/>
                  </a:cubicBezTo>
                  <a:cubicBezTo>
                    <a:pt x="3244" y="8012"/>
                    <a:pt x="3453" y="9080"/>
                    <a:pt x="3244" y="9896"/>
                  </a:cubicBezTo>
                  <a:cubicBezTo>
                    <a:pt x="3056" y="10691"/>
                    <a:pt x="2491" y="10879"/>
                    <a:pt x="1800" y="10942"/>
                  </a:cubicBezTo>
                  <a:lnTo>
                    <a:pt x="231" y="10942"/>
                  </a:lnTo>
                  <a:lnTo>
                    <a:pt x="231" y="11109"/>
                  </a:lnTo>
                  <a:cubicBezTo>
                    <a:pt x="147" y="11151"/>
                    <a:pt x="105" y="11235"/>
                    <a:pt x="105" y="11339"/>
                  </a:cubicBezTo>
                  <a:cubicBezTo>
                    <a:pt x="22" y="13327"/>
                    <a:pt x="1" y="15294"/>
                    <a:pt x="105" y="17282"/>
                  </a:cubicBezTo>
                  <a:cubicBezTo>
                    <a:pt x="105" y="17449"/>
                    <a:pt x="231" y="17595"/>
                    <a:pt x="419" y="17595"/>
                  </a:cubicBezTo>
                  <a:cubicBezTo>
                    <a:pt x="768" y="17589"/>
                    <a:pt x="1128" y="17551"/>
                    <a:pt x="1478" y="17551"/>
                  </a:cubicBezTo>
                  <a:cubicBezTo>
                    <a:pt x="2177" y="17551"/>
                    <a:pt x="2832" y="17700"/>
                    <a:pt x="3265" y="18537"/>
                  </a:cubicBezTo>
                  <a:cubicBezTo>
                    <a:pt x="3474" y="18976"/>
                    <a:pt x="3390" y="20441"/>
                    <a:pt x="3411" y="20901"/>
                  </a:cubicBezTo>
                  <a:cubicBezTo>
                    <a:pt x="3453" y="21383"/>
                    <a:pt x="3474" y="21885"/>
                    <a:pt x="3495" y="22387"/>
                  </a:cubicBezTo>
                  <a:lnTo>
                    <a:pt x="3495" y="31091"/>
                  </a:lnTo>
                  <a:cubicBezTo>
                    <a:pt x="3432" y="31991"/>
                    <a:pt x="3118" y="33079"/>
                    <a:pt x="3453" y="33958"/>
                  </a:cubicBezTo>
                  <a:cubicBezTo>
                    <a:pt x="3516" y="34104"/>
                    <a:pt x="3600" y="34167"/>
                    <a:pt x="3767" y="34188"/>
                  </a:cubicBezTo>
                  <a:cubicBezTo>
                    <a:pt x="3946" y="34209"/>
                    <a:pt x="4127" y="34218"/>
                    <a:pt x="4308" y="34218"/>
                  </a:cubicBezTo>
                  <a:cubicBezTo>
                    <a:pt x="5177" y="34218"/>
                    <a:pt x="6077" y="34020"/>
                    <a:pt x="6965" y="34020"/>
                  </a:cubicBezTo>
                  <a:cubicBezTo>
                    <a:pt x="7001" y="34020"/>
                    <a:pt x="7037" y="34020"/>
                    <a:pt x="7073" y="34021"/>
                  </a:cubicBezTo>
                  <a:cubicBezTo>
                    <a:pt x="8190" y="34039"/>
                    <a:pt x="9308" y="34266"/>
                    <a:pt x="10440" y="34266"/>
                  </a:cubicBezTo>
                  <a:cubicBezTo>
                    <a:pt x="10600" y="34266"/>
                    <a:pt x="10761" y="34261"/>
                    <a:pt x="10923" y="34251"/>
                  </a:cubicBezTo>
                  <a:cubicBezTo>
                    <a:pt x="11069" y="34251"/>
                    <a:pt x="11174" y="34146"/>
                    <a:pt x="11174" y="34000"/>
                  </a:cubicBezTo>
                  <a:cubicBezTo>
                    <a:pt x="11258" y="31133"/>
                    <a:pt x="10923" y="28204"/>
                    <a:pt x="10944" y="25316"/>
                  </a:cubicBezTo>
                  <a:cubicBezTo>
                    <a:pt x="10944" y="23977"/>
                    <a:pt x="10923" y="22617"/>
                    <a:pt x="10944" y="21257"/>
                  </a:cubicBezTo>
                  <a:cubicBezTo>
                    <a:pt x="10944" y="20316"/>
                    <a:pt x="10714" y="18558"/>
                    <a:pt x="11341" y="17805"/>
                  </a:cubicBezTo>
                  <a:cubicBezTo>
                    <a:pt x="11659" y="17411"/>
                    <a:pt x="12062" y="17305"/>
                    <a:pt x="12499" y="17305"/>
                  </a:cubicBezTo>
                  <a:cubicBezTo>
                    <a:pt x="13013" y="17305"/>
                    <a:pt x="13576" y="17452"/>
                    <a:pt x="14108" y="17452"/>
                  </a:cubicBezTo>
                  <a:cubicBezTo>
                    <a:pt x="14376" y="17452"/>
                    <a:pt x="14636" y="17414"/>
                    <a:pt x="14877" y="17303"/>
                  </a:cubicBezTo>
                  <a:lnTo>
                    <a:pt x="15505" y="17303"/>
                  </a:lnTo>
                  <a:lnTo>
                    <a:pt x="15589" y="16466"/>
                  </a:lnTo>
                  <a:cubicBezTo>
                    <a:pt x="16238" y="15022"/>
                    <a:pt x="16300" y="12072"/>
                    <a:pt x="16510" y="11046"/>
                  </a:cubicBezTo>
                  <a:cubicBezTo>
                    <a:pt x="16547" y="10800"/>
                    <a:pt x="16379" y="10622"/>
                    <a:pt x="16160" y="10622"/>
                  </a:cubicBezTo>
                  <a:cubicBezTo>
                    <a:pt x="16138" y="10622"/>
                    <a:pt x="16115" y="10624"/>
                    <a:pt x="16091" y="10628"/>
                  </a:cubicBezTo>
                  <a:cubicBezTo>
                    <a:pt x="15484" y="10733"/>
                    <a:pt x="14794" y="10858"/>
                    <a:pt x="14082" y="10942"/>
                  </a:cubicBezTo>
                  <a:lnTo>
                    <a:pt x="12471" y="10942"/>
                  </a:lnTo>
                  <a:cubicBezTo>
                    <a:pt x="11509" y="10795"/>
                    <a:pt x="10839" y="10272"/>
                    <a:pt x="10902" y="8954"/>
                  </a:cubicBezTo>
                  <a:cubicBezTo>
                    <a:pt x="11009" y="6607"/>
                    <a:pt x="13019" y="6438"/>
                    <a:pt x="14882" y="6438"/>
                  </a:cubicBezTo>
                  <a:cubicBezTo>
                    <a:pt x="15195" y="6438"/>
                    <a:pt x="15503" y="6443"/>
                    <a:pt x="15798" y="6443"/>
                  </a:cubicBezTo>
                  <a:cubicBezTo>
                    <a:pt x="15819" y="6443"/>
                    <a:pt x="15861" y="6422"/>
                    <a:pt x="15882" y="6422"/>
                  </a:cubicBezTo>
                  <a:lnTo>
                    <a:pt x="16049" y="6422"/>
                  </a:lnTo>
                  <a:lnTo>
                    <a:pt x="16049" y="6255"/>
                  </a:lnTo>
                  <a:cubicBezTo>
                    <a:pt x="16070" y="6234"/>
                    <a:pt x="16070" y="6192"/>
                    <a:pt x="16070" y="6150"/>
                  </a:cubicBezTo>
                  <a:cubicBezTo>
                    <a:pt x="16154" y="4246"/>
                    <a:pt x="16279" y="2363"/>
                    <a:pt x="16300" y="480"/>
                  </a:cubicBezTo>
                  <a:cubicBezTo>
                    <a:pt x="16300" y="333"/>
                    <a:pt x="16217" y="229"/>
                    <a:pt x="16133" y="166"/>
                  </a:cubicBezTo>
                  <a:lnTo>
                    <a:pt x="16091" y="166"/>
                  </a:lnTo>
                  <a:cubicBezTo>
                    <a:pt x="16028" y="124"/>
                    <a:pt x="15945" y="124"/>
                    <a:pt x="15861" y="124"/>
                  </a:cubicBezTo>
                  <a:cubicBezTo>
                    <a:pt x="14696" y="85"/>
                    <a:pt x="13475" y="0"/>
                    <a:pt x="1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1656175" y="647400"/>
              <a:ext cx="1179050" cy="1139075"/>
            </a:xfrm>
            <a:custGeom>
              <a:avLst/>
              <a:gdLst/>
              <a:ahLst/>
              <a:cxnLst/>
              <a:rect l="l" t="t" r="r" b="b"/>
              <a:pathLst>
                <a:path w="47162" h="45563" extrusionOk="0">
                  <a:moveTo>
                    <a:pt x="2155" y="12609"/>
                  </a:moveTo>
                  <a:lnTo>
                    <a:pt x="2155" y="12609"/>
                  </a:lnTo>
                  <a:cubicBezTo>
                    <a:pt x="1778" y="13362"/>
                    <a:pt x="1465" y="14157"/>
                    <a:pt x="1193" y="14973"/>
                  </a:cubicBezTo>
                  <a:cubicBezTo>
                    <a:pt x="1444" y="14157"/>
                    <a:pt x="1778" y="13362"/>
                    <a:pt x="2155" y="12609"/>
                  </a:cubicBezTo>
                  <a:close/>
                  <a:moveTo>
                    <a:pt x="45069" y="28238"/>
                  </a:moveTo>
                  <a:cubicBezTo>
                    <a:pt x="44923" y="28719"/>
                    <a:pt x="44735" y="29180"/>
                    <a:pt x="44546" y="29640"/>
                  </a:cubicBezTo>
                  <a:cubicBezTo>
                    <a:pt x="44651" y="29347"/>
                    <a:pt x="44735" y="29033"/>
                    <a:pt x="44818" y="28740"/>
                  </a:cubicBezTo>
                  <a:cubicBezTo>
                    <a:pt x="44902" y="28573"/>
                    <a:pt x="44986" y="28406"/>
                    <a:pt x="45069" y="28238"/>
                  </a:cubicBezTo>
                  <a:close/>
                  <a:moveTo>
                    <a:pt x="6549" y="38135"/>
                  </a:moveTo>
                  <a:cubicBezTo>
                    <a:pt x="8349" y="40039"/>
                    <a:pt x="10441" y="41629"/>
                    <a:pt x="12805" y="42822"/>
                  </a:cubicBezTo>
                  <a:cubicBezTo>
                    <a:pt x="11341" y="42362"/>
                    <a:pt x="9939" y="41776"/>
                    <a:pt x="8851" y="40813"/>
                  </a:cubicBezTo>
                  <a:cubicBezTo>
                    <a:pt x="7972" y="40060"/>
                    <a:pt x="7219" y="39139"/>
                    <a:pt x="6549" y="38135"/>
                  </a:cubicBezTo>
                  <a:close/>
                  <a:moveTo>
                    <a:pt x="43563" y="30854"/>
                  </a:moveTo>
                  <a:cubicBezTo>
                    <a:pt x="41345" y="36419"/>
                    <a:pt x="36909" y="40876"/>
                    <a:pt x="31365" y="43136"/>
                  </a:cubicBezTo>
                  <a:cubicBezTo>
                    <a:pt x="36177" y="40750"/>
                    <a:pt x="39964" y="36377"/>
                    <a:pt x="42852" y="31963"/>
                  </a:cubicBezTo>
                  <a:cubicBezTo>
                    <a:pt x="43082" y="31586"/>
                    <a:pt x="43333" y="31230"/>
                    <a:pt x="43563" y="30854"/>
                  </a:cubicBezTo>
                  <a:close/>
                  <a:moveTo>
                    <a:pt x="21729" y="946"/>
                  </a:moveTo>
                  <a:cubicBezTo>
                    <a:pt x="25079" y="946"/>
                    <a:pt x="28523" y="1849"/>
                    <a:pt x="31490" y="3004"/>
                  </a:cubicBezTo>
                  <a:cubicBezTo>
                    <a:pt x="32683" y="3465"/>
                    <a:pt x="33896" y="3967"/>
                    <a:pt x="35068" y="4553"/>
                  </a:cubicBezTo>
                  <a:cubicBezTo>
                    <a:pt x="36323" y="5369"/>
                    <a:pt x="37516" y="6289"/>
                    <a:pt x="38604" y="7315"/>
                  </a:cubicBezTo>
                  <a:cubicBezTo>
                    <a:pt x="39567" y="8235"/>
                    <a:pt x="40466" y="9260"/>
                    <a:pt x="41282" y="10348"/>
                  </a:cubicBezTo>
                  <a:cubicBezTo>
                    <a:pt x="41868" y="11436"/>
                    <a:pt x="42349" y="12566"/>
                    <a:pt x="42810" y="13675"/>
                  </a:cubicBezTo>
                  <a:cubicBezTo>
                    <a:pt x="43709" y="15935"/>
                    <a:pt x="44588" y="18258"/>
                    <a:pt x="45049" y="20559"/>
                  </a:cubicBezTo>
                  <a:cubicBezTo>
                    <a:pt x="45111" y="21250"/>
                    <a:pt x="45153" y="21961"/>
                    <a:pt x="45153" y="22652"/>
                  </a:cubicBezTo>
                  <a:cubicBezTo>
                    <a:pt x="45153" y="24493"/>
                    <a:pt x="44923" y="26271"/>
                    <a:pt x="44505" y="27966"/>
                  </a:cubicBezTo>
                  <a:cubicBezTo>
                    <a:pt x="44295" y="28489"/>
                    <a:pt x="44023" y="28991"/>
                    <a:pt x="43730" y="29514"/>
                  </a:cubicBezTo>
                  <a:cubicBezTo>
                    <a:pt x="41031" y="34013"/>
                    <a:pt x="37704" y="38386"/>
                    <a:pt x="33331" y="41399"/>
                  </a:cubicBezTo>
                  <a:cubicBezTo>
                    <a:pt x="30459" y="43401"/>
                    <a:pt x="26822" y="44529"/>
                    <a:pt x="23236" y="44529"/>
                  </a:cubicBezTo>
                  <a:cubicBezTo>
                    <a:pt x="21389" y="44529"/>
                    <a:pt x="19556" y="44229"/>
                    <a:pt x="17848" y="43596"/>
                  </a:cubicBezTo>
                  <a:cubicBezTo>
                    <a:pt x="12889" y="41755"/>
                    <a:pt x="7491" y="39077"/>
                    <a:pt x="4603" y="34473"/>
                  </a:cubicBezTo>
                  <a:cubicBezTo>
                    <a:pt x="4394" y="34160"/>
                    <a:pt x="4206" y="33846"/>
                    <a:pt x="4038" y="33511"/>
                  </a:cubicBezTo>
                  <a:cubicBezTo>
                    <a:pt x="2323" y="29661"/>
                    <a:pt x="1632" y="25853"/>
                    <a:pt x="1193" y="21564"/>
                  </a:cubicBezTo>
                  <a:cubicBezTo>
                    <a:pt x="1130" y="20957"/>
                    <a:pt x="1109" y="20371"/>
                    <a:pt x="1109" y="19785"/>
                  </a:cubicBezTo>
                  <a:cubicBezTo>
                    <a:pt x="1883" y="13843"/>
                    <a:pt x="5022" y="8633"/>
                    <a:pt x="9562" y="5138"/>
                  </a:cubicBezTo>
                  <a:cubicBezTo>
                    <a:pt x="11926" y="3611"/>
                    <a:pt x="14563" y="2439"/>
                    <a:pt x="17157" y="1602"/>
                  </a:cubicBezTo>
                  <a:cubicBezTo>
                    <a:pt x="18622" y="1143"/>
                    <a:pt x="20166" y="946"/>
                    <a:pt x="21729" y="946"/>
                  </a:cubicBezTo>
                  <a:close/>
                  <a:moveTo>
                    <a:pt x="6968" y="37821"/>
                  </a:moveTo>
                  <a:cubicBezTo>
                    <a:pt x="9311" y="39955"/>
                    <a:pt x="12178" y="41462"/>
                    <a:pt x="15337" y="42947"/>
                  </a:cubicBezTo>
                  <a:cubicBezTo>
                    <a:pt x="16885" y="43680"/>
                    <a:pt x="18476" y="44203"/>
                    <a:pt x="20087" y="44538"/>
                  </a:cubicBezTo>
                  <a:cubicBezTo>
                    <a:pt x="19564" y="44475"/>
                    <a:pt x="19020" y="44391"/>
                    <a:pt x="18476" y="44287"/>
                  </a:cubicBezTo>
                  <a:cubicBezTo>
                    <a:pt x="13977" y="43345"/>
                    <a:pt x="10002" y="41043"/>
                    <a:pt x="6968" y="37821"/>
                  </a:cubicBezTo>
                  <a:close/>
                  <a:moveTo>
                    <a:pt x="23566" y="0"/>
                  </a:moveTo>
                  <a:cubicBezTo>
                    <a:pt x="23076" y="0"/>
                    <a:pt x="22586" y="19"/>
                    <a:pt x="22095" y="54"/>
                  </a:cubicBezTo>
                  <a:cubicBezTo>
                    <a:pt x="19208" y="180"/>
                    <a:pt x="16446" y="828"/>
                    <a:pt x="13935" y="1937"/>
                  </a:cubicBezTo>
                  <a:cubicBezTo>
                    <a:pt x="11885" y="2774"/>
                    <a:pt x="9960" y="3883"/>
                    <a:pt x="8223" y="5222"/>
                  </a:cubicBezTo>
                  <a:cubicBezTo>
                    <a:pt x="8202" y="5222"/>
                    <a:pt x="8181" y="5222"/>
                    <a:pt x="8160" y="5243"/>
                  </a:cubicBezTo>
                  <a:cubicBezTo>
                    <a:pt x="4206" y="8403"/>
                    <a:pt x="670" y="12273"/>
                    <a:pt x="188" y="17567"/>
                  </a:cubicBezTo>
                  <a:cubicBezTo>
                    <a:pt x="0" y="19555"/>
                    <a:pt x="105" y="21731"/>
                    <a:pt x="439" y="23886"/>
                  </a:cubicBezTo>
                  <a:cubicBezTo>
                    <a:pt x="649" y="27778"/>
                    <a:pt x="1841" y="31398"/>
                    <a:pt x="3766" y="34515"/>
                  </a:cubicBezTo>
                  <a:cubicBezTo>
                    <a:pt x="5294" y="37779"/>
                    <a:pt x="7386" y="41148"/>
                    <a:pt x="10608" y="42634"/>
                  </a:cubicBezTo>
                  <a:cubicBezTo>
                    <a:pt x="14401" y="44405"/>
                    <a:pt x="18995" y="45562"/>
                    <a:pt x="23356" y="45562"/>
                  </a:cubicBezTo>
                  <a:cubicBezTo>
                    <a:pt x="24456" y="45562"/>
                    <a:pt x="25541" y="45489"/>
                    <a:pt x="26594" y="45333"/>
                  </a:cubicBezTo>
                  <a:cubicBezTo>
                    <a:pt x="28644" y="45019"/>
                    <a:pt x="30967" y="44433"/>
                    <a:pt x="32850" y="43575"/>
                  </a:cubicBezTo>
                  <a:cubicBezTo>
                    <a:pt x="34524" y="42801"/>
                    <a:pt x="35905" y="41546"/>
                    <a:pt x="37223" y="40248"/>
                  </a:cubicBezTo>
                  <a:cubicBezTo>
                    <a:pt x="38730" y="39035"/>
                    <a:pt x="40090" y="37633"/>
                    <a:pt x="41240" y="36064"/>
                  </a:cubicBezTo>
                  <a:cubicBezTo>
                    <a:pt x="43898" y="32904"/>
                    <a:pt x="45969" y="29117"/>
                    <a:pt x="46513" y="25058"/>
                  </a:cubicBezTo>
                  <a:cubicBezTo>
                    <a:pt x="47162" y="20078"/>
                    <a:pt x="45195" y="14868"/>
                    <a:pt x="42559" y="10683"/>
                  </a:cubicBezTo>
                  <a:cubicBezTo>
                    <a:pt x="41073" y="8319"/>
                    <a:pt x="39148" y="6415"/>
                    <a:pt x="36951" y="4846"/>
                  </a:cubicBezTo>
                  <a:cubicBezTo>
                    <a:pt x="34650" y="3046"/>
                    <a:pt x="31992" y="1665"/>
                    <a:pt x="29105" y="870"/>
                  </a:cubicBezTo>
                  <a:cubicBezTo>
                    <a:pt x="27239" y="259"/>
                    <a:pt x="25400" y="0"/>
                    <a:pt x="23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2287525" y="1203575"/>
              <a:ext cx="61750" cy="29475"/>
            </a:xfrm>
            <a:custGeom>
              <a:avLst/>
              <a:gdLst/>
              <a:ahLst/>
              <a:cxnLst/>
              <a:rect l="l" t="t" r="r" b="b"/>
              <a:pathLst>
                <a:path w="2470" h="1179" extrusionOk="0">
                  <a:moveTo>
                    <a:pt x="662" y="1"/>
                  </a:moveTo>
                  <a:cubicBezTo>
                    <a:pt x="440" y="1"/>
                    <a:pt x="229" y="15"/>
                    <a:pt x="43" y="49"/>
                  </a:cubicBezTo>
                  <a:cubicBezTo>
                    <a:pt x="22" y="405"/>
                    <a:pt x="1" y="886"/>
                    <a:pt x="126" y="1179"/>
                  </a:cubicBezTo>
                  <a:lnTo>
                    <a:pt x="2470" y="195"/>
                  </a:lnTo>
                  <a:cubicBezTo>
                    <a:pt x="1951" y="104"/>
                    <a:pt x="1264"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2161475" y="825550"/>
              <a:ext cx="53375" cy="48150"/>
            </a:xfrm>
            <a:custGeom>
              <a:avLst/>
              <a:gdLst/>
              <a:ahLst/>
              <a:cxnLst/>
              <a:rect l="l" t="t" r="r" b="b"/>
              <a:pathLst>
                <a:path w="2135" h="1926" extrusionOk="0">
                  <a:moveTo>
                    <a:pt x="2134" y="0"/>
                  </a:moveTo>
                  <a:cubicBezTo>
                    <a:pt x="1444" y="356"/>
                    <a:pt x="795" y="879"/>
                    <a:pt x="251" y="1569"/>
                  </a:cubicBezTo>
                  <a:cubicBezTo>
                    <a:pt x="168" y="1695"/>
                    <a:pt x="84" y="1800"/>
                    <a:pt x="0" y="1925"/>
                  </a:cubicBezTo>
                  <a:cubicBezTo>
                    <a:pt x="712" y="1277"/>
                    <a:pt x="1423" y="628"/>
                    <a:pt x="2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2135325" y="809850"/>
              <a:ext cx="121375" cy="121375"/>
            </a:xfrm>
            <a:custGeom>
              <a:avLst/>
              <a:gdLst/>
              <a:ahLst/>
              <a:cxnLst/>
              <a:rect l="l" t="t" r="r" b="b"/>
              <a:pathLst>
                <a:path w="4855" h="4855" extrusionOk="0">
                  <a:moveTo>
                    <a:pt x="4854" y="1"/>
                  </a:moveTo>
                  <a:cubicBezTo>
                    <a:pt x="4666" y="42"/>
                    <a:pt x="4478" y="105"/>
                    <a:pt x="4289" y="168"/>
                  </a:cubicBezTo>
                  <a:cubicBezTo>
                    <a:pt x="2908" y="1465"/>
                    <a:pt x="1569" y="2804"/>
                    <a:pt x="209" y="4122"/>
                  </a:cubicBezTo>
                  <a:cubicBezTo>
                    <a:pt x="126" y="4374"/>
                    <a:pt x="63" y="4604"/>
                    <a:pt x="0" y="4855"/>
                  </a:cubicBezTo>
                  <a:cubicBezTo>
                    <a:pt x="1632" y="3244"/>
                    <a:pt x="3243" y="1612"/>
                    <a:pt x="4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2128525" y="805675"/>
              <a:ext cx="165300" cy="166350"/>
            </a:xfrm>
            <a:custGeom>
              <a:avLst/>
              <a:gdLst/>
              <a:ahLst/>
              <a:cxnLst/>
              <a:rect l="l" t="t" r="r" b="b"/>
              <a:pathLst>
                <a:path w="6612" h="6654" extrusionOk="0">
                  <a:moveTo>
                    <a:pt x="6612" y="0"/>
                  </a:moveTo>
                  <a:cubicBezTo>
                    <a:pt x="6486" y="0"/>
                    <a:pt x="6361" y="21"/>
                    <a:pt x="6235" y="21"/>
                  </a:cubicBezTo>
                  <a:cubicBezTo>
                    <a:pt x="5524" y="691"/>
                    <a:pt x="4812" y="1381"/>
                    <a:pt x="4101" y="2072"/>
                  </a:cubicBezTo>
                  <a:cubicBezTo>
                    <a:pt x="2762" y="3390"/>
                    <a:pt x="1402" y="4708"/>
                    <a:pt x="63" y="6026"/>
                  </a:cubicBezTo>
                  <a:cubicBezTo>
                    <a:pt x="42" y="6235"/>
                    <a:pt x="21" y="6445"/>
                    <a:pt x="0" y="6654"/>
                  </a:cubicBezTo>
                  <a:cubicBezTo>
                    <a:pt x="1444" y="5189"/>
                    <a:pt x="2846" y="3683"/>
                    <a:pt x="4289" y="2260"/>
                  </a:cubicBezTo>
                  <a:cubicBezTo>
                    <a:pt x="5064" y="1507"/>
                    <a:pt x="5838" y="753"/>
                    <a:pt x="6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2127475" y="805675"/>
              <a:ext cx="192000" cy="195650"/>
            </a:xfrm>
            <a:custGeom>
              <a:avLst/>
              <a:gdLst/>
              <a:ahLst/>
              <a:cxnLst/>
              <a:rect l="l" t="t" r="r" b="b"/>
              <a:pathLst>
                <a:path w="7680" h="7826" extrusionOk="0">
                  <a:moveTo>
                    <a:pt x="7282" y="0"/>
                  </a:moveTo>
                  <a:cubicBezTo>
                    <a:pt x="6047" y="1235"/>
                    <a:pt x="4854" y="2511"/>
                    <a:pt x="3641" y="3745"/>
                  </a:cubicBezTo>
                  <a:cubicBezTo>
                    <a:pt x="2448" y="4980"/>
                    <a:pt x="1214" y="6194"/>
                    <a:pt x="0" y="7407"/>
                  </a:cubicBezTo>
                  <a:lnTo>
                    <a:pt x="0" y="7826"/>
                  </a:lnTo>
                  <a:cubicBezTo>
                    <a:pt x="1025" y="6800"/>
                    <a:pt x="2051" y="5775"/>
                    <a:pt x="3076" y="4750"/>
                  </a:cubicBezTo>
                  <a:cubicBezTo>
                    <a:pt x="4624" y="3181"/>
                    <a:pt x="6131" y="1569"/>
                    <a:pt x="7679" y="21"/>
                  </a:cubicBezTo>
                  <a:lnTo>
                    <a:pt x="72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2127475" y="806200"/>
              <a:ext cx="220750" cy="238025"/>
            </a:xfrm>
            <a:custGeom>
              <a:avLst/>
              <a:gdLst/>
              <a:ahLst/>
              <a:cxnLst/>
              <a:rect l="l" t="t" r="r" b="b"/>
              <a:pathLst>
                <a:path w="8830" h="9521" extrusionOk="0">
                  <a:moveTo>
                    <a:pt x="8349" y="0"/>
                  </a:moveTo>
                  <a:cubicBezTo>
                    <a:pt x="5461" y="2825"/>
                    <a:pt x="2846" y="6026"/>
                    <a:pt x="0" y="8934"/>
                  </a:cubicBezTo>
                  <a:lnTo>
                    <a:pt x="0" y="9520"/>
                  </a:lnTo>
                  <a:cubicBezTo>
                    <a:pt x="1507" y="7972"/>
                    <a:pt x="2888" y="6298"/>
                    <a:pt x="4331" y="4812"/>
                  </a:cubicBezTo>
                  <a:cubicBezTo>
                    <a:pt x="5838" y="3243"/>
                    <a:pt x="7303" y="1569"/>
                    <a:pt x="8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2045875" y="1075575"/>
              <a:ext cx="49700" cy="41875"/>
            </a:xfrm>
            <a:custGeom>
              <a:avLst/>
              <a:gdLst/>
              <a:ahLst/>
              <a:cxnLst/>
              <a:rect l="l" t="t" r="r" b="b"/>
              <a:pathLst>
                <a:path w="1988" h="1675" extrusionOk="0">
                  <a:moveTo>
                    <a:pt x="1988" y="1"/>
                  </a:moveTo>
                  <a:cubicBezTo>
                    <a:pt x="1758" y="22"/>
                    <a:pt x="1528" y="43"/>
                    <a:pt x="1297" y="63"/>
                  </a:cubicBezTo>
                  <a:cubicBezTo>
                    <a:pt x="879" y="461"/>
                    <a:pt x="440" y="838"/>
                    <a:pt x="0" y="1214"/>
                  </a:cubicBezTo>
                  <a:lnTo>
                    <a:pt x="0" y="1675"/>
                  </a:lnTo>
                  <a:cubicBezTo>
                    <a:pt x="691" y="1152"/>
                    <a:pt x="1360" y="587"/>
                    <a:pt x="1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2127475" y="806200"/>
              <a:ext cx="263650" cy="261550"/>
            </a:xfrm>
            <a:custGeom>
              <a:avLst/>
              <a:gdLst/>
              <a:ahLst/>
              <a:cxnLst/>
              <a:rect l="l" t="t" r="r" b="b"/>
              <a:pathLst>
                <a:path w="10546" h="10462" extrusionOk="0">
                  <a:moveTo>
                    <a:pt x="10253" y="0"/>
                  </a:moveTo>
                  <a:cubicBezTo>
                    <a:pt x="8098" y="2030"/>
                    <a:pt x="6152" y="4268"/>
                    <a:pt x="3976" y="6298"/>
                  </a:cubicBezTo>
                  <a:cubicBezTo>
                    <a:pt x="2657" y="7533"/>
                    <a:pt x="1339" y="8746"/>
                    <a:pt x="0" y="9960"/>
                  </a:cubicBezTo>
                  <a:lnTo>
                    <a:pt x="0" y="10462"/>
                  </a:lnTo>
                  <a:cubicBezTo>
                    <a:pt x="1256" y="9269"/>
                    <a:pt x="2511" y="8077"/>
                    <a:pt x="3787" y="6884"/>
                  </a:cubicBezTo>
                  <a:cubicBezTo>
                    <a:pt x="6152" y="4708"/>
                    <a:pt x="8202" y="2218"/>
                    <a:pt x="10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2045875" y="1074000"/>
              <a:ext cx="75350" cy="72750"/>
            </a:xfrm>
            <a:custGeom>
              <a:avLst/>
              <a:gdLst/>
              <a:ahLst/>
              <a:cxnLst/>
              <a:rect l="l" t="t" r="r" b="b"/>
              <a:pathLst>
                <a:path w="3014" h="2910" extrusionOk="0">
                  <a:moveTo>
                    <a:pt x="2469" y="1"/>
                  </a:moveTo>
                  <a:cubicBezTo>
                    <a:pt x="1632" y="775"/>
                    <a:pt x="816" y="1549"/>
                    <a:pt x="0" y="2344"/>
                  </a:cubicBezTo>
                  <a:lnTo>
                    <a:pt x="0" y="2909"/>
                  </a:lnTo>
                  <a:cubicBezTo>
                    <a:pt x="1004" y="1926"/>
                    <a:pt x="1988" y="963"/>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2045875" y="810375"/>
              <a:ext cx="370375" cy="367225"/>
            </a:xfrm>
            <a:custGeom>
              <a:avLst/>
              <a:gdLst/>
              <a:ahLst/>
              <a:cxnLst/>
              <a:rect l="l" t="t" r="r" b="b"/>
              <a:pathLst>
                <a:path w="14815" h="14689" extrusionOk="0">
                  <a:moveTo>
                    <a:pt x="14814" y="0"/>
                  </a:moveTo>
                  <a:cubicBezTo>
                    <a:pt x="12324" y="2511"/>
                    <a:pt x="9897" y="5085"/>
                    <a:pt x="7344" y="7533"/>
                  </a:cubicBezTo>
                  <a:cubicBezTo>
                    <a:pt x="5649" y="9165"/>
                    <a:pt x="3934" y="10776"/>
                    <a:pt x="2197" y="12345"/>
                  </a:cubicBezTo>
                  <a:cubicBezTo>
                    <a:pt x="1507" y="12973"/>
                    <a:pt x="732" y="13559"/>
                    <a:pt x="0" y="14208"/>
                  </a:cubicBezTo>
                  <a:lnTo>
                    <a:pt x="0" y="14689"/>
                  </a:lnTo>
                  <a:cubicBezTo>
                    <a:pt x="2511" y="12241"/>
                    <a:pt x="5294" y="10002"/>
                    <a:pt x="7805" y="7554"/>
                  </a:cubicBezTo>
                  <a:cubicBezTo>
                    <a:pt x="10190" y="5189"/>
                    <a:pt x="12471" y="2741"/>
                    <a:pt x="14814" y="335"/>
                  </a:cubicBezTo>
                  <a:lnTo>
                    <a:pt x="148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2333575" y="860600"/>
              <a:ext cx="82675" cy="74300"/>
            </a:xfrm>
            <a:custGeom>
              <a:avLst/>
              <a:gdLst/>
              <a:ahLst/>
              <a:cxnLst/>
              <a:rect l="l" t="t" r="r" b="b"/>
              <a:pathLst>
                <a:path w="3307" h="2972" extrusionOk="0">
                  <a:moveTo>
                    <a:pt x="3306" y="0"/>
                  </a:moveTo>
                  <a:cubicBezTo>
                    <a:pt x="2197" y="984"/>
                    <a:pt x="1088" y="1967"/>
                    <a:pt x="0" y="2971"/>
                  </a:cubicBezTo>
                  <a:cubicBezTo>
                    <a:pt x="188" y="2950"/>
                    <a:pt x="377" y="2929"/>
                    <a:pt x="565" y="2929"/>
                  </a:cubicBezTo>
                  <a:cubicBezTo>
                    <a:pt x="1465" y="2072"/>
                    <a:pt x="2385" y="1235"/>
                    <a:pt x="3306" y="398"/>
                  </a:cubicBezTo>
                  <a:lnTo>
                    <a:pt x="33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2051100" y="978800"/>
              <a:ext cx="235400" cy="227575"/>
            </a:xfrm>
            <a:custGeom>
              <a:avLst/>
              <a:gdLst/>
              <a:ahLst/>
              <a:cxnLst/>
              <a:rect l="l" t="t" r="r" b="b"/>
              <a:pathLst>
                <a:path w="9416" h="9103" extrusionOk="0">
                  <a:moveTo>
                    <a:pt x="9416" y="1"/>
                  </a:moveTo>
                  <a:lnTo>
                    <a:pt x="9416" y="1"/>
                  </a:lnTo>
                  <a:cubicBezTo>
                    <a:pt x="8705" y="670"/>
                    <a:pt x="7993" y="1340"/>
                    <a:pt x="7282" y="2010"/>
                  </a:cubicBezTo>
                  <a:cubicBezTo>
                    <a:pt x="4917" y="4290"/>
                    <a:pt x="2323" y="6403"/>
                    <a:pt x="0" y="8768"/>
                  </a:cubicBezTo>
                  <a:cubicBezTo>
                    <a:pt x="84" y="8893"/>
                    <a:pt x="168" y="9019"/>
                    <a:pt x="293" y="9103"/>
                  </a:cubicBezTo>
                  <a:cubicBezTo>
                    <a:pt x="3348" y="6341"/>
                    <a:pt x="6319" y="3474"/>
                    <a:pt x="9290" y="629"/>
                  </a:cubicBezTo>
                  <a:cubicBezTo>
                    <a:pt x="9311" y="419"/>
                    <a:pt x="9353" y="189"/>
                    <a:pt x="9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2101325" y="1035300"/>
              <a:ext cx="182050" cy="172125"/>
            </a:xfrm>
            <a:custGeom>
              <a:avLst/>
              <a:gdLst/>
              <a:ahLst/>
              <a:cxnLst/>
              <a:rect l="l" t="t" r="r" b="b"/>
              <a:pathLst>
                <a:path w="7282" h="6885" extrusionOk="0">
                  <a:moveTo>
                    <a:pt x="7261" y="1"/>
                  </a:moveTo>
                  <a:cubicBezTo>
                    <a:pt x="6172" y="1068"/>
                    <a:pt x="5105" y="2156"/>
                    <a:pt x="4017" y="3223"/>
                  </a:cubicBezTo>
                  <a:cubicBezTo>
                    <a:pt x="2741" y="4457"/>
                    <a:pt x="1339" y="5650"/>
                    <a:pt x="0" y="6884"/>
                  </a:cubicBezTo>
                  <a:lnTo>
                    <a:pt x="586" y="6884"/>
                  </a:lnTo>
                  <a:cubicBezTo>
                    <a:pt x="1716" y="5796"/>
                    <a:pt x="2867" y="4729"/>
                    <a:pt x="4017" y="3620"/>
                  </a:cubicBezTo>
                  <a:cubicBezTo>
                    <a:pt x="5126" y="2532"/>
                    <a:pt x="6193" y="1423"/>
                    <a:pt x="7281" y="335"/>
                  </a:cubicBezTo>
                  <a:cubicBezTo>
                    <a:pt x="7261" y="210"/>
                    <a:pt x="7261" y="105"/>
                    <a:pt x="7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2395825" y="918575"/>
              <a:ext cx="19900" cy="13700"/>
            </a:xfrm>
            <a:custGeom>
              <a:avLst/>
              <a:gdLst/>
              <a:ahLst/>
              <a:cxnLst/>
              <a:rect l="l" t="t" r="r" b="b"/>
              <a:pathLst>
                <a:path w="796" h="548" extrusionOk="0">
                  <a:moveTo>
                    <a:pt x="742" y="0"/>
                  </a:moveTo>
                  <a:cubicBezTo>
                    <a:pt x="726" y="0"/>
                    <a:pt x="708" y="7"/>
                    <a:pt x="690" y="25"/>
                  </a:cubicBezTo>
                  <a:cubicBezTo>
                    <a:pt x="460" y="192"/>
                    <a:pt x="230" y="380"/>
                    <a:pt x="0" y="548"/>
                  </a:cubicBezTo>
                  <a:lnTo>
                    <a:pt x="63" y="548"/>
                  </a:lnTo>
                  <a:cubicBezTo>
                    <a:pt x="230" y="506"/>
                    <a:pt x="356" y="464"/>
                    <a:pt x="460" y="422"/>
                  </a:cubicBezTo>
                  <a:cubicBezTo>
                    <a:pt x="565" y="338"/>
                    <a:pt x="649" y="255"/>
                    <a:pt x="753" y="192"/>
                  </a:cubicBezTo>
                  <a:cubicBezTo>
                    <a:pt x="774" y="150"/>
                    <a:pt x="774" y="87"/>
                    <a:pt x="795" y="25"/>
                  </a:cubicBezTo>
                  <a:cubicBezTo>
                    <a:pt x="783" y="12"/>
                    <a:pt x="764"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2127475" y="1068775"/>
              <a:ext cx="159025" cy="156950"/>
            </a:xfrm>
            <a:custGeom>
              <a:avLst/>
              <a:gdLst/>
              <a:ahLst/>
              <a:cxnLst/>
              <a:rect l="l" t="t" r="r" b="b"/>
              <a:pathLst>
                <a:path w="6361" h="6278" extrusionOk="0">
                  <a:moveTo>
                    <a:pt x="6235" y="1"/>
                  </a:moveTo>
                  <a:cubicBezTo>
                    <a:pt x="6089" y="147"/>
                    <a:pt x="5943" y="273"/>
                    <a:pt x="5796" y="419"/>
                  </a:cubicBezTo>
                  <a:cubicBezTo>
                    <a:pt x="3955" y="2177"/>
                    <a:pt x="1925" y="3830"/>
                    <a:pt x="0" y="5566"/>
                  </a:cubicBezTo>
                  <a:lnTo>
                    <a:pt x="0" y="6278"/>
                  </a:lnTo>
                  <a:cubicBezTo>
                    <a:pt x="1946" y="4457"/>
                    <a:pt x="3892" y="2658"/>
                    <a:pt x="5817" y="817"/>
                  </a:cubicBezTo>
                  <a:cubicBezTo>
                    <a:pt x="5984" y="649"/>
                    <a:pt x="6173" y="482"/>
                    <a:pt x="6361" y="294"/>
                  </a:cubicBezTo>
                  <a:cubicBezTo>
                    <a:pt x="6298" y="231"/>
                    <a:pt x="6235" y="126"/>
                    <a:pt x="6235" y="22"/>
                  </a:cubicBezTo>
                  <a:cubicBezTo>
                    <a:pt x="6235" y="22"/>
                    <a:pt x="6235" y="22"/>
                    <a:pt x="6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2113875" y="1220475"/>
              <a:ext cx="1075" cy="1075"/>
            </a:xfrm>
            <a:custGeom>
              <a:avLst/>
              <a:gdLst/>
              <a:ahLst/>
              <a:cxnLst/>
              <a:rect l="l" t="t" r="r" b="b"/>
              <a:pathLst>
                <a:path w="43" h="43" extrusionOk="0">
                  <a:moveTo>
                    <a:pt x="0" y="1"/>
                  </a:moveTo>
                  <a:cubicBezTo>
                    <a:pt x="21" y="21"/>
                    <a:pt x="21" y="21"/>
                    <a:pt x="42" y="42"/>
                  </a:cubicBez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2127475" y="1080300"/>
              <a:ext cx="201400" cy="179425"/>
            </a:xfrm>
            <a:custGeom>
              <a:avLst/>
              <a:gdLst/>
              <a:ahLst/>
              <a:cxnLst/>
              <a:rect l="l" t="t" r="r" b="b"/>
              <a:pathLst>
                <a:path w="8056" h="7177" extrusionOk="0">
                  <a:moveTo>
                    <a:pt x="7616" y="0"/>
                  </a:moveTo>
                  <a:cubicBezTo>
                    <a:pt x="6759" y="774"/>
                    <a:pt x="5901" y="1548"/>
                    <a:pt x="5043" y="2302"/>
                  </a:cubicBezTo>
                  <a:cubicBezTo>
                    <a:pt x="3369" y="3787"/>
                    <a:pt x="1674" y="5252"/>
                    <a:pt x="0" y="6758"/>
                  </a:cubicBezTo>
                  <a:lnTo>
                    <a:pt x="0" y="7177"/>
                  </a:lnTo>
                  <a:cubicBezTo>
                    <a:pt x="1904" y="5482"/>
                    <a:pt x="3871" y="3829"/>
                    <a:pt x="5754" y="2155"/>
                  </a:cubicBezTo>
                  <a:cubicBezTo>
                    <a:pt x="6528" y="1444"/>
                    <a:pt x="7303" y="732"/>
                    <a:pt x="8056" y="21"/>
                  </a:cubicBezTo>
                  <a:cubicBezTo>
                    <a:pt x="7909" y="21"/>
                    <a:pt x="7763" y="0"/>
                    <a:pt x="7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2128525" y="1078725"/>
              <a:ext cx="242200" cy="224425"/>
            </a:xfrm>
            <a:custGeom>
              <a:avLst/>
              <a:gdLst/>
              <a:ahLst/>
              <a:cxnLst/>
              <a:rect l="l" t="t" r="r" b="b"/>
              <a:pathLst>
                <a:path w="9688" h="8977" extrusionOk="0">
                  <a:moveTo>
                    <a:pt x="9688" y="0"/>
                  </a:moveTo>
                  <a:lnTo>
                    <a:pt x="9688" y="0"/>
                  </a:lnTo>
                  <a:cubicBezTo>
                    <a:pt x="9520" y="21"/>
                    <a:pt x="9395" y="42"/>
                    <a:pt x="9395" y="42"/>
                  </a:cubicBezTo>
                  <a:cubicBezTo>
                    <a:pt x="9332" y="63"/>
                    <a:pt x="9269" y="63"/>
                    <a:pt x="9186" y="63"/>
                  </a:cubicBezTo>
                  <a:cubicBezTo>
                    <a:pt x="8077" y="1046"/>
                    <a:pt x="6947" y="2030"/>
                    <a:pt x="5838" y="3055"/>
                  </a:cubicBezTo>
                  <a:cubicBezTo>
                    <a:pt x="3892" y="4834"/>
                    <a:pt x="1946" y="6633"/>
                    <a:pt x="0" y="8432"/>
                  </a:cubicBezTo>
                  <a:cubicBezTo>
                    <a:pt x="21" y="8621"/>
                    <a:pt x="21" y="8788"/>
                    <a:pt x="42" y="8976"/>
                  </a:cubicBezTo>
                  <a:cubicBezTo>
                    <a:pt x="2051" y="7072"/>
                    <a:pt x="4080" y="5189"/>
                    <a:pt x="6089" y="3285"/>
                  </a:cubicBezTo>
                  <a:cubicBezTo>
                    <a:pt x="7261" y="2176"/>
                    <a:pt x="8474" y="1088"/>
                    <a:pt x="9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2131125" y="1074525"/>
              <a:ext cx="284075" cy="269425"/>
            </a:xfrm>
            <a:custGeom>
              <a:avLst/>
              <a:gdLst/>
              <a:ahLst/>
              <a:cxnLst/>
              <a:rect l="l" t="t" r="r" b="b"/>
              <a:pathLst>
                <a:path w="11363" h="10777" extrusionOk="0">
                  <a:moveTo>
                    <a:pt x="11153" y="1"/>
                  </a:moveTo>
                  <a:cubicBezTo>
                    <a:pt x="7449" y="3390"/>
                    <a:pt x="3725" y="6759"/>
                    <a:pt x="1" y="10128"/>
                  </a:cubicBezTo>
                  <a:cubicBezTo>
                    <a:pt x="22" y="10337"/>
                    <a:pt x="22" y="10567"/>
                    <a:pt x="43" y="10777"/>
                  </a:cubicBezTo>
                  <a:cubicBezTo>
                    <a:pt x="3976" y="7450"/>
                    <a:pt x="7659" y="3767"/>
                    <a:pt x="11362" y="189"/>
                  </a:cubicBezTo>
                  <a:cubicBezTo>
                    <a:pt x="11341" y="105"/>
                    <a:pt x="11299" y="22"/>
                    <a:pt x="11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2106475" y="1384200"/>
              <a:ext cx="8475" cy="12200"/>
            </a:xfrm>
            <a:custGeom>
              <a:avLst/>
              <a:gdLst/>
              <a:ahLst/>
              <a:cxnLst/>
              <a:rect l="l" t="t" r="r" b="b"/>
              <a:pathLst>
                <a:path w="339" h="488" extrusionOk="0">
                  <a:moveTo>
                    <a:pt x="338" y="1"/>
                  </a:moveTo>
                  <a:cubicBezTo>
                    <a:pt x="254" y="63"/>
                    <a:pt x="171" y="147"/>
                    <a:pt x="87" y="231"/>
                  </a:cubicBezTo>
                  <a:cubicBezTo>
                    <a:pt x="1" y="317"/>
                    <a:pt x="85" y="488"/>
                    <a:pt x="198" y="488"/>
                  </a:cubicBezTo>
                  <a:cubicBezTo>
                    <a:pt x="223" y="488"/>
                    <a:pt x="249" y="480"/>
                    <a:pt x="275" y="461"/>
                  </a:cubicBezTo>
                  <a:cubicBezTo>
                    <a:pt x="296" y="461"/>
                    <a:pt x="317" y="440"/>
                    <a:pt x="338" y="419"/>
                  </a:cubicBez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132700" y="1217850"/>
              <a:ext cx="154325" cy="163250"/>
            </a:xfrm>
            <a:custGeom>
              <a:avLst/>
              <a:gdLst/>
              <a:ahLst/>
              <a:cxnLst/>
              <a:rect l="l" t="t" r="r" b="b"/>
              <a:pathLst>
                <a:path w="6173" h="6530" extrusionOk="0">
                  <a:moveTo>
                    <a:pt x="6173" y="1"/>
                  </a:moveTo>
                  <a:cubicBezTo>
                    <a:pt x="4039" y="1884"/>
                    <a:pt x="2072" y="3976"/>
                    <a:pt x="0" y="5964"/>
                  </a:cubicBezTo>
                  <a:cubicBezTo>
                    <a:pt x="21" y="6152"/>
                    <a:pt x="21" y="6341"/>
                    <a:pt x="21" y="6529"/>
                  </a:cubicBezTo>
                  <a:cubicBezTo>
                    <a:pt x="2218" y="4813"/>
                    <a:pt x="4018" y="2554"/>
                    <a:pt x="6047" y="650"/>
                  </a:cubicBezTo>
                  <a:cubicBezTo>
                    <a:pt x="6068" y="461"/>
                    <a:pt x="6110" y="294"/>
                    <a:pt x="6173" y="126"/>
                  </a:cubicBezTo>
                  <a:lnTo>
                    <a:pt x="6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00075" y="1113250"/>
              <a:ext cx="113550" cy="93125"/>
            </a:xfrm>
            <a:custGeom>
              <a:avLst/>
              <a:gdLst/>
              <a:ahLst/>
              <a:cxnLst/>
              <a:rect l="l" t="t" r="r" b="b"/>
              <a:pathLst>
                <a:path w="4542" h="3725" extrusionOk="0">
                  <a:moveTo>
                    <a:pt x="4541" y="0"/>
                  </a:moveTo>
                  <a:lnTo>
                    <a:pt x="4541" y="0"/>
                  </a:lnTo>
                  <a:cubicBezTo>
                    <a:pt x="3035" y="1256"/>
                    <a:pt x="1487" y="2448"/>
                    <a:pt x="1" y="3725"/>
                  </a:cubicBezTo>
                  <a:cubicBezTo>
                    <a:pt x="231" y="3599"/>
                    <a:pt x="503" y="3557"/>
                    <a:pt x="775" y="3557"/>
                  </a:cubicBezTo>
                  <a:cubicBezTo>
                    <a:pt x="2010" y="2511"/>
                    <a:pt x="3265" y="1486"/>
                    <a:pt x="4500" y="419"/>
                  </a:cubicBezTo>
                  <a:lnTo>
                    <a:pt x="4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2133750" y="1261275"/>
              <a:ext cx="150150" cy="143350"/>
            </a:xfrm>
            <a:custGeom>
              <a:avLst/>
              <a:gdLst/>
              <a:ahLst/>
              <a:cxnLst/>
              <a:rect l="l" t="t" r="r" b="b"/>
              <a:pathLst>
                <a:path w="6006" h="5734" extrusionOk="0">
                  <a:moveTo>
                    <a:pt x="5984" y="1"/>
                  </a:moveTo>
                  <a:cubicBezTo>
                    <a:pt x="5671" y="252"/>
                    <a:pt x="5357" y="524"/>
                    <a:pt x="5043" y="796"/>
                  </a:cubicBezTo>
                  <a:cubicBezTo>
                    <a:pt x="3327" y="2302"/>
                    <a:pt x="1862" y="3997"/>
                    <a:pt x="0" y="5336"/>
                  </a:cubicBezTo>
                  <a:cubicBezTo>
                    <a:pt x="0" y="5462"/>
                    <a:pt x="21" y="5587"/>
                    <a:pt x="21" y="5734"/>
                  </a:cubicBezTo>
                  <a:cubicBezTo>
                    <a:pt x="1967" y="4750"/>
                    <a:pt x="3327" y="2867"/>
                    <a:pt x="4896" y="1423"/>
                  </a:cubicBezTo>
                  <a:cubicBezTo>
                    <a:pt x="5252" y="1089"/>
                    <a:pt x="5629" y="754"/>
                    <a:pt x="6005" y="440"/>
                  </a:cubicBezTo>
                  <a:cubicBezTo>
                    <a:pt x="6005" y="294"/>
                    <a:pt x="5984" y="147"/>
                    <a:pt x="5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2350300" y="1157175"/>
              <a:ext cx="58625" cy="49725"/>
            </a:xfrm>
            <a:custGeom>
              <a:avLst/>
              <a:gdLst/>
              <a:ahLst/>
              <a:cxnLst/>
              <a:rect l="l" t="t" r="r" b="b"/>
              <a:pathLst>
                <a:path w="2345" h="1989" extrusionOk="0">
                  <a:moveTo>
                    <a:pt x="2344" y="1"/>
                  </a:moveTo>
                  <a:lnTo>
                    <a:pt x="2344" y="1"/>
                  </a:lnTo>
                  <a:cubicBezTo>
                    <a:pt x="1570" y="670"/>
                    <a:pt x="796" y="1319"/>
                    <a:pt x="1" y="1947"/>
                  </a:cubicBezTo>
                  <a:cubicBezTo>
                    <a:pt x="126" y="1968"/>
                    <a:pt x="252" y="1989"/>
                    <a:pt x="377" y="1989"/>
                  </a:cubicBezTo>
                  <a:cubicBezTo>
                    <a:pt x="482" y="1884"/>
                    <a:pt x="587" y="1779"/>
                    <a:pt x="691" y="1654"/>
                  </a:cubicBezTo>
                  <a:cubicBezTo>
                    <a:pt x="695" y="1650"/>
                    <a:pt x="700" y="1648"/>
                    <a:pt x="706" y="1648"/>
                  </a:cubicBezTo>
                  <a:cubicBezTo>
                    <a:pt x="732" y="1648"/>
                    <a:pt x="767" y="1682"/>
                    <a:pt x="733" y="1717"/>
                  </a:cubicBezTo>
                  <a:cubicBezTo>
                    <a:pt x="733" y="1717"/>
                    <a:pt x="733" y="1717"/>
                    <a:pt x="712" y="1737"/>
                  </a:cubicBezTo>
                  <a:cubicBezTo>
                    <a:pt x="1256" y="1277"/>
                    <a:pt x="1779" y="817"/>
                    <a:pt x="2302" y="356"/>
                  </a:cubicBez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134275" y="1287425"/>
              <a:ext cx="150150" cy="157475"/>
            </a:xfrm>
            <a:custGeom>
              <a:avLst/>
              <a:gdLst/>
              <a:ahLst/>
              <a:cxnLst/>
              <a:rect l="l" t="t" r="r" b="b"/>
              <a:pathLst>
                <a:path w="6006" h="6299" extrusionOk="0">
                  <a:moveTo>
                    <a:pt x="6005" y="1"/>
                  </a:moveTo>
                  <a:cubicBezTo>
                    <a:pt x="4813" y="1298"/>
                    <a:pt x="3599" y="2616"/>
                    <a:pt x="2365" y="3893"/>
                  </a:cubicBezTo>
                  <a:cubicBezTo>
                    <a:pt x="1632" y="4667"/>
                    <a:pt x="795" y="5357"/>
                    <a:pt x="0" y="6069"/>
                  </a:cubicBezTo>
                  <a:cubicBezTo>
                    <a:pt x="0" y="6152"/>
                    <a:pt x="0" y="6215"/>
                    <a:pt x="0" y="6299"/>
                  </a:cubicBezTo>
                  <a:cubicBezTo>
                    <a:pt x="984" y="5420"/>
                    <a:pt x="1967" y="4583"/>
                    <a:pt x="2867" y="3621"/>
                  </a:cubicBezTo>
                  <a:cubicBezTo>
                    <a:pt x="3934" y="2470"/>
                    <a:pt x="4980" y="1319"/>
                    <a:pt x="6005" y="168"/>
                  </a:cubicBezTo>
                  <a:cubicBezTo>
                    <a:pt x="6005" y="105"/>
                    <a:pt x="6005" y="64"/>
                    <a:pt x="6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359725" y="1198375"/>
              <a:ext cx="9775" cy="9050"/>
            </a:xfrm>
            <a:custGeom>
              <a:avLst/>
              <a:gdLst/>
              <a:ahLst/>
              <a:cxnLst/>
              <a:rect l="l" t="t" r="r" b="b"/>
              <a:pathLst>
                <a:path w="391" h="362" extrusionOk="0">
                  <a:moveTo>
                    <a:pt x="329" y="0"/>
                  </a:moveTo>
                  <a:cubicBezTo>
                    <a:pt x="323" y="0"/>
                    <a:pt x="318" y="2"/>
                    <a:pt x="314" y="6"/>
                  </a:cubicBezTo>
                  <a:cubicBezTo>
                    <a:pt x="210" y="131"/>
                    <a:pt x="105" y="236"/>
                    <a:pt x="0" y="341"/>
                  </a:cubicBezTo>
                  <a:cubicBezTo>
                    <a:pt x="21" y="361"/>
                    <a:pt x="63" y="361"/>
                    <a:pt x="84" y="361"/>
                  </a:cubicBezTo>
                  <a:cubicBezTo>
                    <a:pt x="168" y="257"/>
                    <a:pt x="251" y="173"/>
                    <a:pt x="335" y="89"/>
                  </a:cubicBezTo>
                  <a:cubicBezTo>
                    <a:pt x="356" y="69"/>
                    <a:pt x="356" y="69"/>
                    <a:pt x="356" y="69"/>
                  </a:cubicBezTo>
                  <a:cubicBezTo>
                    <a:pt x="390" y="34"/>
                    <a:pt x="35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133750" y="1326675"/>
              <a:ext cx="150675" cy="144900"/>
            </a:xfrm>
            <a:custGeom>
              <a:avLst/>
              <a:gdLst/>
              <a:ahLst/>
              <a:cxnLst/>
              <a:rect l="l" t="t" r="r" b="b"/>
              <a:pathLst>
                <a:path w="6027" h="5796" extrusionOk="0">
                  <a:moveTo>
                    <a:pt x="6026" y="0"/>
                  </a:moveTo>
                  <a:cubicBezTo>
                    <a:pt x="4896" y="1025"/>
                    <a:pt x="3746" y="2030"/>
                    <a:pt x="2616" y="3076"/>
                  </a:cubicBezTo>
                  <a:cubicBezTo>
                    <a:pt x="1800" y="3829"/>
                    <a:pt x="900" y="4561"/>
                    <a:pt x="21" y="5294"/>
                  </a:cubicBezTo>
                  <a:cubicBezTo>
                    <a:pt x="21" y="5461"/>
                    <a:pt x="0" y="5628"/>
                    <a:pt x="0" y="5796"/>
                  </a:cubicBezTo>
                  <a:cubicBezTo>
                    <a:pt x="2009" y="3976"/>
                    <a:pt x="4039" y="2155"/>
                    <a:pt x="6026" y="314"/>
                  </a:cubicBezTo>
                  <a:cubicBezTo>
                    <a:pt x="6026" y="209"/>
                    <a:pt x="6026" y="105"/>
                    <a:pt x="6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133225" y="1348100"/>
              <a:ext cx="151725" cy="159575"/>
            </a:xfrm>
            <a:custGeom>
              <a:avLst/>
              <a:gdLst/>
              <a:ahLst/>
              <a:cxnLst/>
              <a:rect l="l" t="t" r="r" b="b"/>
              <a:pathLst>
                <a:path w="6069" h="6383" extrusionOk="0">
                  <a:moveTo>
                    <a:pt x="6068" y="1"/>
                  </a:moveTo>
                  <a:cubicBezTo>
                    <a:pt x="4018" y="1947"/>
                    <a:pt x="2030" y="3935"/>
                    <a:pt x="0" y="5901"/>
                  </a:cubicBezTo>
                  <a:cubicBezTo>
                    <a:pt x="0" y="6069"/>
                    <a:pt x="0" y="6236"/>
                    <a:pt x="0" y="6383"/>
                  </a:cubicBezTo>
                  <a:cubicBezTo>
                    <a:pt x="2051" y="4437"/>
                    <a:pt x="4039" y="2386"/>
                    <a:pt x="6068" y="398"/>
                  </a:cubicBezTo>
                  <a:cubicBezTo>
                    <a:pt x="6068" y="252"/>
                    <a:pt x="6068" y="126"/>
                    <a:pt x="6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2129550" y="1380550"/>
              <a:ext cx="155400" cy="165825"/>
            </a:xfrm>
            <a:custGeom>
              <a:avLst/>
              <a:gdLst/>
              <a:ahLst/>
              <a:cxnLst/>
              <a:rect l="l" t="t" r="r" b="b"/>
              <a:pathLst>
                <a:path w="6216" h="6633" extrusionOk="0">
                  <a:moveTo>
                    <a:pt x="6215" y="0"/>
                  </a:moveTo>
                  <a:cubicBezTo>
                    <a:pt x="5901" y="314"/>
                    <a:pt x="5587" y="607"/>
                    <a:pt x="5274" y="921"/>
                  </a:cubicBezTo>
                  <a:cubicBezTo>
                    <a:pt x="3537" y="2595"/>
                    <a:pt x="1800" y="4290"/>
                    <a:pt x="85" y="5984"/>
                  </a:cubicBezTo>
                  <a:cubicBezTo>
                    <a:pt x="64" y="6173"/>
                    <a:pt x="43" y="6403"/>
                    <a:pt x="1" y="6633"/>
                  </a:cubicBezTo>
                  <a:cubicBezTo>
                    <a:pt x="1863" y="4834"/>
                    <a:pt x="3621" y="2909"/>
                    <a:pt x="5462" y="1109"/>
                  </a:cubicBezTo>
                  <a:cubicBezTo>
                    <a:pt x="5713" y="858"/>
                    <a:pt x="5964" y="607"/>
                    <a:pt x="6215" y="377"/>
                  </a:cubicBezTo>
                  <a:cubicBezTo>
                    <a:pt x="6215" y="251"/>
                    <a:pt x="6215" y="126"/>
                    <a:pt x="6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2127475" y="1407225"/>
              <a:ext cx="157475" cy="170025"/>
            </a:xfrm>
            <a:custGeom>
              <a:avLst/>
              <a:gdLst/>
              <a:ahLst/>
              <a:cxnLst/>
              <a:rect l="l" t="t" r="r" b="b"/>
              <a:pathLst>
                <a:path w="6299" h="6801" extrusionOk="0">
                  <a:moveTo>
                    <a:pt x="6298" y="0"/>
                  </a:moveTo>
                  <a:cubicBezTo>
                    <a:pt x="5817" y="502"/>
                    <a:pt x="5336" y="1005"/>
                    <a:pt x="4854" y="1507"/>
                  </a:cubicBezTo>
                  <a:cubicBezTo>
                    <a:pt x="3348" y="3055"/>
                    <a:pt x="1821" y="4541"/>
                    <a:pt x="314" y="6068"/>
                  </a:cubicBezTo>
                  <a:cubicBezTo>
                    <a:pt x="209" y="6173"/>
                    <a:pt x="105" y="6277"/>
                    <a:pt x="0" y="6382"/>
                  </a:cubicBezTo>
                  <a:lnTo>
                    <a:pt x="0" y="6800"/>
                  </a:lnTo>
                  <a:cubicBezTo>
                    <a:pt x="1444" y="5378"/>
                    <a:pt x="2867" y="3955"/>
                    <a:pt x="4269" y="2511"/>
                  </a:cubicBezTo>
                  <a:cubicBezTo>
                    <a:pt x="4959" y="1821"/>
                    <a:pt x="5629" y="1130"/>
                    <a:pt x="6298" y="440"/>
                  </a:cubicBezTo>
                  <a:cubicBezTo>
                    <a:pt x="6298" y="293"/>
                    <a:pt x="6298" y="147"/>
                    <a:pt x="6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2129025" y="1437025"/>
              <a:ext cx="156450" cy="177875"/>
            </a:xfrm>
            <a:custGeom>
              <a:avLst/>
              <a:gdLst/>
              <a:ahLst/>
              <a:cxnLst/>
              <a:rect l="l" t="t" r="r" b="b"/>
              <a:pathLst>
                <a:path w="6258" h="7115" extrusionOk="0">
                  <a:moveTo>
                    <a:pt x="6236" y="1"/>
                  </a:moveTo>
                  <a:cubicBezTo>
                    <a:pt x="4186" y="2261"/>
                    <a:pt x="2177" y="4562"/>
                    <a:pt x="1" y="6676"/>
                  </a:cubicBezTo>
                  <a:cubicBezTo>
                    <a:pt x="22" y="6843"/>
                    <a:pt x="85" y="6989"/>
                    <a:pt x="147" y="7115"/>
                  </a:cubicBezTo>
                  <a:cubicBezTo>
                    <a:pt x="2031" y="5316"/>
                    <a:pt x="3725" y="3223"/>
                    <a:pt x="5462" y="1424"/>
                  </a:cubicBezTo>
                  <a:cubicBezTo>
                    <a:pt x="5734" y="1152"/>
                    <a:pt x="5985" y="859"/>
                    <a:pt x="6257" y="587"/>
                  </a:cubicBezTo>
                  <a:cubicBezTo>
                    <a:pt x="6257" y="398"/>
                    <a:pt x="6236" y="189"/>
                    <a:pt x="6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2136875" y="1481500"/>
              <a:ext cx="149125" cy="140200"/>
            </a:xfrm>
            <a:custGeom>
              <a:avLst/>
              <a:gdLst/>
              <a:ahLst/>
              <a:cxnLst/>
              <a:rect l="l" t="t" r="r" b="b"/>
              <a:pathLst>
                <a:path w="5965" h="5608" extrusionOk="0">
                  <a:moveTo>
                    <a:pt x="5943" y="0"/>
                  </a:moveTo>
                  <a:cubicBezTo>
                    <a:pt x="5567" y="377"/>
                    <a:pt x="5190" y="754"/>
                    <a:pt x="4813" y="1109"/>
                  </a:cubicBezTo>
                  <a:cubicBezTo>
                    <a:pt x="3202" y="2616"/>
                    <a:pt x="1591" y="4081"/>
                    <a:pt x="1" y="5566"/>
                  </a:cubicBezTo>
                  <a:cubicBezTo>
                    <a:pt x="1" y="5587"/>
                    <a:pt x="1" y="5587"/>
                    <a:pt x="22" y="5608"/>
                  </a:cubicBezTo>
                  <a:lnTo>
                    <a:pt x="503" y="5608"/>
                  </a:lnTo>
                  <a:cubicBezTo>
                    <a:pt x="1863" y="4290"/>
                    <a:pt x="3244" y="2993"/>
                    <a:pt x="4625" y="1716"/>
                  </a:cubicBezTo>
                  <a:cubicBezTo>
                    <a:pt x="5085" y="1277"/>
                    <a:pt x="5525" y="837"/>
                    <a:pt x="5964" y="398"/>
                  </a:cubicBezTo>
                  <a:cubicBezTo>
                    <a:pt x="5964" y="272"/>
                    <a:pt x="5964" y="147"/>
                    <a:pt x="5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2177675" y="1518125"/>
              <a:ext cx="109350" cy="103575"/>
            </a:xfrm>
            <a:custGeom>
              <a:avLst/>
              <a:gdLst/>
              <a:ahLst/>
              <a:cxnLst/>
              <a:rect l="l" t="t" r="r" b="b"/>
              <a:pathLst>
                <a:path w="4374" h="4143" extrusionOk="0">
                  <a:moveTo>
                    <a:pt x="4353" y="0"/>
                  </a:moveTo>
                  <a:cubicBezTo>
                    <a:pt x="3997" y="356"/>
                    <a:pt x="3662" y="711"/>
                    <a:pt x="3286" y="1067"/>
                  </a:cubicBezTo>
                  <a:cubicBezTo>
                    <a:pt x="2198" y="2092"/>
                    <a:pt x="1110" y="3118"/>
                    <a:pt x="1" y="4143"/>
                  </a:cubicBezTo>
                  <a:lnTo>
                    <a:pt x="398" y="4143"/>
                  </a:lnTo>
                  <a:cubicBezTo>
                    <a:pt x="1528" y="3139"/>
                    <a:pt x="2658" y="2113"/>
                    <a:pt x="3725" y="1067"/>
                  </a:cubicBezTo>
                  <a:cubicBezTo>
                    <a:pt x="3955" y="858"/>
                    <a:pt x="4165" y="628"/>
                    <a:pt x="4374" y="419"/>
                  </a:cubicBezTo>
                  <a:cubicBezTo>
                    <a:pt x="4374" y="272"/>
                    <a:pt x="4374" y="126"/>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2212725" y="1552650"/>
              <a:ext cx="74300" cy="69050"/>
            </a:xfrm>
            <a:custGeom>
              <a:avLst/>
              <a:gdLst/>
              <a:ahLst/>
              <a:cxnLst/>
              <a:rect l="l" t="t" r="r" b="b"/>
              <a:pathLst>
                <a:path w="2972" h="2762" extrusionOk="0">
                  <a:moveTo>
                    <a:pt x="2972" y="0"/>
                  </a:moveTo>
                  <a:cubicBezTo>
                    <a:pt x="2658" y="293"/>
                    <a:pt x="2344" y="586"/>
                    <a:pt x="2030" y="900"/>
                  </a:cubicBezTo>
                  <a:cubicBezTo>
                    <a:pt x="1382" y="1527"/>
                    <a:pt x="691" y="2134"/>
                    <a:pt x="1" y="2762"/>
                  </a:cubicBezTo>
                  <a:lnTo>
                    <a:pt x="628" y="2762"/>
                  </a:lnTo>
                  <a:cubicBezTo>
                    <a:pt x="1403" y="2009"/>
                    <a:pt x="2198" y="1276"/>
                    <a:pt x="2972" y="523"/>
                  </a:cubicBezTo>
                  <a:lnTo>
                    <a:pt x="2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272375" y="1607050"/>
              <a:ext cx="14650" cy="14650"/>
            </a:xfrm>
            <a:custGeom>
              <a:avLst/>
              <a:gdLst/>
              <a:ahLst/>
              <a:cxnLst/>
              <a:rect l="l" t="t" r="r" b="b"/>
              <a:pathLst>
                <a:path w="586" h="586" extrusionOk="0">
                  <a:moveTo>
                    <a:pt x="586" y="0"/>
                  </a:moveTo>
                  <a:cubicBezTo>
                    <a:pt x="398" y="188"/>
                    <a:pt x="188" y="398"/>
                    <a:pt x="0" y="586"/>
                  </a:cubicBezTo>
                  <a:lnTo>
                    <a:pt x="356" y="586"/>
                  </a:lnTo>
                  <a:cubicBezTo>
                    <a:pt x="439" y="502"/>
                    <a:pt x="502" y="439"/>
                    <a:pt x="586" y="356"/>
                  </a:cubicBez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52"/>
          <p:cNvGrpSpPr/>
          <p:nvPr/>
        </p:nvGrpSpPr>
        <p:grpSpPr>
          <a:xfrm>
            <a:off x="6361158" y="3030460"/>
            <a:ext cx="504633" cy="487524"/>
            <a:chOff x="3251600" y="647400"/>
            <a:chExt cx="1179050" cy="1139075"/>
          </a:xfrm>
        </p:grpSpPr>
        <p:sp>
          <p:nvSpPr>
            <p:cNvPr id="995" name="Google Shape;995;p52"/>
            <p:cNvSpPr/>
            <p:nvPr/>
          </p:nvSpPr>
          <p:spPr>
            <a:xfrm>
              <a:off x="3251600" y="647400"/>
              <a:ext cx="1179050" cy="1139075"/>
            </a:xfrm>
            <a:custGeom>
              <a:avLst/>
              <a:gdLst/>
              <a:ahLst/>
              <a:cxnLst/>
              <a:rect l="l" t="t" r="r" b="b"/>
              <a:pathLst>
                <a:path w="47162" h="45563" extrusionOk="0">
                  <a:moveTo>
                    <a:pt x="2155" y="12609"/>
                  </a:moveTo>
                  <a:cubicBezTo>
                    <a:pt x="1778" y="13362"/>
                    <a:pt x="1465" y="14157"/>
                    <a:pt x="1193" y="14973"/>
                  </a:cubicBezTo>
                  <a:cubicBezTo>
                    <a:pt x="1444" y="14157"/>
                    <a:pt x="1778" y="13362"/>
                    <a:pt x="2155" y="12609"/>
                  </a:cubicBezTo>
                  <a:close/>
                  <a:moveTo>
                    <a:pt x="45070" y="28238"/>
                  </a:moveTo>
                  <a:cubicBezTo>
                    <a:pt x="44923" y="28719"/>
                    <a:pt x="44735" y="29180"/>
                    <a:pt x="44546" y="29640"/>
                  </a:cubicBezTo>
                  <a:cubicBezTo>
                    <a:pt x="44651" y="29347"/>
                    <a:pt x="44735" y="29033"/>
                    <a:pt x="44818" y="28740"/>
                  </a:cubicBezTo>
                  <a:cubicBezTo>
                    <a:pt x="44902" y="28573"/>
                    <a:pt x="44986" y="28406"/>
                    <a:pt x="45070" y="28238"/>
                  </a:cubicBezTo>
                  <a:close/>
                  <a:moveTo>
                    <a:pt x="6549" y="38135"/>
                  </a:moveTo>
                  <a:lnTo>
                    <a:pt x="6549" y="38135"/>
                  </a:lnTo>
                  <a:cubicBezTo>
                    <a:pt x="8349" y="40039"/>
                    <a:pt x="10441" y="41629"/>
                    <a:pt x="12784" y="42822"/>
                  </a:cubicBezTo>
                  <a:cubicBezTo>
                    <a:pt x="11341" y="42362"/>
                    <a:pt x="9939" y="41776"/>
                    <a:pt x="8851" y="40813"/>
                  </a:cubicBezTo>
                  <a:cubicBezTo>
                    <a:pt x="7972" y="40060"/>
                    <a:pt x="7219" y="39139"/>
                    <a:pt x="6549" y="38135"/>
                  </a:cubicBezTo>
                  <a:close/>
                  <a:moveTo>
                    <a:pt x="43563" y="30854"/>
                  </a:moveTo>
                  <a:lnTo>
                    <a:pt x="43563" y="30854"/>
                  </a:lnTo>
                  <a:cubicBezTo>
                    <a:pt x="41345" y="36419"/>
                    <a:pt x="36909" y="40876"/>
                    <a:pt x="31365" y="43136"/>
                  </a:cubicBezTo>
                  <a:cubicBezTo>
                    <a:pt x="36177" y="40750"/>
                    <a:pt x="39964" y="36377"/>
                    <a:pt x="42852" y="31963"/>
                  </a:cubicBezTo>
                  <a:cubicBezTo>
                    <a:pt x="43082" y="31586"/>
                    <a:pt x="43333" y="31230"/>
                    <a:pt x="43563" y="30854"/>
                  </a:cubicBezTo>
                  <a:close/>
                  <a:moveTo>
                    <a:pt x="21730" y="946"/>
                  </a:moveTo>
                  <a:cubicBezTo>
                    <a:pt x="25079" y="946"/>
                    <a:pt x="28523" y="1849"/>
                    <a:pt x="31490" y="3004"/>
                  </a:cubicBezTo>
                  <a:cubicBezTo>
                    <a:pt x="32683" y="3465"/>
                    <a:pt x="33896" y="3967"/>
                    <a:pt x="35068" y="4553"/>
                  </a:cubicBezTo>
                  <a:cubicBezTo>
                    <a:pt x="36323" y="5369"/>
                    <a:pt x="37516" y="6289"/>
                    <a:pt x="38604" y="7315"/>
                  </a:cubicBezTo>
                  <a:cubicBezTo>
                    <a:pt x="39567" y="8235"/>
                    <a:pt x="40466" y="9260"/>
                    <a:pt x="41282" y="10348"/>
                  </a:cubicBezTo>
                  <a:cubicBezTo>
                    <a:pt x="41868" y="11436"/>
                    <a:pt x="42349" y="12566"/>
                    <a:pt x="42810" y="13675"/>
                  </a:cubicBezTo>
                  <a:cubicBezTo>
                    <a:pt x="43709" y="15935"/>
                    <a:pt x="44588" y="18258"/>
                    <a:pt x="45049" y="20559"/>
                  </a:cubicBezTo>
                  <a:cubicBezTo>
                    <a:pt x="45111" y="21250"/>
                    <a:pt x="45153" y="21961"/>
                    <a:pt x="45153" y="22652"/>
                  </a:cubicBezTo>
                  <a:cubicBezTo>
                    <a:pt x="45153" y="24493"/>
                    <a:pt x="44923" y="26271"/>
                    <a:pt x="44505" y="27966"/>
                  </a:cubicBezTo>
                  <a:cubicBezTo>
                    <a:pt x="44295" y="28489"/>
                    <a:pt x="44023" y="28991"/>
                    <a:pt x="43730" y="29514"/>
                  </a:cubicBezTo>
                  <a:cubicBezTo>
                    <a:pt x="41031" y="34013"/>
                    <a:pt x="37704" y="38386"/>
                    <a:pt x="33331" y="41399"/>
                  </a:cubicBezTo>
                  <a:cubicBezTo>
                    <a:pt x="30459" y="43401"/>
                    <a:pt x="26822" y="44529"/>
                    <a:pt x="23236" y="44529"/>
                  </a:cubicBezTo>
                  <a:cubicBezTo>
                    <a:pt x="21389" y="44529"/>
                    <a:pt x="19556" y="44229"/>
                    <a:pt x="17848" y="43596"/>
                  </a:cubicBezTo>
                  <a:cubicBezTo>
                    <a:pt x="12889" y="41755"/>
                    <a:pt x="7491" y="39077"/>
                    <a:pt x="4603" y="34473"/>
                  </a:cubicBezTo>
                  <a:cubicBezTo>
                    <a:pt x="4394" y="34160"/>
                    <a:pt x="4206" y="33846"/>
                    <a:pt x="4038" y="33511"/>
                  </a:cubicBezTo>
                  <a:cubicBezTo>
                    <a:pt x="2323" y="29661"/>
                    <a:pt x="1632" y="25853"/>
                    <a:pt x="1193" y="21564"/>
                  </a:cubicBezTo>
                  <a:cubicBezTo>
                    <a:pt x="1130" y="20957"/>
                    <a:pt x="1109" y="20371"/>
                    <a:pt x="1109" y="19785"/>
                  </a:cubicBezTo>
                  <a:cubicBezTo>
                    <a:pt x="1883" y="13843"/>
                    <a:pt x="5022" y="8633"/>
                    <a:pt x="9562" y="5138"/>
                  </a:cubicBezTo>
                  <a:cubicBezTo>
                    <a:pt x="11927" y="3611"/>
                    <a:pt x="14563" y="2439"/>
                    <a:pt x="17157" y="1602"/>
                  </a:cubicBezTo>
                  <a:cubicBezTo>
                    <a:pt x="18622" y="1143"/>
                    <a:pt x="20166" y="946"/>
                    <a:pt x="21730" y="946"/>
                  </a:cubicBezTo>
                  <a:close/>
                  <a:moveTo>
                    <a:pt x="6968" y="37821"/>
                  </a:moveTo>
                  <a:lnTo>
                    <a:pt x="6968" y="37821"/>
                  </a:lnTo>
                  <a:cubicBezTo>
                    <a:pt x="9311" y="39955"/>
                    <a:pt x="12178" y="41462"/>
                    <a:pt x="15337" y="42947"/>
                  </a:cubicBezTo>
                  <a:cubicBezTo>
                    <a:pt x="16885" y="43680"/>
                    <a:pt x="18476" y="44203"/>
                    <a:pt x="20087" y="44538"/>
                  </a:cubicBezTo>
                  <a:cubicBezTo>
                    <a:pt x="19564" y="44475"/>
                    <a:pt x="19020" y="44391"/>
                    <a:pt x="18476" y="44287"/>
                  </a:cubicBezTo>
                  <a:cubicBezTo>
                    <a:pt x="13998" y="43345"/>
                    <a:pt x="10002" y="41043"/>
                    <a:pt x="6968" y="37821"/>
                  </a:cubicBezTo>
                  <a:close/>
                  <a:moveTo>
                    <a:pt x="23567" y="0"/>
                  </a:moveTo>
                  <a:cubicBezTo>
                    <a:pt x="23076" y="0"/>
                    <a:pt x="22586" y="19"/>
                    <a:pt x="22095" y="54"/>
                  </a:cubicBezTo>
                  <a:cubicBezTo>
                    <a:pt x="19208" y="180"/>
                    <a:pt x="16446" y="828"/>
                    <a:pt x="13935" y="1937"/>
                  </a:cubicBezTo>
                  <a:cubicBezTo>
                    <a:pt x="11885" y="2774"/>
                    <a:pt x="9960" y="3883"/>
                    <a:pt x="8223" y="5222"/>
                  </a:cubicBezTo>
                  <a:cubicBezTo>
                    <a:pt x="8202" y="5222"/>
                    <a:pt x="8181" y="5222"/>
                    <a:pt x="8160" y="5243"/>
                  </a:cubicBezTo>
                  <a:cubicBezTo>
                    <a:pt x="4206" y="8403"/>
                    <a:pt x="670" y="12273"/>
                    <a:pt x="188" y="17567"/>
                  </a:cubicBezTo>
                  <a:cubicBezTo>
                    <a:pt x="0" y="19555"/>
                    <a:pt x="105" y="21731"/>
                    <a:pt x="439" y="23886"/>
                  </a:cubicBezTo>
                  <a:cubicBezTo>
                    <a:pt x="649" y="27778"/>
                    <a:pt x="1841" y="31398"/>
                    <a:pt x="3766" y="34515"/>
                  </a:cubicBezTo>
                  <a:cubicBezTo>
                    <a:pt x="5294" y="37779"/>
                    <a:pt x="7386" y="41148"/>
                    <a:pt x="10608" y="42634"/>
                  </a:cubicBezTo>
                  <a:cubicBezTo>
                    <a:pt x="14401" y="44405"/>
                    <a:pt x="18995" y="45562"/>
                    <a:pt x="23356" y="45562"/>
                  </a:cubicBezTo>
                  <a:cubicBezTo>
                    <a:pt x="24456" y="45562"/>
                    <a:pt x="25541" y="45489"/>
                    <a:pt x="26594" y="45333"/>
                  </a:cubicBezTo>
                  <a:cubicBezTo>
                    <a:pt x="28644" y="45019"/>
                    <a:pt x="30967" y="44433"/>
                    <a:pt x="32850" y="43575"/>
                  </a:cubicBezTo>
                  <a:cubicBezTo>
                    <a:pt x="34524" y="42801"/>
                    <a:pt x="35905" y="41546"/>
                    <a:pt x="37223" y="40248"/>
                  </a:cubicBezTo>
                  <a:cubicBezTo>
                    <a:pt x="38730" y="39035"/>
                    <a:pt x="40090" y="37633"/>
                    <a:pt x="41240" y="36064"/>
                  </a:cubicBezTo>
                  <a:cubicBezTo>
                    <a:pt x="43898" y="32904"/>
                    <a:pt x="45969" y="29117"/>
                    <a:pt x="46513" y="25058"/>
                  </a:cubicBezTo>
                  <a:cubicBezTo>
                    <a:pt x="47162" y="20078"/>
                    <a:pt x="45216" y="14868"/>
                    <a:pt x="42559" y="10683"/>
                  </a:cubicBezTo>
                  <a:cubicBezTo>
                    <a:pt x="41073" y="8319"/>
                    <a:pt x="39148" y="6415"/>
                    <a:pt x="36951" y="4846"/>
                  </a:cubicBezTo>
                  <a:cubicBezTo>
                    <a:pt x="34650" y="3046"/>
                    <a:pt x="31992" y="1665"/>
                    <a:pt x="29105" y="870"/>
                  </a:cubicBezTo>
                  <a:cubicBezTo>
                    <a:pt x="27240" y="259"/>
                    <a:pt x="25400" y="0"/>
                    <a:pt x="23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2"/>
            <p:cNvSpPr/>
            <p:nvPr/>
          </p:nvSpPr>
          <p:spPr>
            <a:xfrm>
              <a:off x="3452450" y="906075"/>
              <a:ext cx="766350" cy="621850"/>
            </a:xfrm>
            <a:custGeom>
              <a:avLst/>
              <a:gdLst/>
              <a:ahLst/>
              <a:cxnLst/>
              <a:rect l="l" t="t" r="r" b="b"/>
              <a:pathLst>
                <a:path w="30654" h="24874" extrusionOk="0">
                  <a:moveTo>
                    <a:pt x="9647" y="19356"/>
                  </a:moveTo>
                  <a:cubicBezTo>
                    <a:pt x="9667" y="19377"/>
                    <a:pt x="9709" y="19398"/>
                    <a:pt x="9730" y="19419"/>
                  </a:cubicBezTo>
                  <a:cubicBezTo>
                    <a:pt x="9667" y="19439"/>
                    <a:pt x="9584" y="19439"/>
                    <a:pt x="9521" y="19460"/>
                  </a:cubicBezTo>
                  <a:cubicBezTo>
                    <a:pt x="9563" y="19419"/>
                    <a:pt x="9605" y="19398"/>
                    <a:pt x="9647" y="19356"/>
                  </a:cubicBezTo>
                  <a:close/>
                  <a:moveTo>
                    <a:pt x="21356" y="756"/>
                  </a:moveTo>
                  <a:cubicBezTo>
                    <a:pt x="22414" y="756"/>
                    <a:pt x="23457" y="1111"/>
                    <a:pt x="24460" y="1780"/>
                  </a:cubicBezTo>
                  <a:cubicBezTo>
                    <a:pt x="24774" y="1989"/>
                    <a:pt x="25046" y="2240"/>
                    <a:pt x="25297" y="2512"/>
                  </a:cubicBezTo>
                  <a:lnTo>
                    <a:pt x="25381" y="2596"/>
                  </a:lnTo>
                  <a:lnTo>
                    <a:pt x="25507" y="2575"/>
                  </a:lnTo>
                  <a:cubicBezTo>
                    <a:pt x="25507" y="2575"/>
                    <a:pt x="25528" y="2596"/>
                    <a:pt x="25548" y="2596"/>
                  </a:cubicBezTo>
                  <a:cubicBezTo>
                    <a:pt x="25569" y="2596"/>
                    <a:pt x="25569" y="2617"/>
                    <a:pt x="25590" y="2617"/>
                  </a:cubicBezTo>
                  <a:cubicBezTo>
                    <a:pt x="25696" y="2628"/>
                    <a:pt x="25801" y="2633"/>
                    <a:pt x="25903" y="2633"/>
                  </a:cubicBezTo>
                  <a:cubicBezTo>
                    <a:pt x="26976" y="2633"/>
                    <a:pt x="27875" y="2064"/>
                    <a:pt x="28792" y="1529"/>
                  </a:cubicBezTo>
                  <a:lnTo>
                    <a:pt x="28792" y="1529"/>
                  </a:lnTo>
                  <a:cubicBezTo>
                    <a:pt x="28310" y="2554"/>
                    <a:pt x="27515" y="3433"/>
                    <a:pt x="26511" y="4040"/>
                  </a:cubicBezTo>
                  <a:lnTo>
                    <a:pt x="25653" y="4563"/>
                  </a:lnTo>
                  <a:lnTo>
                    <a:pt x="26009" y="4521"/>
                  </a:lnTo>
                  <a:lnTo>
                    <a:pt x="26009" y="4521"/>
                  </a:lnTo>
                  <a:cubicBezTo>
                    <a:pt x="25940" y="4677"/>
                    <a:pt x="26056" y="4861"/>
                    <a:pt x="26229" y="4861"/>
                  </a:cubicBezTo>
                  <a:cubicBezTo>
                    <a:pt x="26265" y="4861"/>
                    <a:pt x="26304" y="4853"/>
                    <a:pt x="26344" y="4835"/>
                  </a:cubicBezTo>
                  <a:cubicBezTo>
                    <a:pt x="26511" y="4730"/>
                    <a:pt x="26678" y="4647"/>
                    <a:pt x="26825" y="4542"/>
                  </a:cubicBezTo>
                  <a:cubicBezTo>
                    <a:pt x="27097" y="4416"/>
                    <a:pt x="27369" y="4333"/>
                    <a:pt x="27662" y="4270"/>
                  </a:cubicBezTo>
                  <a:cubicBezTo>
                    <a:pt x="27850" y="4228"/>
                    <a:pt x="28017" y="4186"/>
                    <a:pt x="28206" y="4144"/>
                  </a:cubicBezTo>
                  <a:cubicBezTo>
                    <a:pt x="28561" y="4082"/>
                    <a:pt x="28938" y="3998"/>
                    <a:pt x="29294" y="3872"/>
                  </a:cubicBezTo>
                  <a:lnTo>
                    <a:pt x="29294" y="3872"/>
                  </a:lnTo>
                  <a:cubicBezTo>
                    <a:pt x="28833" y="4437"/>
                    <a:pt x="28352" y="4981"/>
                    <a:pt x="27829" y="5504"/>
                  </a:cubicBezTo>
                  <a:cubicBezTo>
                    <a:pt x="27599" y="5714"/>
                    <a:pt x="27348" y="5902"/>
                    <a:pt x="27118" y="6090"/>
                  </a:cubicBezTo>
                  <a:cubicBezTo>
                    <a:pt x="27034" y="6090"/>
                    <a:pt x="26992" y="6132"/>
                    <a:pt x="26950" y="6195"/>
                  </a:cubicBezTo>
                  <a:lnTo>
                    <a:pt x="26867" y="6279"/>
                  </a:lnTo>
                  <a:lnTo>
                    <a:pt x="26867" y="6383"/>
                  </a:lnTo>
                  <a:cubicBezTo>
                    <a:pt x="26867" y="6383"/>
                    <a:pt x="26867" y="6404"/>
                    <a:pt x="26867" y="6404"/>
                  </a:cubicBezTo>
                  <a:cubicBezTo>
                    <a:pt x="26846" y="6467"/>
                    <a:pt x="26846" y="6530"/>
                    <a:pt x="26867" y="6592"/>
                  </a:cubicBezTo>
                  <a:cubicBezTo>
                    <a:pt x="26888" y="6781"/>
                    <a:pt x="26888" y="6969"/>
                    <a:pt x="26888" y="7157"/>
                  </a:cubicBezTo>
                  <a:cubicBezTo>
                    <a:pt x="26888" y="8685"/>
                    <a:pt x="26699" y="10128"/>
                    <a:pt x="26364" y="11468"/>
                  </a:cubicBezTo>
                  <a:cubicBezTo>
                    <a:pt x="25528" y="14271"/>
                    <a:pt x="23958" y="16971"/>
                    <a:pt x="21991" y="19105"/>
                  </a:cubicBezTo>
                  <a:cubicBezTo>
                    <a:pt x="18769" y="22243"/>
                    <a:pt x="14396" y="23959"/>
                    <a:pt x="10086" y="23959"/>
                  </a:cubicBezTo>
                  <a:cubicBezTo>
                    <a:pt x="8266" y="23959"/>
                    <a:pt x="6487" y="23666"/>
                    <a:pt x="4792" y="23101"/>
                  </a:cubicBezTo>
                  <a:cubicBezTo>
                    <a:pt x="4750" y="23080"/>
                    <a:pt x="4729" y="23080"/>
                    <a:pt x="4688" y="23059"/>
                  </a:cubicBezTo>
                  <a:cubicBezTo>
                    <a:pt x="4416" y="22976"/>
                    <a:pt x="4165" y="22871"/>
                    <a:pt x="3893" y="22766"/>
                  </a:cubicBezTo>
                  <a:cubicBezTo>
                    <a:pt x="3788" y="22725"/>
                    <a:pt x="3683" y="22683"/>
                    <a:pt x="3579" y="22641"/>
                  </a:cubicBezTo>
                  <a:cubicBezTo>
                    <a:pt x="3348" y="22536"/>
                    <a:pt x="3118" y="22432"/>
                    <a:pt x="2888" y="22327"/>
                  </a:cubicBezTo>
                  <a:cubicBezTo>
                    <a:pt x="2825" y="22306"/>
                    <a:pt x="2784" y="22285"/>
                    <a:pt x="2721" y="22243"/>
                  </a:cubicBezTo>
                  <a:cubicBezTo>
                    <a:pt x="2491" y="22139"/>
                    <a:pt x="2260" y="22013"/>
                    <a:pt x="2030" y="21888"/>
                  </a:cubicBezTo>
                  <a:cubicBezTo>
                    <a:pt x="3830" y="21888"/>
                    <a:pt x="5671" y="21804"/>
                    <a:pt x="7366" y="21176"/>
                  </a:cubicBezTo>
                  <a:cubicBezTo>
                    <a:pt x="8307" y="20820"/>
                    <a:pt x="10044" y="20360"/>
                    <a:pt x="10693" y="19460"/>
                  </a:cubicBezTo>
                  <a:cubicBezTo>
                    <a:pt x="10797" y="19335"/>
                    <a:pt x="10693" y="19209"/>
                    <a:pt x="10567" y="19167"/>
                  </a:cubicBezTo>
                  <a:cubicBezTo>
                    <a:pt x="10546" y="19126"/>
                    <a:pt x="10525" y="19084"/>
                    <a:pt x="10463" y="19063"/>
                  </a:cubicBezTo>
                  <a:cubicBezTo>
                    <a:pt x="10400" y="19000"/>
                    <a:pt x="10316" y="18958"/>
                    <a:pt x="10232" y="18916"/>
                  </a:cubicBezTo>
                  <a:lnTo>
                    <a:pt x="10379" y="18791"/>
                  </a:lnTo>
                  <a:lnTo>
                    <a:pt x="10002" y="18791"/>
                  </a:lnTo>
                  <a:cubicBezTo>
                    <a:pt x="8684" y="18100"/>
                    <a:pt x="7115" y="17891"/>
                    <a:pt x="5838" y="16991"/>
                  </a:cubicBezTo>
                  <a:cubicBezTo>
                    <a:pt x="5755" y="16929"/>
                    <a:pt x="5608" y="16824"/>
                    <a:pt x="5420" y="16678"/>
                  </a:cubicBezTo>
                  <a:cubicBezTo>
                    <a:pt x="5064" y="16259"/>
                    <a:pt x="4771" y="15778"/>
                    <a:pt x="4562" y="15234"/>
                  </a:cubicBezTo>
                  <a:cubicBezTo>
                    <a:pt x="4596" y="15217"/>
                    <a:pt x="4633" y="15210"/>
                    <a:pt x="4674" y="15210"/>
                  </a:cubicBezTo>
                  <a:cubicBezTo>
                    <a:pt x="4836" y="15210"/>
                    <a:pt x="5043" y="15318"/>
                    <a:pt x="5211" y="15318"/>
                  </a:cubicBezTo>
                  <a:cubicBezTo>
                    <a:pt x="5668" y="15318"/>
                    <a:pt x="5978" y="15395"/>
                    <a:pt x="6336" y="15395"/>
                  </a:cubicBezTo>
                  <a:cubicBezTo>
                    <a:pt x="6535" y="15395"/>
                    <a:pt x="6749" y="15371"/>
                    <a:pt x="7010" y="15297"/>
                  </a:cubicBezTo>
                  <a:cubicBezTo>
                    <a:pt x="7219" y="15255"/>
                    <a:pt x="7261" y="15046"/>
                    <a:pt x="7198" y="14878"/>
                  </a:cubicBezTo>
                  <a:lnTo>
                    <a:pt x="7805" y="14711"/>
                  </a:lnTo>
                  <a:lnTo>
                    <a:pt x="6926" y="14543"/>
                  </a:lnTo>
                  <a:cubicBezTo>
                    <a:pt x="6445" y="14439"/>
                    <a:pt x="5985" y="14271"/>
                    <a:pt x="5545" y="14062"/>
                  </a:cubicBezTo>
                  <a:cubicBezTo>
                    <a:pt x="3788" y="13225"/>
                    <a:pt x="2553" y="11509"/>
                    <a:pt x="2344" y="9522"/>
                  </a:cubicBezTo>
                  <a:cubicBezTo>
                    <a:pt x="2365" y="9354"/>
                    <a:pt x="2407" y="9271"/>
                    <a:pt x="2491" y="9250"/>
                  </a:cubicBezTo>
                  <a:cubicBezTo>
                    <a:pt x="2993" y="9459"/>
                    <a:pt x="3516" y="9626"/>
                    <a:pt x="4060" y="9710"/>
                  </a:cubicBezTo>
                  <a:cubicBezTo>
                    <a:pt x="4332" y="9773"/>
                    <a:pt x="4499" y="9773"/>
                    <a:pt x="4918" y="9773"/>
                  </a:cubicBezTo>
                  <a:lnTo>
                    <a:pt x="4960" y="9773"/>
                  </a:lnTo>
                  <a:lnTo>
                    <a:pt x="5545" y="9794"/>
                  </a:lnTo>
                  <a:lnTo>
                    <a:pt x="5545" y="9794"/>
                  </a:lnTo>
                  <a:lnTo>
                    <a:pt x="5190" y="9564"/>
                  </a:lnTo>
                  <a:cubicBezTo>
                    <a:pt x="5211" y="9480"/>
                    <a:pt x="5190" y="9375"/>
                    <a:pt x="5106" y="9312"/>
                  </a:cubicBezTo>
                  <a:cubicBezTo>
                    <a:pt x="4395" y="8685"/>
                    <a:pt x="3621" y="8183"/>
                    <a:pt x="3097" y="7408"/>
                  </a:cubicBezTo>
                  <a:cubicBezTo>
                    <a:pt x="2993" y="7220"/>
                    <a:pt x="2888" y="7032"/>
                    <a:pt x="2804" y="6823"/>
                  </a:cubicBezTo>
                  <a:cubicBezTo>
                    <a:pt x="2637" y="6174"/>
                    <a:pt x="2386" y="4374"/>
                    <a:pt x="2512" y="3224"/>
                  </a:cubicBezTo>
                  <a:cubicBezTo>
                    <a:pt x="2574" y="2910"/>
                    <a:pt x="2700" y="2617"/>
                    <a:pt x="2825" y="2324"/>
                  </a:cubicBezTo>
                  <a:cubicBezTo>
                    <a:pt x="2846" y="2303"/>
                    <a:pt x="2867" y="2282"/>
                    <a:pt x="2888" y="2261"/>
                  </a:cubicBezTo>
                  <a:cubicBezTo>
                    <a:pt x="2926" y="2245"/>
                    <a:pt x="2966" y="2237"/>
                    <a:pt x="3008" y="2237"/>
                  </a:cubicBezTo>
                  <a:cubicBezTo>
                    <a:pt x="3129" y="2237"/>
                    <a:pt x="3266" y="2304"/>
                    <a:pt x="3390" y="2429"/>
                  </a:cubicBezTo>
                  <a:cubicBezTo>
                    <a:pt x="3537" y="2575"/>
                    <a:pt x="3683" y="2722"/>
                    <a:pt x="3830" y="2868"/>
                  </a:cubicBezTo>
                  <a:cubicBezTo>
                    <a:pt x="4039" y="3119"/>
                    <a:pt x="4227" y="3370"/>
                    <a:pt x="4416" y="3538"/>
                  </a:cubicBezTo>
                  <a:cubicBezTo>
                    <a:pt x="4667" y="3747"/>
                    <a:pt x="4960" y="3956"/>
                    <a:pt x="5253" y="4165"/>
                  </a:cubicBezTo>
                  <a:cubicBezTo>
                    <a:pt x="7345" y="5881"/>
                    <a:pt x="9814" y="7074"/>
                    <a:pt x="12450" y="7660"/>
                  </a:cubicBezTo>
                  <a:cubicBezTo>
                    <a:pt x="13152" y="7919"/>
                    <a:pt x="13809" y="8178"/>
                    <a:pt x="14486" y="8178"/>
                  </a:cubicBezTo>
                  <a:cubicBezTo>
                    <a:pt x="14738" y="8178"/>
                    <a:pt x="14993" y="8142"/>
                    <a:pt x="15254" y="8057"/>
                  </a:cubicBezTo>
                  <a:cubicBezTo>
                    <a:pt x="15294" y="8146"/>
                    <a:pt x="15378" y="8185"/>
                    <a:pt x="15464" y="8185"/>
                  </a:cubicBezTo>
                  <a:cubicBezTo>
                    <a:pt x="15600" y="8185"/>
                    <a:pt x="15740" y="8086"/>
                    <a:pt x="15714" y="7932"/>
                  </a:cubicBezTo>
                  <a:cubicBezTo>
                    <a:pt x="15400" y="5483"/>
                    <a:pt x="15861" y="3579"/>
                    <a:pt x="17953" y="2010"/>
                  </a:cubicBezTo>
                  <a:cubicBezTo>
                    <a:pt x="19086" y="1158"/>
                    <a:pt x="20230" y="756"/>
                    <a:pt x="21356" y="756"/>
                  </a:cubicBezTo>
                  <a:close/>
                  <a:moveTo>
                    <a:pt x="21239" y="1"/>
                  </a:moveTo>
                  <a:cubicBezTo>
                    <a:pt x="20129" y="1"/>
                    <a:pt x="18972" y="383"/>
                    <a:pt x="17786" y="1194"/>
                  </a:cubicBezTo>
                  <a:cubicBezTo>
                    <a:pt x="17597" y="1341"/>
                    <a:pt x="17409" y="1466"/>
                    <a:pt x="17242" y="1613"/>
                  </a:cubicBezTo>
                  <a:cubicBezTo>
                    <a:pt x="17179" y="1675"/>
                    <a:pt x="17116" y="1717"/>
                    <a:pt x="17053" y="1759"/>
                  </a:cubicBezTo>
                  <a:cubicBezTo>
                    <a:pt x="16991" y="1822"/>
                    <a:pt x="16907" y="1885"/>
                    <a:pt x="16844" y="1947"/>
                  </a:cubicBezTo>
                  <a:cubicBezTo>
                    <a:pt x="16781" y="2010"/>
                    <a:pt x="16740" y="2073"/>
                    <a:pt x="16677" y="2115"/>
                  </a:cubicBezTo>
                  <a:cubicBezTo>
                    <a:pt x="15359" y="3433"/>
                    <a:pt x="14584" y="5149"/>
                    <a:pt x="14919" y="6969"/>
                  </a:cubicBezTo>
                  <a:cubicBezTo>
                    <a:pt x="14940" y="7178"/>
                    <a:pt x="14961" y="7367"/>
                    <a:pt x="15003" y="7576"/>
                  </a:cubicBezTo>
                  <a:lnTo>
                    <a:pt x="14898" y="7576"/>
                  </a:lnTo>
                  <a:cubicBezTo>
                    <a:pt x="14208" y="7534"/>
                    <a:pt x="13517" y="7429"/>
                    <a:pt x="12827" y="7283"/>
                  </a:cubicBezTo>
                  <a:cubicBezTo>
                    <a:pt x="11132" y="6823"/>
                    <a:pt x="9333" y="5881"/>
                    <a:pt x="8266" y="5316"/>
                  </a:cubicBezTo>
                  <a:cubicBezTo>
                    <a:pt x="7345" y="4835"/>
                    <a:pt x="6424" y="4207"/>
                    <a:pt x="5566" y="3600"/>
                  </a:cubicBezTo>
                  <a:cubicBezTo>
                    <a:pt x="4604" y="2889"/>
                    <a:pt x="3955" y="1926"/>
                    <a:pt x="2993" y="1236"/>
                  </a:cubicBezTo>
                  <a:cubicBezTo>
                    <a:pt x="2972" y="1236"/>
                    <a:pt x="2951" y="1236"/>
                    <a:pt x="2930" y="1215"/>
                  </a:cubicBezTo>
                  <a:lnTo>
                    <a:pt x="2909" y="1194"/>
                  </a:lnTo>
                  <a:lnTo>
                    <a:pt x="2909" y="1215"/>
                  </a:lnTo>
                  <a:cubicBezTo>
                    <a:pt x="2887" y="1209"/>
                    <a:pt x="2864" y="1206"/>
                    <a:pt x="2842" y="1206"/>
                  </a:cubicBezTo>
                  <a:cubicBezTo>
                    <a:pt x="2720" y="1206"/>
                    <a:pt x="2610" y="1297"/>
                    <a:pt x="2574" y="1403"/>
                  </a:cubicBezTo>
                  <a:cubicBezTo>
                    <a:pt x="2491" y="1696"/>
                    <a:pt x="2428" y="1989"/>
                    <a:pt x="2365" y="2282"/>
                  </a:cubicBezTo>
                  <a:cubicBezTo>
                    <a:pt x="2072" y="3014"/>
                    <a:pt x="1926" y="3789"/>
                    <a:pt x="1926" y="4584"/>
                  </a:cubicBezTo>
                  <a:cubicBezTo>
                    <a:pt x="1926" y="5023"/>
                    <a:pt x="1968" y="5463"/>
                    <a:pt x="2051" y="5881"/>
                  </a:cubicBezTo>
                  <a:cubicBezTo>
                    <a:pt x="2072" y="6132"/>
                    <a:pt x="2114" y="6362"/>
                    <a:pt x="2177" y="6613"/>
                  </a:cubicBezTo>
                  <a:cubicBezTo>
                    <a:pt x="2386" y="7576"/>
                    <a:pt x="2867" y="8141"/>
                    <a:pt x="3453" y="8664"/>
                  </a:cubicBezTo>
                  <a:cubicBezTo>
                    <a:pt x="3558" y="8768"/>
                    <a:pt x="3641" y="8873"/>
                    <a:pt x="3746" y="8957"/>
                  </a:cubicBezTo>
                  <a:cubicBezTo>
                    <a:pt x="3097" y="8706"/>
                    <a:pt x="2470" y="8287"/>
                    <a:pt x="1842" y="8036"/>
                  </a:cubicBezTo>
                  <a:cubicBezTo>
                    <a:pt x="1817" y="8027"/>
                    <a:pt x="1792" y="8023"/>
                    <a:pt x="1767" y="8023"/>
                  </a:cubicBezTo>
                  <a:cubicBezTo>
                    <a:pt x="1623" y="8023"/>
                    <a:pt x="1486" y="8165"/>
                    <a:pt x="1486" y="8308"/>
                  </a:cubicBezTo>
                  <a:cubicBezTo>
                    <a:pt x="1612" y="11321"/>
                    <a:pt x="3014" y="13393"/>
                    <a:pt x="5357" y="14648"/>
                  </a:cubicBezTo>
                  <a:cubicBezTo>
                    <a:pt x="4792" y="14543"/>
                    <a:pt x="4248" y="14355"/>
                    <a:pt x="3704" y="14292"/>
                  </a:cubicBezTo>
                  <a:cubicBezTo>
                    <a:pt x="3696" y="14291"/>
                    <a:pt x="3688" y="14291"/>
                    <a:pt x="3680" y="14291"/>
                  </a:cubicBezTo>
                  <a:cubicBezTo>
                    <a:pt x="3482" y="14291"/>
                    <a:pt x="3330" y="14530"/>
                    <a:pt x="3390" y="14711"/>
                  </a:cubicBezTo>
                  <a:cubicBezTo>
                    <a:pt x="3746" y="15966"/>
                    <a:pt x="4437" y="16803"/>
                    <a:pt x="5504" y="17556"/>
                  </a:cubicBezTo>
                  <a:cubicBezTo>
                    <a:pt x="5671" y="17682"/>
                    <a:pt x="5859" y="17787"/>
                    <a:pt x="6048" y="17891"/>
                  </a:cubicBezTo>
                  <a:cubicBezTo>
                    <a:pt x="6947" y="18603"/>
                    <a:pt x="8014" y="19042"/>
                    <a:pt x="9165" y="19188"/>
                  </a:cubicBezTo>
                  <a:cubicBezTo>
                    <a:pt x="8914" y="19356"/>
                    <a:pt x="8663" y="19523"/>
                    <a:pt x="8412" y="19670"/>
                  </a:cubicBezTo>
                  <a:cubicBezTo>
                    <a:pt x="7931" y="19858"/>
                    <a:pt x="7470" y="20109"/>
                    <a:pt x="6989" y="20297"/>
                  </a:cubicBezTo>
                  <a:cubicBezTo>
                    <a:pt x="4918" y="21072"/>
                    <a:pt x="2658" y="20904"/>
                    <a:pt x="482" y="21030"/>
                  </a:cubicBezTo>
                  <a:cubicBezTo>
                    <a:pt x="356" y="21030"/>
                    <a:pt x="252" y="21092"/>
                    <a:pt x="189" y="21176"/>
                  </a:cubicBezTo>
                  <a:lnTo>
                    <a:pt x="1" y="21155"/>
                  </a:lnTo>
                  <a:lnTo>
                    <a:pt x="1" y="21155"/>
                  </a:lnTo>
                  <a:lnTo>
                    <a:pt x="126" y="21239"/>
                  </a:lnTo>
                  <a:cubicBezTo>
                    <a:pt x="22" y="21427"/>
                    <a:pt x="43" y="21678"/>
                    <a:pt x="273" y="21804"/>
                  </a:cubicBezTo>
                  <a:cubicBezTo>
                    <a:pt x="3471" y="23604"/>
                    <a:pt x="7405" y="24874"/>
                    <a:pt x="11240" y="24874"/>
                  </a:cubicBezTo>
                  <a:cubicBezTo>
                    <a:pt x="14003" y="24874"/>
                    <a:pt x="16714" y="24215"/>
                    <a:pt x="19062" y="22620"/>
                  </a:cubicBezTo>
                  <a:cubicBezTo>
                    <a:pt x="24293" y="19084"/>
                    <a:pt x="27515" y="12828"/>
                    <a:pt x="27390" y="6571"/>
                  </a:cubicBezTo>
                  <a:cubicBezTo>
                    <a:pt x="27808" y="6216"/>
                    <a:pt x="28164" y="5839"/>
                    <a:pt x="28520" y="5442"/>
                  </a:cubicBezTo>
                  <a:cubicBezTo>
                    <a:pt x="29168" y="4814"/>
                    <a:pt x="29754" y="4144"/>
                    <a:pt x="30235" y="3391"/>
                  </a:cubicBezTo>
                  <a:lnTo>
                    <a:pt x="30654" y="2784"/>
                  </a:lnTo>
                  <a:lnTo>
                    <a:pt x="30654" y="2784"/>
                  </a:lnTo>
                  <a:lnTo>
                    <a:pt x="29984" y="3077"/>
                  </a:lnTo>
                  <a:cubicBezTo>
                    <a:pt x="29796" y="3161"/>
                    <a:pt x="29629" y="3245"/>
                    <a:pt x="29440" y="3307"/>
                  </a:cubicBezTo>
                  <a:cubicBezTo>
                    <a:pt x="28980" y="3412"/>
                    <a:pt x="28478" y="3496"/>
                    <a:pt x="28017" y="3621"/>
                  </a:cubicBezTo>
                  <a:cubicBezTo>
                    <a:pt x="28771" y="2868"/>
                    <a:pt x="29336" y="1947"/>
                    <a:pt x="29754" y="922"/>
                  </a:cubicBezTo>
                  <a:cubicBezTo>
                    <a:pt x="29796" y="797"/>
                    <a:pt x="29691" y="671"/>
                    <a:pt x="29566" y="629"/>
                  </a:cubicBezTo>
                  <a:lnTo>
                    <a:pt x="29649" y="441"/>
                  </a:lnTo>
                  <a:lnTo>
                    <a:pt x="29147" y="734"/>
                  </a:lnTo>
                  <a:cubicBezTo>
                    <a:pt x="28038" y="1382"/>
                    <a:pt x="26846" y="1843"/>
                    <a:pt x="25569" y="2115"/>
                  </a:cubicBezTo>
                  <a:cubicBezTo>
                    <a:pt x="24252" y="748"/>
                    <a:pt x="22792" y="1"/>
                    <a:pt x="2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3852625" y="934350"/>
              <a:ext cx="87900" cy="82150"/>
            </a:xfrm>
            <a:custGeom>
              <a:avLst/>
              <a:gdLst/>
              <a:ahLst/>
              <a:cxnLst/>
              <a:rect l="l" t="t" r="r" b="b"/>
              <a:pathLst>
                <a:path w="3516" h="3286" extrusionOk="0">
                  <a:moveTo>
                    <a:pt x="3515" y="0"/>
                  </a:moveTo>
                  <a:cubicBezTo>
                    <a:pt x="2992" y="189"/>
                    <a:pt x="2469" y="482"/>
                    <a:pt x="1946" y="879"/>
                  </a:cubicBezTo>
                  <a:cubicBezTo>
                    <a:pt x="963" y="1611"/>
                    <a:pt x="356" y="2407"/>
                    <a:pt x="0" y="3285"/>
                  </a:cubicBezTo>
                  <a:cubicBezTo>
                    <a:pt x="1172" y="2197"/>
                    <a:pt x="2344" y="1109"/>
                    <a:pt x="3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a:off x="3814425" y="1083950"/>
              <a:ext cx="13100" cy="11525"/>
            </a:xfrm>
            <a:custGeom>
              <a:avLst/>
              <a:gdLst/>
              <a:ahLst/>
              <a:cxnLst/>
              <a:rect l="l" t="t" r="r" b="b"/>
              <a:pathLst>
                <a:path w="524" h="461" extrusionOk="0">
                  <a:moveTo>
                    <a:pt x="461" y="0"/>
                  </a:moveTo>
                  <a:cubicBezTo>
                    <a:pt x="315" y="147"/>
                    <a:pt x="168" y="272"/>
                    <a:pt x="1" y="419"/>
                  </a:cubicBezTo>
                  <a:cubicBezTo>
                    <a:pt x="147" y="440"/>
                    <a:pt x="294" y="461"/>
                    <a:pt x="419" y="461"/>
                  </a:cubicBezTo>
                  <a:lnTo>
                    <a:pt x="524" y="461"/>
                  </a:lnTo>
                  <a:cubicBezTo>
                    <a:pt x="503" y="314"/>
                    <a:pt x="482" y="147"/>
                    <a:pt x="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2"/>
            <p:cNvSpPr/>
            <p:nvPr/>
          </p:nvSpPr>
          <p:spPr>
            <a:xfrm>
              <a:off x="3843200" y="925450"/>
              <a:ext cx="158000" cy="155375"/>
            </a:xfrm>
            <a:custGeom>
              <a:avLst/>
              <a:gdLst/>
              <a:ahLst/>
              <a:cxnLst/>
              <a:rect l="l" t="t" r="r" b="b"/>
              <a:pathLst>
                <a:path w="6320" h="6215" extrusionOk="0">
                  <a:moveTo>
                    <a:pt x="6006" y="1"/>
                  </a:moveTo>
                  <a:cubicBezTo>
                    <a:pt x="5336" y="649"/>
                    <a:pt x="4667" y="1319"/>
                    <a:pt x="3997" y="1967"/>
                  </a:cubicBezTo>
                  <a:cubicBezTo>
                    <a:pt x="2721" y="3202"/>
                    <a:pt x="1340" y="4395"/>
                    <a:pt x="22" y="5608"/>
                  </a:cubicBezTo>
                  <a:cubicBezTo>
                    <a:pt x="22" y="5629"/>
                    <a:pt x="1" y="5629"/>
                    <a:pt x="1" y="5650"/>
                  </a:cubicBezTo>
                  <a:cubicBezTo>
                    <a:pt x="1" y="5817"/>
                    <a:pt x="1" y="6006"/>
                    <a:pt x="1" y="6215"/>
                  </a:cubicBezTo>
                  <a:cubicBezTo>
                    <a:pt x="1319" y="4918"/>
                    <a:pt x="2658" y="3662"/>
                    <a:pt x="3997" y="2365"/>
                  </a:cubicBezTo>
                  <a:cubicBezTo>
                    <a:pt x="4792" y="1591"/>
                    <a:pt x="5566" y="817"/>
                    <a:pt x="6320" y="22"/>
                  </a:cubicBezTo>
                  <a:cubicBezTo>
                    <a:pt x="6215" y="1"/>
                    <a:pt x="6110" y="1"/>
                    <a:pt x="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2"/>
            <p:cNvSpPr/>
            <p:nvPr/>
          </p:nvSpPr>
          <p:spPr>
            <a:xfrm>
              <a:off x="3745275" y="1109050"/>
              <a:ext cx="68125" cy="69550"/>
            </a:xfrm>
            <a:custGeom>
              <a:avLst/>
              <a:gdLst/>
              <a:ahLst/>
              <a:cxnLst/>
              <a:rect l="l" t="t" r="r" b="b"/>
              <a:pathLst>
                <a:path w="2725" h="2782" extrusionOk="0">
                  <a:moveTo>
                    <a:pt x="2202" y="1"/>
                  </a:moveTo>
                  <a:cubicBezTo>
                    <a:pt x="1428" y="817"/>
                    <a:pt x="674" y="1675"/>
                    <a:pt x="47" y="2616"/>
                  </a:cubicBezTo>
                  <a:cubicBezTo>
                    <a:pt x="1" y="2693"/>
                    <a:pt x="67" y="2781"/>
                    <a:pt x="139" y="2781"/>
                  </a:cubicBezTo>
                  <a:cubicBezTo>
                    <a:pt x="165" y="2781"/>
                    <a:pt x="192" y="2770"/>
                    <a:pt x="214" y="2742"/>
                  </a:cubicBezTo>
                  <a:cubicBezTo>
                    <a:pt x="1030" y="1821"/>
                    <a:pt x="1867" y="921"/>
                    <a:pt x="2725" y="43"/>
                  </a:cubicBezTo>
                  <a:cubicBezTo>
                    <a:pt x="2558" y="43"/>
                    <a:pt x="2369" y="22"/>
                    <a:pt x="2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2"/>
            <p:cNvSpPr/>
            <p:nvPr/>
          </p:nvSpPr>
          <p:spPr>
            <a:xfrm>
              <a:off x="3843725" y="930675"/>
              <a:ext cx="186250" cy="176850"/>
            </a:xfrm>
            <a:custGeom>
              <a:avLst/>
              <a:gdLst/>
              <a:ahLst/>
              <a:cxnLst/>
              <a:rect l="l" t="t" r="r" b="b"/>
              <a:pathLst>
                <a:path w="7450" h="7074" extrusionOk="0">
                  <a:moveTo>
                    <a:pt x="7136" y="1"/>
                  </a:moveTo>
                  <a:cubicBezTo>
                    <a:pt x="7031" y="85"/>
                    <a:pt x="6926" y="189"/>
                    <a:pt x="6822" y="294"/>
                  </a:cubicBezTo>
                  <a:cubicBezTo>
                    <a:pt x="4625" y="2365"/>
                    <a:pt x="2198" y="4290"/>
                    <a:pt x="1" y="6383"/>
                  </a:cubicBezTo>
                  <a:cubicBezTo>
                    <a:pt x="22" y="6571"/>
                    <a:pt x="42" y="6759"/>
                    <a:pt x="63" y="6948"/>
                  </a:cubicBezTo>
                  <a:cubicBezTo>
                    <a:pt x="84" y="7010"/>
                    <a:pt x="63" y="7052"/>
                    <a:pt x="42" y="7073"/>
                  </a:cubicBezTo>
                  <a:cubicBezTo>
                    <a:pt x="2281" y="4939"/>
                    <a:pt x="4583" y="2867"/>
                    <a:pt x="6822" y="712"/>
                  </a:cubicBezTo>
                  <a:cubicBezTo>
                    <a:pt x="7031" y="503"/>
                    <a:pt x="7240" y="294"/>
                    <a:pt x="7449" y="105"/>
                  </a:cubicBezTo>
                  <a:cubicBezTo>
                    <a:pt x="7345" y="64"/>
                    <a:pt x="7240" y="22"/>
                    <a:pt x="7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2"/>
            <p:cNvSpPr/>
            <p:nvPr/>
          </p:nvSpPr>
          <p:spPr>
            <a:xfrm>
              <a:off x="3766825" y="1107500"/>
              <a:ext cx="75875" cy="71825"/>
            </a:xfrm>
            <a:custGeom>
              <a:avLst/>
              <a:gdLst/>
              <a:ahLst/>
              <a:cxnLst/>
              <a:rect l="l" t="t" r="r" b="b"/>
              <a:pathLst>
                <a:path w="3035" h="2873" extrusionOk="0">
                  <a:moveTo>
                    <a:pt x="2679" y="0"/>
                  </a:moveTo>
                  <a:cubicBezTo>
                    <a:pt x="2553" y="42"/>
                    <a:pt x="2428" y="63"/>
                    <a:pt x="2302" y="84"/>
                  </a:cubicBezTo>
                  <a:cubicBezTo>
                    <a:pt x="1737" y="649"/>
                    <a:pt x="1214" y="1235"/>
                    <a:pt x="691" y="1841"/>
                  </a:cubicBezTo>
                  <a:cubicBezTo>
                    <a:pt x="712" y="1831"/>
                    <a:pt x="733" y="1826"/>
                    <a:pt x="753" y="1826"/>
                  </a:cubicBezTo>
                  <a:cubicBezTo>
                    <a:pt x="852" y="1826"/>
                    <a:pt x="925" y="1942"/>
                    <a:pt x="838" y="2030"/>
                  </a:cubicBezTo>
                  <a:cubicBezTo>
                    <a:pt x="566" y="2260"/>
                    <a:pt x="294" y="2511"/>
                    <a:pt x="1" y="2741"/>
                  </a:cubicBezTo>
                  <a:cubicBezTo>
                    <a:pt x="15" y="2812"/>
                    <a:pt x="86" y="2873"/>
                    <a:pt x="157" y="2873"/>
                  </a:cubicBezTo>
                  <a:cubicBezTo>
                    <a:pt x="191" y="2873"/>
                    <a:pt x="225" y="2859"/>
                    <a:pt x="252" y="2825"/>
                  </a:cubicBezTo>
                  <a:cubicBezTo>
                    <a:pt x="1152" y="1904"/>
                    <a:pt x="2093" y="983"/>
                    <a:pt x="3035" y="84"/>
                  </a:cubicBezTo>
                  <a:lnTo>
                    <a:pt x="3035" y="84"/>
                  </a:lnTo>
                  <a:cubicBezTo>
                    <a:pt x="2985" y="109"/>
                    <a:pt x="2929" y="124"/>
                    <a:pt x="2875" y="124"/>
                  </a:cubicBezTo>
                  <a:cubicBezTo>
                    <a:pt x="2793" y="124"/>
                    <a:pt x="2717" y="89"/>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2"/>
            <p:cNvSpPr/>
            <p:nvPr/>
          </p:nvSpPr>
          <p:spPr>
            <a:xfrm>
              <a:off x="3762950" y="944275"/>
              <a:ext cx="297875" cy="274900"/>
            </a:xfrm>
            <a:custGeom>
              <a:avLst/>
              <a:gdLst/>
              <a:ahLst/>
              <a:cxnLst/>
              <a:rect l="l" t="t" r="r" b="b"/>
              <a:pathLst>
                <a:path w="11915" h="10996" extrusionOk="0">
                  <a:moveTo>
                    <a:pt x="250" y="10556"/>
                  </a:moveTo>
                  <a:cubicBezTo>
                    <a:pt x="284" y="10556"/>
                    <a:pt x="309" y="10579"/>
                    <a:pt x="323" y="10651"/>
                  </a:cubicBezTo>
                  <a:cubicBezTo>
                    <a:pt x="302" y="10588"/>
                    <a:pt x="260" y="10567"/>
                    <a:pt x="198" y="10567"/>
                  </a:cubicBezTo>
                  <a:cubicBezTo>
                    <a:pt x="217" y="10561"/>
                    <a:pt x="234" y="10556"/>
                    <a:pt x="250" y="10556"/>
                  </a:cubicBezTo>
                  <a:close/>
                  <a:moveTo>
                    <a:pt x="11643" y="1"/>
                  </a:moveTo>
                  <a:cubicBezTo>
                    <a:pt x="10848" y="712"/>
                    <a:pt x="10074" y="1424"/>
                    <a:pt x="9279" y="2114"/>
                  </a:cubicBezTo>
                  <a:cubicBezTo>
                    <a:pt x="7437" y="3746"/>
                    <a:pt x="5554" y="5357"/>
                    <a:pt x="3734" y="7031"/>
                  </a:cubicBezTo>
                  <a:cubicBezTo>
                    <a:pt x="2918" y="7764"/>
                    <a:pt x="2102" y="8517"/>
                    <a:pt x="1307" y="9312"/>
                  </a:cubicBezTo>
                  <a:cubicBezTo>
                    <a:pt x="993" y="9626"/>
                    <a:pt x="532" y="9961"/>
                    <a:pt x="281" y="10337"/>
                  </a:cubicBezTo>
                  <a:cubicBezTo>
                    <a:pt x="177" y="10484"/>
                    <a:pt x="135" y="10567"/>
                    <a:pt x="114" y="10609"/>
                  </a:cubicBezTo>
                  <a:cubicBezTo>
                    <a:pt x="93" y="10630"/>
                    <a:pt x="72" y="10630"/>
                    <a:pt x="72" y="10651"/>
                  </a:cubicBezTo>
                  <a:cubicBezTo>
                    <a:pt x="51" y="10693"/>
                    <a:pt x="51" y="10756"/>
                    <a:pt x="30" y="10797"/>
                  </a:cubicBezTo>
                  <a:cubicBezTo>
                    <a:pt x="0" y="10902"/>
                    <a:pt x="98" y="10995"/>
                    <a:pt x="194" y="10995"/>
                  </a:cubicBezTo>
                  <a:cubicBezTo>
                    <a:pt x="233" y="10995"/>
                    <a:pt x="272" y="10980"/>
                    <a:pt x="302" y="10944"/>
                  </a:cubicBezTo>
                  <a:cubicBezTo>
                    <a:pt x="3169" y="7638"/>
                    <a:pt x="6747" y="4876"/>
                    <a:pt x="9990" y="1947"/>
                  </a:cubicBezTo>
                  <a:cubicBezTo>
                    <a:pt x="10639" y="1361"/>
                    <a:pt x="11287" y="775"/>
                    <a:pt x="11915" y="168"/>
                  </a:cubicBezTo>
                  <a:cubicBezTo>
                    <a:pt x="11831" y="105"/>
                    <a:pt x="11727" y="64"/>
                    <a:pt x="11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2"/>
            <p:cNvSpPr/>
            <p:nvPr/>
          </p:nvSpPr>
          <p:spPr>
            <a:xfrm>
              <a:off x="3778875" y="959975"/>
              <a:ext cx="302875" cy="281125"/>
            </a:xfrm>
            <a:custGeom>
              <a:avLst/>
              <a:gdLst/>
              <a:ahLst/>
              <a:cxnLst/>
              <a:rect l="l" t="t" r="r" b="b"/>
              <a:pathLst>
                <a:path w="12115" h="11245" extrusionOk="0">
                  <a:moveTo>
                    <a:pt x="11885" y="1"/>
                  </a:moveTo>
                  <a:cubicBezTo>
                    <a:pt x="11090" y="712"/>
                    <a:pt x="10274" y="1423"/>
                    <a:pt x="9499" y="2156"/>
                  </a:cubicBezTo>
                  <a:cubicBezTo>
                    <a:pt x="6340" y="5064"/>
                    <a:pt x="3180" y="7952"/>
                    <a:pt x="63" y="10902"/>
                  </a:cubicBezTo>
                  <a:cubicBezTo>
                    <a:pt x="0" y="10965"/>
                    <a:pt x="0" y="11048"/>
                    <a:pt x="21" y="11111"/>
                  </a:cubicBezTo>
                  <a:cubicBezTo>
                    <a:pt x="502" y="10734"/>
                    <a:pt x="963" y="10358"/>
                    <a:pt x="1444" y="9981"/>
                  </a:cubicBezTo>
                  <a:cubicBezTo>
                    <a:pt x="1451" y="9979"/>
                    <a:pt x="1457" y="9978"/>
                    <a:pt x="1464" y="9978"/>
                  </a:cubicBezTo>
                  <a:cubicBezTo>
                    <a:pt x="1519" y="9978"/>
                    <a:pt x="1565" y="10048"/>
                    <a:pt x="1527" y="10086"/>
                  </a:cubicBezTo>
                  <a:cubicBezTo>
                    <a:pt x="1046" y="10462"/>
                    <a:pt x="586" y="10839"/>
                    <a:pt x="126" y="11216"/>
                  </a:cubicBezTo>
                  <a:cubicBezTo>
                    <a:pt x="154" y="11234"/>
                    <a:pt x="190" y="11245"/>
                    <a:pt x="228" y="11245"/>
                  </a:cubicBezTo>
                  <a:cubicBezTo>
                    <a:pt x="274" y="11245"/>
                    <a:pt x="321" y="11229"/>
                    <a:pt x="356" y="11195"/>
                  </a:cubicBezTo>
                  <a:cubicBezTo>
                    <a:pt x="3494" y="8265"/>
                    <a:pt x="6633" y="5336"/>
                    <a:pt x="9730" y="2407"/>
                  </a:cubicBezTo>
                  <a:cubicBezTo>
                    <a:pt x="10525" y="1674"/>
                    <a:pt x="11320" y="942"/>
                    <a:pt x="12115" y="231"/>
                  </a:cubicBezTo>
                  <a:cubicBezTo>
                    <a:pt x="12031" y="147"/>
                    <a:pt x="11968" y="84"/>
                    <a:pt x="11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2"/>
            <p:cNvSpPr/>
            <p:nvPr/>
          </p:nvSpPr>
          <p:spPr>
            <a:xfrm>
              <a:off x="3800825" y="966775"/>
              <a:ext cx="326975" cy="291000"/>
            </a:xfrm>
            <a:custGeom>
              <a:avLst/>
              <a:gdLst/>
              <a:ahLst/>
              <a:cxnLst/>
              <a:rect l="l" t="t" r="r" b="b"/>
              <a:pathLst>
                <a:path w="13079" h="11640" extrusionOk="0">
                  <a:moveTo>
                    <a:pt x="13078" y="1"/>
                  </a:moveTo>
                  <a:lnTo>
                    <a:pt x="13078" y="1"/>
                  </a:lnTo>
                  <a:cubicBezTo>
                    <a:pt x="12848" y="84"/>
                    <a:pt x="12618" y="147"/>
                    <a:pt x="12388" y="168"/>
                  </a:cubicBezTo>
                  <a:cubicBezTo>
                    <a:pt x="8287" y="3913"/>
                    <a:pt x="4186" y="7638"/>
                    <a:pt x="64" y="11362"/>
                  </a:cubicBezTo>
                  <a:cubicBezTo>
                    <a:pt x="22" y="11383"/>
                    <a:pt x="22" y="11425"/>
                    <a:pt x="1" y="11446"/>
                  </a:cubicBezTo>
                  <a:cubicBezTo>
                    <a:pt x="273" y="11216"/>
                    <a:pt x="545" y="10985"/>
                    <a:pt x="796" y="10734"/>
                  </a:cubicBezTo>
                  <a:cubicBezTo>
                    <a:pt x="806" y="10724"/>
                    <a:pt x="816" y="10720"/>
                    <a:pt x="825" y="10720"/>
                  </a:cubicBezTo>
                  <a:cubicBezTo>
                    <a:pt x="853" y="10720"/>
                    <a:pt x="870" y="10760"/>
                    <a:pt x="838" y="10776"/>
                  </a:cubicBezTo>
                  <a:cubicBezTo>
                    <a:pt x="587" y="11048"/>
                    <a:pt x="315" y="11320"/>
                    <a:pt x="43" y="11571"/>
                  </a:cubicBezTo>
                  <a:cubicBezTo>
                    <a:pt x="68" y="11609"/>
                    <a:pt x="123" y="11639"/>
                    <a:pt x="181" y="11639"/>
                  </a:cubicBezTo>
                  <a:cubicBezTo>
                    <a:pt x="220" y="11639"/>
                    <a:pt x="260" y="11626"/>
                    <a:pt x="294" y="11592"/>
                  </a:cubicBezTo>
                  <a:cubicBezTo>
                    <a:pt x="4813" y="8077"/>
                    <a:pt x="8935" y="4018"/>
                    <a:pt x="13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3847425" y="1019075"/>
              <a:ext cx="256300" cy="237150"/>
            </a:xfrm>
            <a:custGeom>
              <a:avLst/>
              <a:gdLst/>
              <a:ahLst/>
              <a:cxnLst/>
              <a:rect l="l" t="t" r="r" b="b"/>
              <a:pathLst>
                <a:path w="10252" h="9486" extrusionOk="0">
                  <a:moveTo>
                    <a:pt x="10210" y="1"/>
                  </a:moveTo>
                  <a:lnTo>
                    <a:pt x="10001" y="22"/>
                  </a:lnTo>
                  <a:cubicBezTo>
                    <a:pt x="9143" y="712"/>
                    <a:pt x="8264" y="1424"/>
                    <a:pt x="7427" y="2156"/>
                  </a:cubicBezTo>
                  <a:cubicBezTo>
                    <a:pt x="4874" y="4395"/>
                    <a:pt x="2594" y="6927"/>
                    <a:pt x="104" y="9228"/>
                  </a:cubicBezTo>
                  <a:cubicBezTo>
                    <a:pt x="0" y="9314"/>
                    <a:pt x="95" y="9485"/>
                    <a:pt x="214" y="9485"/>
                  </a:cubicBezTo>
                  <a:cubicBezTo>
                    <a:pt x="239" y="9485"/>
                    <a:pt x="266" y="9477"/>
                    <a:pt x="292" y="9458"/>
                  </a:cubicBezTo>
                  <a:cubicBezTo>
                    <a:pt x="3012" y="7617"/>
                    <a:pt x="5042" y="4813"/>
                    <a:pt x="7490" y="2637"/>
                  </a:cubicBezTo>
                  <a:cubicBezTo>
                    <a:pt x="8389" y="1821"/>
                    <a:pt x="9331" y="1047"/>
                    <a:pt x="10252" y="252"/>
                  </a:cubicBezTo>
                  <a:cubicBezTo>
                    <a:pt x="10189" y="189"/>
                    <a:pt x="10168" y="85"/>
                    <a:pt x="10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2"/>
            <p:cNvSpPr/>
            <p:nvPr/>
          </p:nvSpPr>
          <p:spPr>
            <a:xfrm>
              <a:off x="4106325" y="974100"/>
              <a:ext cx="47100" cy="38200"/>
            </a:xfrm>
            <a:custGeom>
              <a:avLst/>
              <a:gdLst/>
              <a:ahLst/>
              <a:cxnLst/>
              <a:rect l="l" t="t" r="r" b="b"/>
              <a:pathLst>
                <a:path w="1884" h="1528" extrusionOk="0">
                  <a:moveTo>
                    <a:pt x="1883" y="1"/>
                  </a:moveTo>
                  <a:lnTo>
                    <a:pt x="1883" y="1"/>
                  </a:lnTo>
                  <a:cubicBezTo>
                    <a:pt x="1256" y="524"/>
                    <a:pt x="628" y="1026"/>
                    <a:pt x="0" y="1528"/>
                  </a:cubicBezTo>
                  <a:lnTo>
                    <a:pt x="356" y="1319"/>
                  </a:lnTo>
                  <a:cubicBezTo>
                    <a:pt x="942" y="963"/>
                    <a:pt x="1465" y="524"/>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2"/>
            <p:cNvSpPr/>
            <p:nvPr/>
          </p:nvSpPr>
          <p:spPr>
            <a:xfrm>
              <a:off x="3863700" y="1007575"/>
              <a:ext cx="303850" cy="259400"/>
            </a:xfrm>
            <a:custGeom>
              <a:avLst/>
              <a:gdLst/>
              <a:ahLst/>
              <a:cxnLst/>
              <a:rect l="l" t="t" r="r" b="b"/>
              <a:pathLst>
                <a:path w="12154" h="10376" extrusionOk="0">
                  <a:moveTo>
                    <a:pt x="12132" y="1"/>
                  </a:moveTo>
                  <a:lnTo>
                    <a:pt x="12132" y="1"/>
                  </a:lnTo>
                  <a:cubicBezTo>
                    <a:pt x="12028" y="22"/>
                    <a:pt x="11923" y="42"/>
                    <a:pt x="11839" y="63"/>
                  </a:cubicBezTo>
                  <a:cubicBezTo>
                    <a:pt x="9768" y="1863"/>
                    <a:pt x="7571" y="3516"/>
                    <a:pt x="5500" y="5315"/>
                  </a:cubicBezTo>
                  <a:cubicBezTo>
                    <a:pt x="3679" y="6905"/>
                    <a:pt x="2173" y="8726"/>
                    <a:pt x="143" y="10107"/>
                  </a:cubicBezTo>
                  <a:cubicBezTo>
                    <a:pt x="1" y="10196"/>
                    <a:pt x="86" y="10376"/>
                    <a:pt x="217" y="10376"/>
                  </a:cubicBezTo>
                  <a:cubicBezTo>
                    <a:pt x="240" y="10376"/>
                    <a:pt x="265" y="10370"/>
                    <a:pt x="290" y="10358"/>
                  </a:cubicBezTo>
                  <a:cubicBezTo>
                    <a:pt x="2340" y="9416"/>
                    <a:pt x="3742" y="7449"/>
                    <a:pt x="5353" y="5943"/>
                  </a:cubicBezTo>
                  <a:cubicBezTo>
                    <a:pt x="6650" y="4750"/>
                    <a:pt x="8010" y="3620"/>
                    <a:pt x="9370" y="2491"/>
                  </a:cubicBezTo>
                  <a:cubicBezTo>
                    <a:pt x="9517" y="2344"/>
                    <a:pt x="9663" y="2177"/>
                    <a:pt x="9831" y="2009"/>
                  </a:cubicBezTo>
                  <a:cubicBezTo>
                    <a:pt x="9835" y="2005"/>
                    <a:pt x="9840" y="2004"/>
                    <a:pt x="9846" y="2004"/>
                  </a:cubicBezTo>
                  <a:cubicBezTo>
                    <a:pt x="9871" y="2004"/>
                    <a:pt x="9907" y="2038"/>
                    <a:pt x="9873" y="2072"/>
                  </a:cubicBezTo>
                  <a:cubicBezTo>
                    <a:pt x="9873" y="2072"/>
                    <a:pt x="9852" y="2072"/>
                    <a:pt x="9852" y="2093"/>
                  </a:cubicBezTo>
                  <a:cubicBezTo>
                    <a:pt x="10605" y="1444"/>
                    <a:pt x="11379" y="817"/>
                    <a:pt x="12111" y="147"/>
                  </a:cubicBezTo>
                  <a:cubicBezTo>
                    <a:pt x="12153" y="105"/>
                    <a:pt x="12153" y="42"/>
                    <a:pt x="12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p:nvPr/>
          </p:nvSpPr>
          <p:spPr>
            <a:xfrm>
              <a:off x="4060800" y="1064075"/>
              <a:ext cx="25" cy="25"/>
            </a:xfrm>
            <a:custGeom>
              <a:avLst/>
              <a:gdLst/>
              <a:ahLst/>
              <a:cxnLst/>
              <a:rect l="l" t="t" r="r" b="b"/>
              <a:pathLst>
                <a:path w="1" h="1" extrusionOk="0">
                  <a:moveTo>
                    <a:pt x="1" y="0"/>
                  </a:moveTo>
                  <a:cubicBezTo>
                    <a:pt x="1" y="0"/>
                    <a:pt x="1" y="0"/>
                    <a:pt x="1" y="0"/>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2"/>
            <p:cNvSpPr/>
            <p:nvPr/>
          </p:nvSpPr>
          <p:spPr>
            <a:xfrm>
              <a:off x="3794025" y="1372175"/>
              <a:ext cx="14150" cy="15750"/>
            </a:xfrm>
            <a:custGeom>
              <a:avLst/>
              <a:gdLst/>
              <a:ahLst/>
              <a:cxnLst/>
              <a:rect l="l" t="t" r="r" b="b"/>
              <a:pathLst>
                <a:path w="566" h="630" extrusionOk="0">
                  <a:moveTo>
                    <a:pt x="566" y="0"/>
                  </a:moveTo>
                  <a:lnTo>
                    <a:pt x="566" y="0"/>
                  </a:lnTo>
                  <a:cubicBezTo>
                    <a:pt x="377" y="210"/>
                    <a:pt x="189" y="398"/>
                    <a:pt x="1" y="586"/>
                  </a:cubicBezTo>
                  <a:cubicBezTo>
                    <a:pt x="1" y="612"/>
                    <a:pt x="25" y="630"/>
                    <a:pt x="53" y="630"/>
                  </a:cubicBezTo>
                  <a:cubicBezTo>
                    <a:pt x="70" y="630"/>
                    <a:pt x="89" y="623"/>
                    <a:pt x="105" y="607"/>
                  </a:cubicBezTo>
                  <a:cubicBezTo>
                    <a:pt x="252" y="398"/>
                    <a:pt x="419" y="21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2"/>
            <p:cNvSpPr/>
            <p:nvPr/>
          </p:nvSpPr>
          <p:spPr>
            <a:xfrm>
              <a:off x="3819675" y="1305225"/>
              <a:ext cx="48650" cy="47625"/>
            </a:xfrm>
            <a:custGeom>
              <a:avLst/>
              <a:gdLst/>
              <a:ahLst/>
              <a:cxnLst/>
              <a:rect l="l" t="t" r="r" b="b"/>
              <a:pathLst>
                <a:path w="1946" h="1905" extrusionOk="0">
                  <a:moveTo>
                    <a:pt x="1946" y="0"/>
                  </a:moveTo>
                  <a:cubicBezTo>
                    <a:pt x="1256" y="607"/>
                    <a:pt x="586" y="1235"/>
                    <a:pt x="0" y="1904"/>
                  </a:cubicBezTo>
                  <a:cubicBezTo>
                    <a:pt x="628" y="1256"/>
                    <a:pt x="1276" y="628"/>
                    <a:pt x="1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3875100" y="1057650"/>
              <a:ext cx="236275" cy="244450"/>
            </a:xfrm>
            <a:custGeom>
              <a:avLst/>
              <a:gdLst/>
              <a:ahLst/>
              <a:cxnLst/>
              <a:rect l="l" t="t" r="r" b="b"/>
              <a:pathLst>
                <a:path w="9451" h="9778" extrusionOk="0">
                  <a:moveTo>
                    <a:pt x="9390" y="1"/>
                  </a:moveTo>
                  <a:cubicBezTo>
                    <a:pt x="9384" y="1"/>
                    <a:pt x="9379" y="2"/>
                    <a:pt x="9375" y="6"/>
                  </a:cubicBezTo>
                  <a:cubicBezTo>
                    <a:pt x="9207" y="174"/>
                    <a:pt x="9061" y="341"/>
                    <a:pt x="8914" y="488"/>
                  </a:cubicBezTo>
                  <a:cubicBezTo>
                    <a:pt x="6717" y="2789"/>
                    <a:pt x="4604" y="5195"/>
                    <a:pt x="2386" y="7476"/>
                  </a:cubicBezTo>
                  <a:cubicBezTo>
                    <a:pt x="1633" y="8250"/>
                    <a:pt x="817" y="8941"/>
                    <a:pt x="1" y="9652"/>
                  </a:cubicBezTo>
                  <a:cubicBezTo>
                    <a:pt x="12" y="9649"/>
                    <a:pt x="23" y="9648"/>
                    <a:pt x="33" y="9648"/>
                  </a:cubicBezTo>
                  <a:cubicBezTo>
                    <a:pt x="100" y="9648"/>
                    <a:pt x="145" y="9705"/>
                    <a:pt x="127" y="9778"/>
                  </a:cubicBezTo>
                  <a:cubicBezTo>
                    <a:pt x="1068" y="8941"/>
                    <a:pt x="2031" y="8125"/>
                    <a:pt x="2888" y="7204"/>
                  </a:cubicBezTo>
                  <a:cubicBezTo>
                    <a:pt x="5085" y="4840"/>
                    <a:pt x="7178" y="2413"/>
                    <a:pt x="9396" y="90"/>
                  </a:cubicBezTo>
                  <a:cubicBezTo>
                    <a:pt x="9396" y="69"/>
                    <a:pt x="9417" y="69"/>
                    <a:pt x="9417" y="69"/>
                  </a:cubicBezTo>
                  <a:cubicBezTo>
                    <a:pt x="9451" y="35"/>
                    <a:pt x="9415" y="1"/>
                    <a:pt x="9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3786550" y="1094400"/>
              <a:ext cx="337575" cy="316525"/>
            </a:xfrm>
            <a:custGeom>
              <a:avLst/>
              <a:gdLst/>
              <a:ahLst/>
              <a:cxnLst/>
              <a:rect l="l" t="t" r="r" b="b"/>
              <a:pathLst>
                <a:path w="13503" h="12661" extrusionOk="0">
                  <a:moveTo>
                    <a:pt x="13503" y="1"/>
                  </a:moveTo>
                  <a:cubicBezTo>
                    <a:pt x="11159" y="2365"/>
                    <a:pt x="8586" y="4500"/>
                    <a:pt x="6158" y="6759"/>
                  </a:cubicBezTo>
                  <a:cubicBezTo>
                    <a:pt x="4171" y="8601"/>
                    <a:pt x="1618" y="10295"/>
                    <a:pt x="49" y="12513"/>
                  </a:cubicBezTo>
                  <a:cubicBezTo>
                    <a:pt x="1" y="12593"/>
                    <a:pt x="74" y="12660"/>
                    <a:pt x="140" y="12660"/>
                  </a:cubicBezTo>
                  <a:cubicBezTo>
                    <a:pt x="160" y="12660"/>
                    <a:pt x="180" y="12654"/>
                    <a:pt x="195" y="12639"/>
                  </a:cubicBezTo>
                  <a:cubicBezTo>
                    <a:pt x="4547" y="8391"/>
                    <a:pt x="9297" y="4541"/>
                    <a:pt x="13503" y="147"/>
                  </a:cubicBezTo>
                  <a:cubicBezTo>
                    <a:pt x="13503" y="106"/>
                    <a:pt x="13503" y="43"/>
                    <a:pt x="13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2"/>
            <p:cNvSpPr/>
            <p:nvPr/>
          </p:nvSpPr>
          <p:spPr>
            <a:xfrm>
              <a:off x="3801875" y="1120050"/>
              <a:ext cx="321200" cy="311000"/>
            </a:xfrm>
            <a:custGeom>
              <a:avLst/>
              <a:gdLst/>
              <a:ahLst/>
              <a:cxnLst/>
              <a:rect l="l" t="t" r="r" b="b"/>
              <a:pathLst>
                <a:path w="12848" h="12440" extrusionOk="0">
                  <a:moveTo>
                    <a:pt x="12848" y="0"/>
                  </a:moveTo>
                  <a:cubicBezTo>
                    <a:pt x="9291" y="3013"/>
                    <a:pt x="6027" y="6403"/>
                    <a:pt x="2679" y="9667"/>
                  </a:cubicBezTo>
                  <a:cubicBezTo>
                    <a:pt x="2703" y="9651"/>
                    <a:pt x="2728" y="9644"/>
                    <a:pt x="2752" y="9644"/>
                  </a:cubicBezTo>
                  <a:cubicBezTo>
                    <a:pt x="2857" y="9644"/>
                    <a:pt x="2948" y="9770"/>
                    <a:pt x="2846" y="9855"/>
                  </a:cubicBezTo>
                  <a:cubicBezTo>
                    <a:pt x="1884" y="10692"/>
                    <a:pt x="942" y="11550"/>
                    <a:pt x="1" y="12408"/>
                  </a:cubicBezTo>
                  <a:cubicBezTo>
                    <a:pt x="22" y="12429"/>
                    <a:pt x="48" y="12439"/>
                    <a:pt x="77" y="12439"/>
                  </a:cubicBezTo>
                  <a:cubicBezTo>
                    <a:pt x="105" y="12439"/>
                    <a:pt x="137" y="12429"/>
                    <a:pt x="168" y="12408"/>
                  </a:cubicBezTo>
                  <a:cubicBezTo>
                    <a:pt x="4604" y="8600"/>
                    <a:pt x="8454" y="4143"/>
                    <a:pt x="12827" y="251"/>
                  </a:cubicBezTo>
                  <a:cubicBezTo>
                    <a:pt x="12827" y="168"/>
                    <a:pt x="12848" y="84"/>
                    <a:pt x="12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2"/>
            <p:cNvSpPr/>
            <p:nvPr/>
          </p:nvSpPr>
          <p:spPr>
            <a:xfrm>
              <a:off x="3802425" y="1154575"/>
              <a:ext cx="316475" cy="308725"/>
            </a:xfrm>
            <a:custGeom>
              <a:avLst/>
              <a:gdLst/>
              <a:ahLst/>
              <a:cxnLst/>
              <a:rect l="l" t="t" r="r" b="b"/>
              <a:pathLst>
                <a:path w="12659" h="12349" extrusionOk="0">
                  <a:moveTo>
                    <a:pt x="12658" y="0"/>
                  </a:moveTo>
                  <a:cubicBezTo>
                    <a:pt x="12449" y="188"/>
                    <a:pt x="12219" y="377"/>
                    <a:pt x="12010" y="565"/>
                  </a:cubicBezTo>
                  <a:cubicBezTo>
                    <a:pt x="10650" y="1800"/>
                    <a:pt x="9332" y="3076"/>
                    <a:pt x="8013" y="4352"/>
                  </a:cubicBezTo>
                  <a:cubicBezTo>
                    <a:pt x="5356" y="6926"/>
                    <a:pt x="2699" y="9541"/>
                    <a:pt x="83" y="12157"/>
                  </a:cubicBezTo>
                  <a:cubicBezTo>
                    <a:pt x="0" y="12240"/>
                    <a:pt x="75" y="12349"/>
                    <a:pt x="162" y="12349"/>
                  </a:cubicBezTo>
                  <a:cubicBezTo>
                    <a:pt x="185" y="12349"/>
                    <a:pt x="208" y="12342"/>
                    <a:pt x="230" y="12324"/>
                  </a:cubicBezTo>
                  <a:cubicBezTo>
                    <a:pt x="3096" y="9981"/>
                    <a:pt x="5565" y="7114"/>
                    <a:pt x="8202" y="4541"/>
                  </a:cubicBezTo>
                  <a:cubicBezTo>
                    <a:pt x="9436" y="3327"/>
                    <a:pt x="10671" y="2113"/>
                    <a:pt x="11926" y="921"/>
                  </a:cubicBezTo>
                  <a:cubicBezTo>
                    <a:pt x="12156" y="712"/>
                    <a:pt x="12386" y="502"/>
                    <a:pt x="12617" y="314"/>
                  </a:cubicBezTo>
                  <a:cubicBezTo>
                    <a:pt x="12637" y="209"/>
                    <a:pt x="12637" y="105"/>
                    <a:pt x="12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2"/>
            <p:cNvSpPr/>
            <p:nvPr/>
          </p:nvSpPr>
          <p:spPr>
            <a:xfrm>
              <a:off x="3808150" y="1179675"/>
              <a:ext cx="306050" cy="312300"/>
            </a:xfrm>
            <a:custGeom>
              <a:avLst/>
              <a:gdLst/>
              <a:ahLst/>
              <a:cxnLst/>
              <a:rect l="l" t="t" r="r" b="b"/>
              <a:pathLst>
                <a:path w="12242" h="12492" extrusionOk="0">
                  <a:moveTo>
                    <a:pt x="12241" y="1"/>
                  </a:moveTo>
                  <a:lnTo>
                    <a:pt x="12241" y="1"/>
                  </a:lnTo>
                  <a:cubicBezTo>
                    <a:pt x="10525" y="1612"/>
                    <a:pt x="8914" y="3327"/>
                    <a:pt x="7282" y="5022"/>
                  </a:cubicBezTo>
                  <a:cubicBezTo>
                    <a:pt x="5776" y="6550"/>
                    <a:pt x="4248" y="8056"/>
                    <a:pt x="2742" y="9584"/>
                  </a:cubicBezTo>
                  <a:cubicBezTo>
                    <a:pt x="1842" y="10462"/>
                    <a:pt x="942" y="11529"/>
                    <a:pt x="1" y="12492"/>
                  </a:cubicBezTo>
                  <a:cubicBezTo>
                    <a:pt x="147" y="12450"/>
                    <a:pt x="315" y="12408"/>
                    <a:pt x="461" y="12366"/>
                  </a:cubicBezTo>
                  <a:cubicBezTo>
                    <a:pt x="942" y="11843"/>
                    <a:pt x="1424" y="11320"/>
                    <a:pt x="1884" y="10860"/>
                  </a:cubicBezTo>
                  <a:cubicBezTo>
                    <a:pt x="3495" y="9270"/>
                    <a:pt x="5106" y="7638"/>
                    <a:pt x="6696" y="6027"/>
                  </a:cubicBezTo>
                  <a:cubicBezTo>
                    <a:pt x="8517" y="4185"/>
                    <a:pt x="10295" y="2281"/>
                    <a:pt x="12136" y="482"/>
                  </a:cubicBezTo>
                  <a:cubicBezTo>
                    <a:pt x="12178" y="314"/>
                    <a:pt x="12220" y="147"/>
                    <a:pt x="12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2"/>
            <p:cNvSpPr/>
            <p:nvPr/>
          </p:nvSpPr>
          <p:spPr>
            <a:xfrm>
              <a:off x="3857850" y="1215775"/>
              <a:ext cx="245875" cy="260000"/>
            </a:xfrm>
            <a:custGeom>
              <a:avLst/>
              <a:gdLst/>
              <a:ahLst/>
              <a:cxnLst/>
              <a:rect l="l" t="t" r="r" b="b"/>
              <a:pathLst>
                <a:path w="9835" h="10400" extrusionOk="0">
                  <a:moveTo>
                    <a:pt x="9835" y="0"/>
                  </a:moveTo>
                  <a:lnTo>
                    <a:pt x="9835" y="0"/>
                  </a:lnTo>
                  <a:cubicBezTo>
                    <a:pt x="6445" y="3348"/>
                    <a:pt x="3474" y="7156"/>
                    <a:pt x="1" y="10399"/>
                  </a:cubicBezTo>
                  <a:cubicBezTo>
                    <a:pt x="377" y="10253"/>
                    <a:pt x="733" y="10106"/>
                    <a:pt x="1109" y="9939"/>
                  </a:cubicBezTo>
                  <a:cubicBezTo>
                    <a:pt x="2804" y="8244"/>
                    <a:pt x="4374" y="6340"/>
                    <a:pt x="5985" y="4666"/>
                  </a:cubicBezTo>
                  <a:cubicBezTo>
                    <a:pt x="7177" y="3432"/>
                    <a:pt x="8328" y="2134"/>
                    <a:pt x="9500" y="879"/>
                  </a:cubicBezTo>
                  <a:cubicBezTo>
                    <a:pt x="9625" y="586"/>
                    <a:pt x="9730" y="293"/>
                    <a:pt x="9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2"/>
            <p:cNvSpPr/>
            <p:nvPr/>
          </p:nvSpPr>
          <p:spPr>
            <a:xfrm>
              <a:off x="3909625" y="1311500"/>
              <a:ext cx="147025" cy="140200"/>
            </a:xfrm>
            <a:custGeom>
              <a:avLst/>
              <a:gdLst/>
              <a:ahLst/>
              <a:cxnLst/>
              <a:rect l="l" t="t" r="r" b="b"/>
              <a:pathLst>
                <a:path w="5881" h="5608" extrusionOk="0">
                  <a:moveTo>
                    <a:pt x="5880" y="0"/>
                  </a:moveTo>
                  <a:cubicBezTo>
                    <a:pt x="5127" y="795"/>
                    <a:pt x="4353" y="1570"/>
                    <a:pt x="3558" y="2323"/>
                  </a:cubicBezTo>
                  <a:cubicBezTo>
                    <a:pt x="2386" y="3432"/>
                    <a:pt x="1194" y="4520"/>
                    <a:pt x="1" y="5608"/>
                  </a:cubicBezTo>
                  <a:cubicBezTo>
                    <a:pt x="482" y="5336"/>
                    <a:pt x="963" y="5043"/>
                    <a:pt x="1445" y="4729"/>
                  </a:cubicBezTo>
                  <a:cubicBezTo>
                    <a:pt x="2072" y="4122"/>
                    <a:pt x="2721" y="3515"/>
                    <a:pt x="3370" y="2909"/>
                  </a:cubicBezTo>
                  <a:cubicBezTo>
                    <a:pt x="3914" y="2406"/>
                    <a:pt x="4437" y="1883"/>
                    <a:pt x="4960" y="1339"/>
                  </a:cubicBezTo>
                  <a:cubicBezTo>
                    <a:pt x="5295" y="921"/>
                    <a:pt x="5588" y="461"/>
                    <a:pt x="5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2"/>
            <p:cNvSpPr/>
            <p:nvPr/>
          </p:nvSpPr>
          <p:spPr>
            <a:xfrm>
              <a:off x="3517325" y="962050"/>
              <a:ext cx="15700" cy="17825"/>
            </a:xfrm>
            <a:custGeom>
              <a:avLst/>
              <a:gdLst/>
              <a:ahLst/>
              <a:cxnLst/>
              <a:rect l="l" t="t" r="r" b="b"/>
              <a:pathLst>
                <a:path w="628" h="713" extrusionOk="0">
                  <a:moveTo>
                    <a:pt x="410" y="0"/>
                  </a:moveTo>
                  <a:cubicBezTo>
                    <a:pt x="370" y="0"/>
                    <a:pt x="330" y="7"/>
                    <a:pt x="293" y="22"/>
                  </a:cubicBezTo>
                  <a:cubicBezTo>
                    <a:pt x="272" y="43"/>
                    <a:pt x="251" y="64"/>
                    <a:pt x="230" y="85"/>
                  </a:cubicBezTo>
                  <a:cubicBezTo>
                    <a:pt x="126" y="294"/>
                    <a:pt x="63" y="503"/>
                    <a:pt x="0" y="713"/>
                  </a:cubicBezTo>
                  <a:cubicBezTo>
                    <a:pt x="209" y="503"/>
                    <a:pt x="419" y="294"/>
                    <a:pt x="628" y="64"/>
                  </a:cubicBezTo>
                  <a:cubicBezTo>
                    <a:pt x="560" y="24"/>
                    <a:pt x="484"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3514700" y="975675"/>
              <a:ext cx="37175" cy="47625"/>
            </a:xfrm>
            <a:custGeom>
              <a:avLst/>
              <a:gdLst/>
              <a:ahLst/>
              <a:cxnLst/>
              <a:rect l="l" t="t" r="r" b="b"/>
              <a:pathLst>
                <a:path w="1487" h="1905" extrusionOk="0">
                  <a:moveTo>
                    <a:pt x="1256" y="0"/>
                  </a:moveTo>
                  <a:cubicBezTo>
                    <a:pt x="838" y="461"/>
                    <a:pt x="419" y="921"/>
                    <a:pt x="1" y="1360"/>
                  </a:cubicBezTo>
                  <a:cubicBezTo>
                    <a:pt x="1" y="1549"/>
                    <a:pt x="1" y="1716"/>
                    <a:pt x="22" y="1904"/>
                  </a:cubicBezTo>
                  <a:cubicBezTo>
                    <a:pt x="524" y="1360"/>
                    <a:pt x="1005" y="816"/>
                    <a:pt x="1486" y="272"/>
                  </a:cubicBezTo>
                  <a:cubicBezTo>
                    <a:pt x="1444" y="210"/>
                    <a:pt x="1382" y="147"/>
                    <a:pt x="1340" y="84"/>
                  </a:cubicBezTo>
                  <a:cubicBezTo>
                    <a:pt x="1298" y="63"/>
                    <a:pt x="1277" y="21"/>
                    <a:pt x="1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a:off x="3516275" y="993975"/>
              <a:ext cx="52325" cy="53375"/>
            </a:xfrm>
            <a:custGeom>
              <a:avLst/>
              <a:gdLst/>
              <a:ahLst/>
              <a:cxnLst/>
              <a:rect l="l" t="t" r="r" b="b"/>
              <a:pathLst>
                <a:path w="2093" h="2135" extrusionOk="0">
                  <a:moveTo>
                    <a:pt x="1863" y="1"/>
                  </a:moveTo>
                  <a:cubicBezTo>
                    <a:pt x="1235" y="586"/>
                    <a:pt x="628" y="1151"/>
                    <a:pt x="0" y="1716"/>
                  </a:cubicBezTo>
                  <a:cubicBezTo>
                    <a:pt x="21" y="1863"/>
                    <a:pt x="42" y="2009"/>
                    <a:pt x="42" y="2135"/>
                  </a:cubicBezTo>
                  <a:cubicBezTo>
                    <a:pt x="733" y="1486"/>
                    <a:pt x="1423" y="858"/>
                    <a:pt x="2093" y="210"/>
                  </a:cubicBezTo>
                  <a:cubicBezTo>
                    <a:pt x="2009" y="147"/>
                    <a:pt x="1946" y="84"/>
                    <a:pt x="1863" y="22"/>
                  </a:cubicBezTo>
                  <a:cubicBezTo>
                    <a:pt x="1863" y="22"/>
                    <a:pt x="1863" y="22"/>
                    <a:pt x="1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2"/>
            <p:cNvSpPr/>
            <p:nvPr/>
          </p:nvSpPr>
          <p:spPr>
            <a:xfrm>
              <a:off x="3521500" y="1011250"/>
              <a:ext cx="69600" cy="66975"/>
            </a:xfrm>
            <a:custGeom>
              <a:avLst/>
              <a:gdLst/>
              <a:ahLst/>
              <a:cxnLst/>
              <a:rect l="l" t="t" r="r" b="b"/>
              <a:pathLst>
                <a:path w="2784" h="2679" extrusionOk="0">
                  <a:moveTo>
                    <a:pt x="2532" y="0"/>
                  </a:moveTo>
                  <a:cubicBezTo>
                    <a:pt x="1695" y="816"/>
                    <a:pt x="859" y="1611"/>
                    <a:pt x="1" y="2406"/>
                  </a:cubicBezTo>
                  <a:cubicBezTo>
                    <a:pt x="22" y="2490"/>
                    <a:pt x="22" y="2553"/>
                    <a:pt x="42" y="2616"/>
                  </a:cubicBezTo>
                  <a:cubicBezTo>
                    <a:pt x="63" y="2636"/>
                    <a:pt x="63" y="2657"/>
                    <a:pt x="84" y="2678"/>
                  </a:cubicBezTo>
                  <a:cubicBezTo>
                    <a:pt x="1005" y="1862"/>
                    <a:pt x="1905" y="1046"/>
                    <a:pt x="2783" y="209"/>
                  </a:cubicBezTo>
                  <a:cubicBezTo>
                    <a:pt x="2700" y="126"/>
                    <a:pt x="2616" y="84"/>
                    <a:pt x="2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2"/>
            <p:cNvSpPr/>
            <p:nvPr/>
          </p:nvSpPr>
          <p:spPr>
            <a:xfrm>
              <a:off x="3531975" y="1026400"/>
              <a:ext cx="81100" cy="76400"/>
            </a:xfrm>
            <a:custGeom>
              <a:avLst/>
              <a:gdLst/>
              <a:ahLst/>
              <a:cxnLst/>
              <a:rect l="l" t="t" r="r" b="b"/>
              <a:pathLst>
                <a:path w="3244" h="3056" extrusionOk="0">
                  <a:moveTo>
                    <a:pt x="2908" y="1"/>
                  </a:moveTo>
                  <a:cubicBezTo>
                    <a:pt x="2804" y="126"/>
                    <a:pt x="2678" y="231"/>
                    <a:pt x="2553" y="336"/>
                  </a:cubicBezTo>
                  <a:cubicBezTo>
                    <a:pt x="1737" y="1152"/>
                    <a:pt x="858" y="1926"/>
                    <a:pt x="0" y="2700"/>
                  </a:cubicBezTo>
                  <a:cubicBezTo>
                    <a:pt x="84" y="2826"/>
                    <a:pt x="167" y="2951"/>
                    <a:pt x="272" y="3056"/>
                  </a:cubicBezTo>
                  <a:cubicBezTo>
                    <a:pt x="1256" y="2114"/>
                    <a:pt x="2260" y="1173"/>
                    <a:pt x="3243" y="231"/>
                  </a:cubicBezTo>
                  <a:cubicBezTo>
                    <a:pt x="3139" y="147"/>
                    <a:pt x="3013" y="85"/>
                    <a:pt x="2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2"/>
            <p:cNvSpPr/>
            <p:nvPr/>
          </p:nvSpPr>
          <p:spPr>
            <a:xfrm>
              <a:off x="3510525" y="1103300"/>
              <a:ext cx="17800" cy="15200"/>
            </a:xfrm>
            <a:custGeom>
              <a:avLst/>
              <a:gdLst/>
              <a:ahLst/>
              <a:cxnLst/>
              <a:rect l="l" t="t" r="r" b="b"/>
              <a:pathLst>
                <a:path w="712" h="608" extrusionOk="0">
                  <a:moveTo>
                    <a:pt x="419" y="1"/>
                  </a:moveTo>
                  <a:cubicBezTo>
                    <a:pt x="293" y="126"/>
                    <a:pt x="147" y="252"/>
                    <a:pt x="0" y="377"/>
                  </a:cubicBezTo>
                  <a:cubicBezTo>
                    <a:pt x="168" y="461"/>
                    <a:pt x="314" y="524"/>
                    <a:pt x="461" y="607"/>
                  </a:cubicBezTo>
                  <a:cubicBezTo>
                    <a:pt x="544" y="524"/>
                    <a:pt x="628" y="461"/>
                    <a:pt x="712" y="377"/>
                  </a:cubicBezTo>
                  <a:cubicBezTo>
                    <a:pt x="607" y="252"/>
                    <a:pt x="523" y="147"/>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p:nvPr/>
          </p:nvSpPr>
          <p:spPr>
            <a:xfrm>
              <a:off x="3562300" y="1048375"/>
              <a:ext cx="81625" cy="80050"/>
            </a:xfrm>
            <a:custGeom>
              <a:avLst/>
              <a:gdLst/>
              <a:ahLst/>
              <a:cxnLst/>
              <a:rect l="l" t="t" r="r" b="b"/>
              <a:pathLst>
                <a:path w="3265" h="3202" extrusionOk="0">
                  <a:moveTo>
                    <a:pt x="3035" y="1"/>
                  </a:moveTo>
                  <a:cubicBezTo>
                    <a:pt x="2051" y="984"/>
                    <a:pt x="1089" y="1968"/>
                    <a:pt x="84" y="2930"/>
                  </a:cubicBezTo>
                  <a:cubicBezTo>
                    <a:pt x="63" y="2972"/>
                    <a:pt x="22" y="2993"/>
                    <a:pt x="1" y="3014"/>
                  </a:cubicBezTo>
                  <a:cubicBezTo>
                    <a:pt x="63" y="3076"/>
                    <a:pt x="147" y="3139"/>
                    <a:pt x="210" y="3202"/>
                  </a:cubicBezTo>
                  <a:cubicBezTo>
                    <a:pt x="1256" y="2198"/>
                    <a:pt x="2260" y="1151"/>
                    <a:pt x="3265" y="126"/>
                  </a:cubicBezTo>
                  <a:cubicBezTo>
                    <a:pt x="3181" y="84"/>
                    <a:pt x="3118" y="43"/>
                    <a:pt x="3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2"/>
            <p:cNvSpPr/>
            <p:nvPr/>
          </p:nvSpPr>
          <p:spPr>
            <a:xfrm>
              <a:off x="3515750" y="1145675"/>
              <a:ext cx="31925" cy="29850"/>
            </a:xfrm>
            <a:custGeom>
              <a:avLst/>
              <a:gdLst/>
              <a:ahLst/>
              <a:cxnLst/>
              <a:rect l="l" t="t" r="r" b="b"/>
              <a:pathLst>
                <a:path w="1277" h="1194" extrusionOk="0">
                  <a:moveTo>
                    <a:pt x="942" y="0"/>
                  </a:moveTo>
                  <a:cubicBezTo>
                    <a:pt x="628" y="272"/>
                    <a:pt x="314" y="565"/>
                    <a:pt x="0" y="858"/>
                  </a:cubicBezTo>
                  <a:cubicBezTo>
                    <a:pt x="21" y="963"/>
                    <a:pt x="63" y="1089"/>
                    <a:pt x="105" y="1193"/>
                  </a:cubicBezTo>
                  <a:cubicBezTo>
                    <a:pt x="503" y="816"/>
                    <a:pt x="879" y="440"/>
                    <a:pt x="1277" y="63"/>
                  </a:cubicBezTo>
                  <a:cubicBezTo>
                    <a:pt x="1172" y="42"/>
                    <a:pt x="1047" y="21"/>
                    <a:pt x="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3522025" y="1150375"/>
              <a:ext cx="54950" cy="46075"/>
            </a:xfrm>
            <a:custGeom>
              <a:avLst/>
              <a:gdLst/>
              <a:ahLst/>
              <a:cxnLst/>
              <a:rect l="l" t="t" r="r" b="b"/>
              <a:pathLst>
                <a:path w="2198" h="1843" extrusionOk="0">
                  <a:moveTo>
                    <a:pt x="1633" y="1"/>
                  </a:moveTo>
                  <a:cubicBezTo>
                    <a:pt x="1089" y="461"/>
                    <a:pt x="545" y="921"/>
                    <a:pt x="1" y="1403"/>
                  </a:cubicBezTo>
                  <a:cubicBezTo>
                    <a:pt x="63" y="1549"/>
                    <a:pt x="147" y="1717"/>
                    <a:pt x="210" y="1842"/>
                  </a:cubicBezTo>
                  <a:cubicBezTo>
                    <a:pt x="879" y="1235"/>
                    <a:pt x="1528" y="628"/>
                    <a:pt x="2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3537725" y="1075050"/>
              <a:ext cx="163225" cy="144400"/>
            </a:xfrm>
            <a:custGeom>
              <a:avLst/>
              <a:gdLst/>
              <a:ahLst/>
              <a:cxnLst/>
              <a:rect l="l" t="t" r="r" b="b"/>
              <a:pathLst>
                <a:path w="6529" h="5776" extrusionOk="0">
                  <a:moveTo>
                    <a:pt x="6194" y="1"/>
                  </a:moveTo>
                  <a:cubicBezTo>
                    <a:pt x="5189" y="942"/>
                    <a:pt x="4164" y="1842"/>
                    <a:pt x="3139" y="2763"/>
                  </a:cubicBezTo>
                  <a:cubicBezTo>
                    <a:pt x="2093" y="3683"/>
                    <a:pt x="1046" y="4604"/>
                    <a:pt x="0" y="5525"/>
                  </a:cubicBezTo>
                  <a:cubicBezTo>
                    <a:pt x="63" y="5608"/>
                    <a:pt x="147" y="5692"/>
                    <a:pt x="210" y="5776"/>
                  </a:cubicBezTo>
                  <a:cubicBezTo>
                    <a:pt x="1444" y="4709"/>
                    <a:pt x="2658" y="3662"/>
                    <a:pt x="3850" y="2595"/>
                  </a:cubicBezTo>
                  <a:cubicBezTo>
                    <a:pt x="4750" y="1779"/>
                    <a:pt x="5650" y="963"/>
                    <a:pt x="6528" y="126"/>
                  </a:cubicBezTo>
                  <a:cubicBezTo>
                    <a:pt x="6424" y="84"/>
                    <a:pt x="6298" y="43"/>
                    <a:pt x="6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3557600" y="1086050"/>
              <a:ext cx="172125" cy="154850"/>
            </a:xfrm>
            <a:custGeom>
              <a:avLst/>
              <a:gdLst/>
              <a:ahLst/>
              <a:cxnLst/>
              <a:rect l="l" t="t" r="r" b="b"/>
              <a:pathLst>
                <a:path w="6885" h="6194" extrusionOk="0">
                  <a:moveTo>
                    <a:pt x="6570" y="0"/>
                  </a:moveTo>
                  <a:cubicBezTo>
                    <a:pt x="5441" y="984"/>
                    <a:pt x="4311" y="1967"/>
                    <a:pt x="3202" y="2992"/>
                  </a:cubicBezTo>
                  <a:cubicBezTo>
                    <a:pt x="2135" y="3976"/>
                    <a:pt x="1067" y="4959"/>
                    <a:pt x="0" y="5942"/>
                  </a:cubicBezTo>
                  <a:cubicBezTo>
                    <a:pt x="84" y="6026"/>
                    <a:pt x="189" y="6110"/>
                    <a:pt x="293" y="6194"/>
                  </a:cubicBezTo>
                  <a:cubicBezTo>
                    <a:pt x="1339" y="5210"/>
                    <a:pt x="2386" y="4227"/>
                    <a:pt x="3432" y="3243"/>
                  </a:cubicBezTo>
                  <a:cubicBezTo>
                    <a:pt x="4562" y="2176"/>
                    <a:pt x="5733" y="1130"/>
                    <a:pt x="6884" y="84"/>
                  </a:cubicBezTo>
                  <a:cubicBezTo>
                    <a:pt x="6780" y="63"/>
                    <a:pt x="6675" y="21"/>
                    <a:pt x="6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3567000" y="1263900"/>
              <a:ext cx="17300" cy="7875"/>
            </a:xfrm>
            <a:custGeom>
              <a:avLst/>
              <a:gdLst/>
              <a:ahLst/>
              <a:cxnLst/>
              <a:rect l="l" t="t" r="r" b="b"/>
              <a:pathLst>
                <a:path w="692" h="315" extrusionOk="0">
                  <a:moveTo>
                    <a:pt x="189" y="0"/>
                  </a:moveTo>
                  <a:cubicBezTo>
                    <a:pt x="127" y="42"/>
                    <a:pt x="64" y="105"/>
                    <a:pt x="1" y="147"/>
                  </a:cubicBezTo>
                  <a:cubicBezTo>
                    <a:pt x="231" y="209"/>
                    <a:pt x="440" y="272"/>
                    <a:pt x="671" y="314"/>
                  </a:cubicBezTo>
                  <a:cubicBezTo>
                    <a:pt x="671" y="314"/>
                    <a:pt x="691" y="293"/>
                    <a:pt x="691" y="293"/>
                  </a:cubicBezTo>
                  <a:cubicBezTo>
                    <a:pt x="524" y="189"/>
                    <a:pt x="357" y="105"/>
                    <a:pt x="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2"/>
            <p:cNvSpPr/>
            <p:nvPr/>
          </p:nvSpPr>
          <p:spPr>
            <a:xfrm>
              <a:off x="3566500" y="1286900"/>
              <a:ext cx="25" cy="550"/>
            </a:xfrm>
            <a:custGeom>
              <a:avLst/>
              <a:gdLst/>
              <a:ahLst/>
              <a:cxnLst/>
              <a:rect l="l" t="t" r="r" b="b"/>
              <a:pathLst>
                <a:path w="1" h="22" extrusionOk="0">
                  <a:moveTo>
                    <a:pt x="0" y="1"/>
                  </a:moveTo>
                  <a:cubicBezTo>
                    <a:pt x="0" y="22"/>
                    <a:pt x="0" y="22"/>
                    <a:pt x="0" y="22"/>
                  </a:cubicBezTo>
                  <a:cubicBezTo>
                    <a:pt x="0" y="22"/>
                    <a:pt x="0" y="1"/>
                    <a:pt x="0" y="1"/>
                  </a:cubicBezTo>
                  <a:cubicBezTo>
                    <a:pt x="0" y="1"/>
                    <a:pt x="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2"/>
            <p:cNvSpPr/>
            <p:nvPr/>
          </p:nvSpPr>
          <p:spPr>
            <a:xfrm>
              <a:off x="3583225" y="1095450"/>
              <a:ext cx="182075" cy="164800"/>
            </a:xfrm>
            <a:custGeom>
              <a:avLst/>
              <a:gdLst/>
              <a:ahLst/>
              <a:cxnLst/>
              <a:rect l="l" t="t" r="r" b="b"/>
              <a:pathLst>
                <a:path w="7283" h="6592" extrusionOk="0">
                  <a:moveTo>
                    <a:pt x="6926" y="1"/>
                  </a:moveTo>
                  <a:cubicBezTo>
                    <a:pt x="4625" y="2114"/>
                    <a:pt x="2302" y="4227"/>
                    <a:pt x="1" y="6320"/>
                  </a:cubicBezTo>
                  <a:cubicBezTo>
                    <a:pt x="105" y="6383"/>
                    <a:pt x="210" y="6445"/>
                    <a:pt x="314" y="6487"/>
                  </a:cubicBezTo>
                  <a:cubicBezTo>
                    <a:pt x="377" y="6529"/>
                    <a:pt x="461" y="6550"/>
                    <a:pt x="524" y="6592"/>
                  </a:cubicBezTo>
                  <a:cubicBezTo>
                    <a:pt x="2804" y="4458"/>
                    <a:pt x="5043" y="2261"/>
                    <a:pt x="7282" y="105"/>
                  </a:cubicBezTo>
                  <a:cubicBezTo>
                    <a:pt x="7261" y="105"/>
                    <a:pt x="7240" y="85"/>
                    <a:pt x="7219" y="85"/>
                  </a:cubicBezTo>
                  <a:cubicBezTo>
                    <a:pt x="7115" y="64"/>
                    <a:pt x="7031" y="22"/>
                    <a:pt x="6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2"/>
            <p:cNvSpPr/>
            <p:nvPr/>
          </p:nvSpPr>
          <p:spPr>
            <a:xfrm>
              <a:off x="3843200" y="1055025"/>
              <a:ext cx="8975" cy="11700"/>
            </a:xfrm>
            <a:custGeom>
              <a:avLst/>
              <a:gdLst/>
              <a:ahLst/>
              <a:cxnLst/>
              <a:rect l="l" t="t" r="r" b="b"/>
              <a:pathLst>
                <a:path w="359" h="468" extrusionOk="0">
                  <a:moveTo>
                    <a:pt x="211" y="0"/>
                  </a:moveTo>
                  <a:cubicBezTo>
                    <a:pt x="189" y="0"/>
                    <a:pt x="166" y="8"/>
                    <a:pt x="147" y="28"/>
                  </a:cubicBezTo>
                  <a:cubicBezTo>
                    <a:pt x="105" y="69"/>
                    <a:pt x="63" y="111"/>
                    <a:pt x="1" y="153"/>
                  </a:cubicBezTo>
                  <a:cubicBezTo>
                    <a:pt x="1" y="258"/>
                    <a:pt x="1" y="362"/>
                    <a:pt x="1" y="467"/>
                  </a:cubicBezTo>
                  <a:cubicBezTo>
                    <a:pt x="1" y="446"/>
                    <a:pt x="22" y="446"/>
                    <a:pt x="22" y="425"/>
                  </a:cubicBezTo>
                  <a:cubicBezTo>
                    <a:pt x="105" y="341"/>
                    <a:pt x="189" y="258"/>
                    <a:pt x="294" y="174"/>
                  </a:cubicBezTo>
                  <a:cubicBezTo>
                    <a:pt x="358" y="93"/>
                    <a:pt x="286" y="0"/>
                    <a:pt x="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3571725" y="1289000"/>
              <a:ext cx="25650" cy="20950"/>
            </a:xfrm>
            <a:custGeom>
              <a:avLst/>
              <a:gdLst/>
              <a:ahLst/>
              <a:cxnLst/>
              <a:rect l="l" t="t" r="r" b="b"/>
              <a:pathLst>
                <a:path w="1026" h="838" extrusionOk="0">
                  <a:moveTo>
                    <a:pt x="377" y="1"/>
                  </a:moveTo>
                  <a:cubicBezTo>
                    <a:pt x="251" y="126"/>
                    <a:pt x="126" y="252"/>
                    <a:pt x="0" y="377"/>
                  </a:cubicBezTo>
                  <a:cubicBezTo>
                    <a:pt x="84" y="524"/>
                    <a:pt x="168" y="691"/>
                    <a:pt x="272" y="837"/>
                  </a:cubicBezTo>
                  <a:cubicBezTo>
                    <a:pt x="523" y="565"/>
                    <a:pt x="774" y="314"/>
                    <a:pt x="1026" y="42"/>
                  </a:cubicBezTo>
                  <a:cubicBezTo>
                    <a:pt x="858" y="21"/>
                    <a:pt x="670" y="1"/>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p:cNvSpPr/>
            <p:nvPr/>
          </p:nvSpPr>
          <p:spPr>
            <a:xfrm>
              <a:off x="3606250" y="1106975"/>
              <a:ext cx="193050" cy="160600"/>
            </a:xfrm>
            <a:custGeom>
              <a:avLst/>
              <a:gdLst/>
              <a:ahLst/>
              <a:cxnLst/>
              <a:rect l="l" t="t" r="r" b="b"/>
              <a:pathLst>
                <a:path w="7722" h="6424" extrusionOk="0">
                  <a:moveTo>
                    <a:pt x="7407" y="0"/>
                  </a:moveTo>
                  <a:cubicBezTo>
                    <a:pt x="5608" y="1528"/>
                    <a:pt x="3704" y="2971"/>
                    <a:pt x="1925" y="4520"/>
                  </a:cubicBezTo>
                  <a:cubicBezTo>
                    <a:pt x="1277" y="5105"/>
                    <a:pt x="628" y="5691"/>
                    <a:pt x="0" y="6298"/>
                  </a:cubicBezTo>
                  <a:cubicBezTo>
                    <a:pt x="168" y="6340"/>
                    <a:pt x="335" y="6382"/>
                    <a:pt x="502" y="6424"/>
                  </a:cubicBezTo>
                  <a:cubicBezTo>
                    <a:pt x="984" y="5942"/>
                    <a:pt x="1486" y="5440"/>
                    <a:pt x="1988" y="5001"/>
                  </a:cubicBezTo>
                  <a:cubicBezTo>
                    <a:pt x="3871" y="3306"/>
                    <a:pt x="5859" y="1758"/>
                    <a:pt x="7721" y="63"/>
                  </a:cubicBezTo>
                  <a:cubicBezTo>
                    <a:pt x="7616" y="42"/>
                    <a:pt x="7512" y="21"/>
                    <a:pt x="7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p:nvPr/>
          </p:nvSpPr>
          <p:spPr>
            <a:xfrm>
              <a:off x="3586375" y="1153150"/>
              <a:ext cx="203575" cy="174575"/>
            </a:xfrm>
            <a:custGeom>
              <a:avLst/>
              <a:gdLst/>
              <a:ahLst/>
              <a:cxnLst/>
              <a:rect l="l" t="t" r="r" b="b"/>
              <a:pathLst>
                <a:path w="8143" h="6983" extrusionOk="0">
                  <a:moveTo>
                    <a:pt x="7971" y="0"/>
                  </a:moveTo>
                  <a:cubicBezTo>
                    <a:pt x="7951" y="0"/>
                    <a:pt x="7930" y="5"/>
                    <a:pt x="7909" y="15"/>
                  </a:cubicBezTo>
                  <a:cubicBezTo>
                    <a:pt x="7909" y="15"/>
                    <a:pt x="7888" y="15"/>
                    <a:pt x="7888" y="36"/>
                  </a:cubicBezTo>
                  <a:cubicBezTo>
                    <a:pt x="6026" y="1668"/>
                    <a:pt x="4038" y="3175"/>
                    <a:pt x="2155" y="4765"/>
                  </a:cubicBezTo>
                  <a:lnTo>
                    <a:pt x="2448" y="4828"/>
                  </a:lnTo>
                  <a:lnTo>
                    <a:pt x="1904" y="4974"/>
                  </a:lnTo>
                  <a:cubicBezTo>
                    <a:pt x="1883" y="4995"/>
                    <a:pt x="1862" y="5016"/>
                    <a:pt x="1862" y="5037"/>
                  </a:cubicBezTo>
                  <a:cubicBezTo>
                    <a:pt x="1904" y="5183"/>
                    <a:pt x="1841" y="5372"/>
                    <a:pt x="1632" y="5414"/>
                  </a:cubicBezTo>
                  <a:cubicBezTo>
                    <a:pt x="1528" y="5455"/>
                    <a:pt x="1423" y="5476"/>
                    <a:pt x="1318" y="5497"/>
                  </a:cubicBezTo>
                  <a:cubicBezTo>
                    <a:pt x="858" y="5895"/>
                    <a:pt x="440" y="6313"/>
                    <a:pt x="0" y="6711"/>
                  </a:cubicBezTo>
                  <a:cubicBezTo>
                    <a:pt x="21" y="6753"/>
                    <a:pt x="42" y="6774"/>
                    <a:pt x="63" y="6795"/>
                  </a:cubicBezTo>
                  <a:cubicBezTo>
                    <a:pt x="147" y="6878"/>
                    <a:pt x="251" y="6941"/>
                    <a:pt x="314" y="6983"/>
                  </a:cubicBezTo>
                  <a:cubicBezTo>
                    <a:pt x="649" y="6648"/>
                    <a:pt x="963" y="6313"/>
                    <a:pt x="1297" y="5999"/>
                  </a:cubicBezTo>
                  <a:cubicBezTo>
                    <a:pt x="2595" y="4807"/>
                    <a:pt x="3955" y="3677"/>
                    <a:pt x="5315" y="2547"/>
                  </a:cubicBezTo>
                  <a:cubicBezTo>
                    <a:pt x="5461" y="2380"/>
                    <a:pt x="5608" y="2233"/>
                    <a:pt x="5775" y="2066"/>
                  </a:cubicBezTo>
                  <a:cubicBezTo>
                    <a:pt x="5779" y="2062"/>
                    <a:pt x="5784" y="2060"/>
                    <a:pt x="5790" y="2060"/>
                  </a:cubicBezTo>
                  <a:cubicBezTo>
                    <a:pt x="5816" y="2060"/>
                    <a:pt x="5851" y="2094"/>
                    <a:pt x="5817" y="2129"/>
                  </a:cubicBezTo>
                  <a:cubicBezTo>
                    <a:pt x="5817" y="2129"/>
                    <a:pt x="5796" y="2129"/>
                    <a:pt x="5796" y="2150"/>
                  </a:cubicBezTo>
                  <a:cubicBezTo>
                    <a:pt x="6277" y="1731"/>
                    <a:pt x="6758" y="1334"/>
                    <a:pt x="7219" y="915"/>
                  </a:cubicBezTo>
                  <a:cubicBezTo>
                    <a:pt x="7512" y="685"/>
                    <a:pt x="7784" y="434"/>
                    <a:pt x="8056" y="204"/>
                  </a:cubicBezTo>
                  <a:cubicBezTo>
                    <a:pt x="8143" y="116"/>
                    <a:pt x="8070"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p:cNvSpPr/>
            <p:nvPr/>
          </p:nvSpPr>
          <p:spPr>
            <a:xfrm>
              <a:off x="3682100" y="1211050"/>
              <a:ext cx="25" cy="25"/>
            </a:xfrm>
            <a:custGeom>
              <a:avLst/>
              <a:gdLst/>
              <a:ahLst/>
              <a:cxnLst/>
              <a:rect l="l" t="t" r="r" b="b"/>
              <a:pathLst>
                <a:path w="1" h="1" extrusionOk="0">
                  <a:moveTo>
                    <a:pt x="0" y="1"/>
                  </a:moveTo>
                  <a:cubicBezTo>
                    <a:pt x="0" y="1"/>
                    <a:pt x="0" y="1"/>
                    <a:pt x="0" y="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a:off x="3607825" y="1204650"/>
              <a:ext cx="124850" cy="134075"/>
            </a:xfrm>
            <a:custGeom>
              <a:avLst/>
              <a:gdLst/>
              <a:ahLst/>
              <a:cxnLst/>
              <a:rect l="l" t="t" r="r" b="b"/>
              <a:pathLst>
                <a:path w="4994" h="5363" extrusionOk="0">
                  <a:moveTo>
                    <a:pt x="4932" y="0"/>
                  </a:moveTo>
                  <a:cubicBezTo>
                    <a:pt x="4926" y="0"/>
                    <a:pt x="4921" y="2"/>
                    <a:pt x="4917" y="6"/>
                  </a:cubicBezTo>
                  <a:cubicBezTo>
                    <a:pt x="4750" y="173"/>
                    <a:pt x="4603" y="320"/>
                    <a:pt x="4457" y="487"/>
                  </a:cubicBezTo>
                  <a:cubicBezTo>
                    <a:pt x="2950" y="2056"/>
                    <a:pt x="1486" y="3688"/>
                    <a:pt x="0" y="5279"/>
                  </a:cubicBezTo>
                  <a:cubicBezTo>
                    <a:pt x="42" y="5300"/>
                    <a:pt x="84" y="5341"/>
                    <a:pt x="126" y="5362"/>
                  </a:cubicBezTo>
                  <a:cubicBezTo>
                    <a:pt x="1716" y="3584"/>
                    <a:pt x="3306" y="1805"/>
                    <a:pt x="4938" y="90"/>
                  </a:cubicBezTo>
                  <a:cubicBezTo>
                    <a:pt x="4938" y="69"/>
                    <a:pt x="4959" y="69"/>
                    <a:pt x="4959" y="69"/>
                  </a:cubicBezTo>
                  <a:cubicBezTo>
                    <a:pt x="4993" y="34"/>
                    <a:pt x="4958" y="0"/>
                    <a:pt x="4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a:off x="3630825" y="1234775"/>
              <a:ext cx="123750" cy="115975"/>
            </a:xfrm>
            <a:custGeom>
              <a:avLst/>
              <a:gdLst/>
              <a:ahLst/>
              <a:cxnLst/>
              <a:rect l="l" t="t" r="r" b="b"/>
              <a:pathLst>
                <a:path w="4950" h="4639" extrusionOk="0">
                  <a:moveTo>
                    <a:pt x="4887" y="0"/>
                  </a:moveTo>
                  <a:cubicBezTo>
                    <a:pt x="4876" y="0"/>
                    <a:pt x="4865" y="4"/>
                    <a:pt x="4855" y="14"/>
                  </a:cubicBezTo>
                  <a:cubicBezTo>
                    <a:pt x="3307" y="1584"/>
                    <a:pt x="1654" y="3048"/>
                    <a:pt x="1" y="4534"/>
                  </a:cubicBezTo>
                  <a:cubicBezTo>
                    <a:pt x="84" y="4555"/>
                    <a:pt x="168" y="4597"/>
                    <a:pt x="252" y="4639"/>
                  </a:cubicBezTo>
                  <a:cubicBezTo>
                    <a:pt x="1863" y="3153"/>
                    <a:pt x="3432" y="1646"/>
                    <a:pt x="4918" y="56"/>
                  </a:cubicBezTo>
                  <a:cubicBezTo>
                    <a:pt x="4950" y="40"/>
                    <a:pt x="4921" y="0"/>
                    <a:pt x="4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3508425" y="1453250"/>
              <a:ext cx="16250" cy="7350"/>
            </a:xfrm>
            <a:custGeom>
              <a:avLst/>
              <a:gdLst/>
              <a:ahLst/>
              <a:cxnLst/>
              <a:rect l="l" t="t" r="r" b="b"/>
              <a:pathLst>
                <a:path w="650" h="294" extrusionOk="0">
                  <a:moveTo>
                    <a:pt x="147" y="1"/>
                  </a:moveTo>
                  <a:cubicBezTo>
                    <a:pt x="105" y="42"/>
                    <a:pt x="42" y="84"/>
                    <a:pt x="1" y="105"/>
                  </a:cubicBezTo>
                  <a:cubicBezTo>
                    <a:pt x="105" y="168"/>
                    <a:pt x="210" y="231"/>
                    <a:pt x="335" y="293"/>
                  </a:cubicBezTo>
                  <a:cubicBezTo>
                    <a:pt x="440" y="189"/>
                    <a:pt x="545" y="84"/>
                    <a:pt x="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3531975" y="1451150"/>
              <a:ext cx="28775" cy="20425"/>
            </a:xfrm>
            <a:custGeom>
              <a:avLst/>
              <a:gdLst/>
              <a:ahLst/>
              <a:cxnLst/>
              <a:rect l="l" t="t" r="r" b="b"/>
              <a:pathLst>
                <a:path w="1151" h="817" extrusionOk="0">
                  <a:moveTo>
                    <a:pt x="1151" y="1"/>
                  </a:moveTo>
                  <a:cubicBezTo>
                    <a:pt x="984" y="22"/>
                    <a:pt x="795" y="22"/>
                    <a:pt x="628" y="43"/>
                  </a:cubicBezTo>
                  <a:cubicBezTo>
                    <a:pt x="419" y="252"/>
                    <a:pt x="209" y="461"/>
                    <a:pt x="0" y="649"/>
                  </a:cubicBezTo>
                  <a:cubicBezTo>
                    <a:pt x="105" y="712"/>
                    <a:pt x="230" y="754"/>
                    <a:pt x="335" y="817"/>
                  </a:cubicBezTo>
                  <a:cubicBezTo>
                    <a:pt x="607" y="545"/>
                    <a:pt x="879" y="273"/>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3647575" y="1209400"/>
              <a:ext cx="170425" cy="147625"/>
            </a:xfrm>
            <a:custGeom>
              <a:avLst/>
              <a:gdLst/>
              <a:ahLst/>
              <a:cxnLst/>
              <a:rect l="l" t="t" r="r" b="b"/>
              <a:pathLst>
                <a:path w="6817" h="5905" extrusionOk="0">
                  <a:moveTo>
                    <a:pt x="6716" y="1"/>
                  </a:moveTo>
                  <a:cubicBezTo>
                    <a:pt x="6709" y="1"/>
                    <a:pt x="6703" y="2"/>
                    <a:pt x="6696" y="4"/>
                  </a:cubicBezTo>
                  <a:cubicBezTo>
                    <a:pt x="6215" y="381"/>
                    <a:pt x="5754" y="757"/>
                    <a:pt x="5273" y="1134"/>
                  </a:cubicBezTo>
                  <a:cubicBezTo>
                    <a:pt x="3453" y="2599"/>
                    <a:pt x="1695" y="4189"/>
                    <a:pt x="0" y="5800"/>
                  </a:cubicBezTo>
                  <a:cubicBezTo>
                    <a:pt x="105" y="5842"/>
                    <a:pt x="209" y="5863"/>
                    <a:pt x="293" y="5905"/>
                  </a:cubicBezTo>
                  <a:cubicBezTo>
                    <a:pt x="1946" y="4293"/>
                    <a:pt x="3599" y="2703"/>
                    <a:pt x="5378" y="1239"/>
                  </a:cubicBezTo>
                  <a:cubicBezTo>
                    <a:pt x="5838" y="862"/>
                    <a:pt x="6298" y="485"/>
                    <a:pt x="6779" y="109"/>
                  </a:cubicBezTo>
                  <a:cubicBezTo>
                    <a:pt x="6817" y="71"/>
                    <a:pt x="6771" y="1"/>
                    <a:pt x="6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a:off x="3672675" y="1234775"/>
              <a:ext cx="149900" cy="131150"/>
            </a:xfrm>
            <a:custGeom>
              <a:avLst/>
              <a:gdLst/>
              <a:ahLst/>
              <a:cxnLst/>
              <a:rect l="l" t="t" r="r" b="b"/>
              <a:pathLst>
                <a:path w="5996" h="5246" extrusionOk="0">
                  <a:moveTo>
                    <a:pt x="5951" y="0"/>
                  </a:moveTo>
                  <a:cubicBezTo>
                    <a:pt x="5942" y="0"/>
                    <a:pt x="5932" y="4"/>
                    <a:pt x="5922" y="14"/>
                  </a:cubicBezTo>
                  <a:cubicBezTo>
                    <a:pt x="5671" y="265"/>
                    <a:pt x="5399" y="496"/>
                    <a:pt x="5127" y="726"/>
                  </a:cubicBezTo>
                  <a:cubicBezTo>
                    <a:pt x="4123" y="1584"/>
                    <a:pt x="3034" y="2337"/>
                    <a:pt x="2051" y="3237"/>
                  </a:cubicBezTo>
                  <a:cubicBezTo>
                    <a:pt x="1361" y="3864"/>
                    <a:pt x="670" y="4492"/>
                    <a:pt x="1" y="5141"/>
                  </a:cubicBezTo>
                  <a:cubicBezTo>
                    <a:pt x="84" y="5183"/>
                    <a:pt x="168" y="5203"/>
                    <a:pt x="252" y="5245"/>
                  </a:cubicBezTo>
                  <a:cubicBezTo>
                    <a:pt x="838" y="4680"/>
                    <a:pt x="1402" y="4136"/>
                    <a:pt x="1967" y="3592"/>
                  </a:cubicBezTo>
                  <a:cubicBezTo>
                    <a:pt x="2993" y="2630"/>
                    <a:pt x="4123" y="1793"/>
                    <a:pt x="5169" y="851"/>
                  </a:cubicBezTo>
                  <a:cubicBezTo>
                    <a:pt x="5441" y="600"/>
                    <a:pt x="5713" y="328"/>
                    <a:pt x="5964" y="56"/>
                  </a:cubicBezTo>
                  <a:cubicBezTo>
                    <a:pt x="5996" y="40"/>
                    <a:pt x="5979" y="0"/>
                    <a:pt x="5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a:off x="3555500" y="1445925"/>
              <a:ext cx="42400" cy="34550"/>
            </a:xfrm>
            <a:custGeom>
              <a:avLst/>
              <a:gdLst/>
              <a:ahLst/>
              <a:cxnLst/>
              <a:rect l="l" t="t" r="r" b="b"/>
              <a:pathLst>
                <a:path w="1696" h="1382" extrusionOk="0">
                  <a:moveTo>
                    <a:pt x="1695" y="1"/>
                  </a:moveTo>
                  <a:cubicBezTo>
                    <a:pt x="1528" y="42"/>
                    <a:pt x="1361" y="63"/>
                    <a:pt x="1172" y="105"/>
                  </a:cubicBezTo>
                  <a:cubicBezTo>
                    <a:pt x="775" y="482"/>
                    <a:pt x="398" y="879"/>
                    <a:pt x="1" y="1256"/>
                  </a:cubicBezTo>
                  <a:cubicBezTo>
                    <a:pt x="105" y="1298"/>
                    <a:pt x="231" y="1340"/>
                    <a:pt x="356" y="1382"/>
                  </a:cubicBezTo>
                  <a:cubicBezTo>
                    <a:pt x="796" y="921"/>
                    <a:pt x="1235" y="461"/>
                    <a:pt x="1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2"/>
            <p:cNvSpPr/>
            <p:nvPr/>
          </p:nvSpPr>
          <p:spPr>
            <a:xfrm>
              <a:off x="3578525" y="1434425"/>
              <a:ext cx="59650" cy="53375"/>
            </a:xfrm>
            <a:custGeom>
              <a:avLst/>
              <a:gdLst/>
              <a:ahLst/>
              <a:cxnLst/>
              <a:rect l="l" t="t" r="r" b="b"/>
              <a:pathLst>
                <a:path w="2386" h="2135" extrusionOk="0">
                  <a:moveTo>
                    <a:pt x="2386" y="0"/>
                  </a:moveTo>
                  <a:lnTo>
                    <a:pt x="2386" y="0"/>
                  </a:lnTo>
                  <a:cubicBezTo>
                    <a:pt x="2365" y="21"/>
                    <a:pt x="2344" y="21"/>
                    <a:pt x="2323" y="42"/>
                  </a:cubicBezTo>
                  <a:cubicBezTo>
                    <a:pt x="2135" y="105"/>
                    <a:pt x="1967" y="168"/>
                    <a:pt x="1779" y="210"/>
                  </a:cubicBezTo>
                  <a:cubicBezTo>
                    <a:pt x="1632" y="377"/>
                    <a:pt x="1465" y="544"/>
                    <a:pt x="1318" y="712"/>
                  </a:cubicBezTo>
                  <a:cubicBezTo>
                    <a:pt x="879" y="1151"/>
                    <a:pt x="440" y="1591"/>
                    <a:pt x="0" y="2030"/>
                  </a:cubicBezTo>
                  <a:cubicBezTo>
                    <a:pt x="105" y="2072"/>
                    <a:pt x="210" y="2114"/>
                    <a:pt x="314" y="2135"/>
                  </a:cubicBezTo>
                  <a:cubicBezTo>
                    <a:pt x="461" y="1988"/>
                    <a:pt x="607" y="1842"/>
                    <a:pt x="754" y="1716"/>
                  </a:cubicBezTo>
                  <a:cubicBezTo>
                    <a:pt x="1298" y="1151"/>
                    <a:pt x="1842" y="586"/>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2"/>
            <p:cNvSpPr/>
            <p:nvPr/>
          </p:nvSpPr>
          <p:spPr>
            <a:xfrm>
              <a:off x="3690450" y="1241725"/>
              <a:ext cx="153025" cy="132050"/>
            </a:xfrm>
            <a:custGeom>
              <a:avLst/>
              <a:gdLst/>
              <a:ahLst/>
              <a:cxnLst/>
              <a:rect l="l" t="t" r="r" b="b"/>
              <a:pathLst>
                <a:path w="6121" h="5282" extrusionOk="0">
                  <a:moveTo>
                    <a:pt x="5998" y="0"/>
                  </a:moveTo>
                  <a:cubicBezTo>
                    <a:pt x="5987" y="0"/>
                    <a:pt x="5976" y="3"/>
                    <a:pt x="5964" y="8"/>
                  </a:cubicBezTo>
                  <a:cubicBezTo>
                    <a:pt x="3767" y="1494"/>
                    <a:pt x="1863" y="3273"/>
                    <a:pt x="1" y="5135"/>
                  </a:cubicBezTo>
                  <a:cubicBezTo>
                    <a:pt x="106" y="5177"/>
                    <a:pt x="189" y="5239"/>
                    <a:pt x="294" y="5281"/>
                  </a:cubicBezTo>
                  <a:cubicBezTo>
                    <a:pt x="2093" y="3440"/>
                    <a:pt x="3956" y="1682"/>
                    <a:pt x="6048" y="155"/>
                  </a:cubicBezTo>
                  <a:cubicBezTo>
                    <a:pt x="6120" y="101"/>
                    <a:pt x="6068" y="0"/>
                    <a:pt x="5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3664825" y="1384725"/>
              <a:ext cx="16775" cy="12050"/>
            </a:xfrm>
            <a:custGeom>
              <a:avLst/>
              <a:gdLst/>
              <a:ahLst/>
              <a:cxnLst/>
              <a:rect l="l" t="t" r="r" b="b"/>
              <a:pathLst>
                <a:path w="671" h="482" extrusionOk="0">
                  <a:moveTo>
                    <a:pt x="461" y="1"/>
                  </a:moveTo>
                  <a:cubicBezTo>
                    <a:pt x="315" y="168"/>
                    <a:pt x="147" y="314"/>
                    <a:pt x="1" y="482"/>
                  </a:cubicBezTo>
                  <a:cubicBezTo>
                    <a:pt x="231" y="335"/>
                    <a:pt x="461" y="189"/>
                    <a:pt x="670" y="42"/>
                  </a:cubicBezTo>
                  <a:cubicBezTo>
                    <a:pt x="607" y="21"/>
                    <a:pt x="524" y="2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2"/>
            <p:cNvSpPr/>
            <p:nvPr/>
          </p:nvSpPr>
          <p:spPr>
            <a:xfrm>
              <a:off x="3708775" y="1245300"/>
              <a:ext cx="163550" cy="139450"/>
            </a:xfrm>
            <a:custGeom>
              <a:avLst/>
              <a:gdLst/>
              <a:ahLst/>
              <a:cxnLst/>
              <a:rect l="l" t="t" r="r" b="b"/>
              <a:pathLst>
                <a:path w="6542" h="5578" extrusionOk="0">
                  <a:moveTo>
                    <a:pt x="6478" y="0"/>
                  </a:moveTo>
                  <a:cubicBezTo>
                    <a:pt x="6468" y="0"/>
                    <a:pt x="6457" y="4"/>
                    <a:pt x="6445" y="12"/>
                  </a:cubicBezTo>
                  <a:cubicBezTo>
                    <a:pt x="4101" y="1477"/>
                    <a:pt x="2051" y="3276"/>
                    <a:pt x="126" y="5222"/>
                  </a:cubicBezTo>
                  <a:lnTo>
                    <a:pt x="105" y="5243"/>
                  </a:lnTo>
                  <a:cubicBezTo>
                    <a:pt x="63" y="5285"/>
                    <a:pt x="21" y="5326"/>
                    <a:pt x="0" y="5368"/>
                  </a:cubicBezTo>
                  <a:cubicBezTo>
                    <a:pt x="63" y="5410"/>
                    <a:pt x="147" y="5452"/>
                    <a:pt x="210" y="5494"/>
                  </a:cubicBezTo>
                  <a:cubicBezTo>
                    <a:pt x="251" y="5515"/>
                    <a:pt x="272" y="5557"/>
                    <a:pt x="314" y="5578"/>
                  </a:cubicBezTo>
                  <a:cubicBezTo>
                    <a:pt x="2197" y="3548"/>
                    <a:pt x="4164" y="1602"/>
                    <a:pt x="6508" y="96"/>
                  </a:cubicBezTo>
                  <a:cubicBezTo>
                    <a:pt x="6541" y="62"/>
                    <a:pt x="6520" y="0"/>
                    <a:pt x="6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2"/>
            <p:cNvSpPr/>
            <p:nvPr/>
          </p:nvSpPr>
          <p:spPr>
            <a:xfrm>
              <a:off x="3603625" y="1416100"/>
              <a:ext cx="83725" cy="79025"/>
            </a:xfrm>
            <a:custGeom>
              <a:avLst/>
              <a:gdLst/>
              <a:ahLst/>
              <a:cxnLst/>
              <a:rect l="l" t="t" r="r" b="b"/>
              <a:pathLst>
                <a:path w="3349" h="3161" extrusionOk="0">
                  <a:moveTo>
                    <a:pt x="3348" y="1"/>
                  </a:moveTo>
                  <a:cubicBezTo>
                    <a:pt x="3055" y="147"/>
                    <a:pt x="2742" y="252"/>
                    <a:pt x="2449" y="378"/>
                  </a:cubicBezTo>
                  <a:cubicBezTo>
                    <a:pt x="1633" y="1256"/>
                    <a:pt x="817" y="2156"/>
                    <a:pt x="1" y="3056"/>
                  </a:cubicBezTo>
                  <a:cubicBezTo>
                    <a:pt x="147" y="3098"/>
                    <a:pt x="273" y="3119"/>
                    <a:pt x="419" y="3160"/>
                  </a:cubicBezTo>
                  <a:cubicBezTo>
                    <a:pt x="607" y="2951"/>
                    <a:pt x="796" y="2742"/>
                    <a:pt x="1005" y="2533"/>
                  </a:cubicBezTo>
                  <a:cubicBezTo>
                    <a:pt x="1800" y="1696"/>
                    <a:pt x="2574" y="859"/>
                    <a:pt x="3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2"/>
            <p:cNvSpPr/>
            <p:nvPr/>
          </p:nvSpPr>
          <p:spPr>
            <a:xfrm>
              <a:off x="3637100" y="1299075"/>
              <a:ext cx="214675" cy="201800"/>
            </a:xfrm>
            <a:custGeom>
              <a:avLst/>
              <a:gdLst/>
              <a:ahLst/>
              <a:cxnLst/>
              <a:rect l="l" t="t" r="r" b="b"/>
              <a:pathLst>
                <a:path w="8587" h="8072" extrusionOk="0">
                  <a:moveTo>
                    <a:pt x="8475" y="1"/>
                  </a:moveTo>
                  <a:cubicBezTo>
                    <a:pt x="8461" y="1"/>
                    <a:pt x="8447" y="5"/>
                    <a:pt x="8433" y="16"/>
                  </a:cubicBezTo>
                  <a:cubicBezTo>
                    <a:pt x="5274" y="2339"/>
                    <a:pt x="2784" y="5310"/>
                    <a:pt x="1" y="8009"/>
                  </a:cubicBezTo>
                  <a:cubicBezTo>
                    <a:pt x="126" y="8030"/>
                    <a:pt x="252" y="8051"/>
                    <a:pt x="377" y="8072"/>
                  </a:cubicBezTo>
                  <a:cubicBezTo>
                    <a:pt x="3056" y="5393"/>
                    <a:pt x="5462" y="2443"/>
                    <a:pt x="8517" y="162"/>
                  </a:cubicBezTo>
                  <a:cubicBezTo>
                    <a:pt x="8586" y="110"/>
                    <a:pt x="8540" y="1"/>
                    <a:pt x="8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3671625" y="1298850"/>
              <a:ext cx="207100" cy="205175"/>
            </a:xfrm>
            <a:custGeom>
              <a:avLst/>
              <a:gdLst/>
              <a:ahLst/>
              <a:cxnLst/>
              <a:rect l="l" t="t" r="r" b="b"/>
              <a:pathLst>
                <a:path w="8284" h="8207" extrusionOk="0">
                  <a:moveTo>
                    <a:pt x="8172" y="0"/>
                  </a:moveTo>
                  <a:cubicBezTo>
                    <a:pt x="8162" y="0"/>
                    <a:pt x="8151" y="1"/>
                    <a:pt x="8140" y="4"/>
                  </a:cubicBezTo>
                  <a:cubicBezTo>
                    <a:pt x="8140" y="4"/>
                    <a:pt x="8119" y="4"/>
                    <a:pt x="8098" y="25"/>
                  </a:cubicBezTo>
                  <a:cubicBezTo>
                    <a:pt x="8035" y="109"/>
                    <a:pt x="7952" y="171"/>
                    <a:pt x="7868" y="255"/>
                  </a:cubicBezTo>
                  <a:cubicBezTo>
                    <a:pt x="7198" y="883"/>
                    <a:pt x="6550" y="1511"/>
                    <a:pt x="5922" y="2159"/>
                  </a:cubicBezTo>
                  <a:cubicBezTo>
                    <a:pt x="3934" y="4147"/>
                    <a:pt x="1988" y="6197"/>
                    <a:pt x="1" y="8185"/>
                  </a:cubicBezTo>
                  <a:cubicBezTo>
                    <a:pt x="126" y="8206"/>
                    <a:pt x="252" y="8206"/>
                    <a:pt x="377" y="8206"/>
                  </a:cubicBezTo>
                  <a:cubicBezTo>
                    <a:pt x="1905" y="6658"/>
                    <a:pt x="3390" y="5089"/>
                    <a:pt x="4897" y="3519"/>
                  </a:cubicBezTo>
                  <a:cubicBezTo>
                    <a:pt x="5085" y="3331"/>
                    <a:pt x="5273" y="3143"/>
                    <a:pt x="5462" y="2933"/>
                  </a:cubicBezTo>
                  <a:cubicBezTo>
                    <a:pt x="6382" y="1992"/>
                    <a:pt x="7303" y="1071"/>
                    <a:pt x="8245" y="171"/>
                  </a:cubicBezTo>
                  <a:cubicBezTo>
                    <a:pt x="8266" y="151"/>
                    <a:pt x="8266" y="151"/>
                    <a:pt x="8266" y="130"/>
                  </a:cubicBezTo>
                  <a:cubicBezTo>
                    <a:pt x="8284" y="57"/>
                    <a:pt x="8239" y="0"/>
                    <a:pt x="8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2"/>
            <p:cNvSpPr/>
            <p:nvPr/>
          </p:nvSpPr>
          <p:spPr>
            <a:xfrm>
              <a:off x="3708250" y="1361150"/>
              <a:ext cx="167350" cy="143900"/>
            </a:xfrm>
            <a:custGeom>
              <a:avLst/>
              <a:gdLst/>
              <a:ahLst/>
              <a:cxnLst/>
              <a:rect l="l" t="t" r="r" b="b"/>
              <a:pathLst>
                <a:path w="6694" h="5756" extrusionOk="0">
                  <a:moveTo>
                    <a:pt x="6497" y="0"/>
                  </a:moveTo>
                  <a:cubicBezTo>
                    <a:pt x="6473" y="0"/>
                    <a:pt x="6448" y="7"/>
                    <a:pt x="6424" y="23"/>
                  </a:cubicBezTo>
                  <a:lnTo>
                    <a:pt x="6403" y="23"/>
                  </a:lnTo>
                  <a:cubicBezTo>
                    <a:pt x="4227" y="1885"/>
                    <a:pt x="2114" y="3810"/>
                    <a:pt x="0" y="5756"/>
                  </a:cubicBezTo>
                  <a:cubicBezTo>
                    <a:pt x="189" y="5735"/>
                    <a:pt x="377" y="5735"/>
                    <a:pt x="544" y="5735"/>
                  </a:cubicBezTo>
                  <a:cubicBezTo>
                    <a:pt x="1611" y="4731"/>
                    <a:pt x="2658" y="3747"/>
                    <a:pt x="3746" y="2764"/>
                  </a:cubicBezTo>
                  <a:cubicBezTo>
                    <a:pt x="4687" y="1906"/>
                    <a:pt x="5629" y="1048"/>
                    <a:pt x="6591" y="211"/>
                  </a:cubicBezTo>
                  <a:cubicBezTo>
                    <a:pt x="6693" y="126"/>
                    <a:pt x="6602" y="0"/>
                    <a:pt x="6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2"/>
            <p:cNvSpPr/>
            <p:nvPr/>
          </p:nvSpPr>
          <p:spPr>
            <a:xfrm>
              <a:off x="3772075" y="1471175"/>
              <a:ext cx="38375" cy="28125"/>
            </a:xfrm>
            <a:custGeom>
              <a:avLst/>
              <a:gdLst/>
              <a:ahLst/>
              <a:cxnLst/>
              <a:rect l="l" t="t" r="r" b="b"/>
              <a:pathLst>
                <a:path w="1535" h="1125" extrusionOk="0">
                  <a:moveTo>
                    <a:pt x="1423" y="1"/>
                  </a:moveTo>
                  <a:cubicBezTo>
                    <a:pt x="1410" y="1"/>
                    <a:pt x="1395" y="5"/>
                    <a:pt x="1381" y="16"/>
                  </a:cubicBezTo>
                  <a:cubicBezTo>
                    <a:pt x="921" y="372"/>
                    <a:pt x="460" y="748"/>
                    <a:pt x="0" y="1125"/>
                  </a:cubicBezTo>
                  <a:cubicBezTo>
                    <a:pt x="126" y="1104"/>
                    <a:pt x="230" y="1083"/>
                    <a:pt x="356" y="1062"/>
                  </a:cubicBezTo>
                  <a:cubicBezTo>
                    <a:pt x="711" y="748"/>
                    <a:pt x="1088" y="455"/>
                    <a:pt x="1465" y="162"/>
                  </a:cubicBezTo>
                  <a:cubicBezTo>
                    <a:pt x="1534" y="110"/>
                    <a:pt x="1488" y="1"/>
                    <a:pt x="1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a:off x="3821225" y="1397225"/>
              <a:ext cx="101625" cy="91100"/>
            </a:xfrm>
            <a:custGeom>
              <a:avLst/>
              <a:gdLst/>
              <a:ahLst/>
              <a:cxnLst/>
              <a:rect l="l" t="t" r="r" b="b"/>
              <a:pathLst>
                <a:path w="4065" h="3644" extrusionOk="0">
                  <a:moveTo>
                    <a:pt x="3949" y="1"/>
                  </a:moveTo>
                  <a:cubicBezTo>
                    <a:pt x="3932" y="1"/>
                    <a:pt x="3913" y="8"/>
                    <a:pt x="3893" y="24"/>
                  </a:cubicBezTo>
                  <a:cubicBezTo>
                    <a:pt x="2470" y="1070"/>
                    <a:pt x="1256" y="2388"/>
                    <a:pt x="1" y="3643"/>
                  </a:cubicBezTo>
                  <a:cubicBezTo>
                    <a:pt x="147" y="3602"/>
                    <a:pt x="273" y="3560"/>
                    <a:pt x="419" y="3518"/>
                  </a:cubicBezTo>
                  <a:cubicBezTo>
                    <a:pt x="1570" y="2346"/>
                    <a:pt x="2700" y="1154"/>
                    <a:pt x="3997" y="191"/>
                  </a:cubicBezTo>
                  <a:cubicBezTo>
                    <a:pt x="4065" y="123"/>
                    <a:pt x="4023" y="1"/>
                    <a:pt x="3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2"/>
            <p:cNvSpPr/>
            <p:nvPr/>
          </p:nvSpPr>
          <p:spPr>
            <a:xfrm>
              <a:off x="3895000" y="1438650"/>
              <a:ext cx="25200" cy="20900"/>
            </a:xfrm>
            <a:custGeom>
              <a:avLst/>
              <a:gdLst/>
              <a:ahLst/>
              <a:cxnLst/>
              <a:rect l="l" t="t" r="r" b="b"/>
              <a:pathLst>
                <a:path w="1008" h="836" extrusionOk="0">
                  <a:moveTo>
                    <a:pt x="873" y="0"/>
                  </a:moveTo>
                  <a:cubicBezTo>
                    <a:pt x="854" y="0"/>
                    <a:pt x="834" y="6"/>
                    <a:pt x="816" y="20"/>
                  </a:cubicBezTo>
                  <a:cubicBezTo>
                    <a:pt x="544" y="292"/>
                    <a:pt x="272" y="564"/>
                    <a:pt x="0" y="836"/>
                  </a:cubicBezTo>
                  <a:cubicBezTo>
                    <a:pt x="167" y="752"/>
                    <a:pt x="356" y="647"/>
                    <a:pt x="523" y="564"/>
                  </a:cubicBezTo>
                  <a:cubicBezTo>
                    <a:pt x="670" y="417"/>
                    <a:pt x="816" y="292"/>
                    <a:pt x="942" y="145"/>
                  </a:cubicBezTo>
                  <a:cubicBezTo>
                    <a:pt x="1008" y="79"/>
                    <a:pt x="944" y="0"/>
                    <a:pt x="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2"/>
          <p:cNvGrpSpPr/>
          <p:nvPr/>
        </p:nvGrpSpPr>
        <p:grpSpPr>
          <a:xfrm>
            <a:off x="7033032" y="3030460"/>
            <a:ext cx="504644" cy="487524"/>
            <a:chOff x="4787900" y="647400"/>
            <a:chExt cx="1179075" cy="1139075"/>
          </a:xfrm>
        </p:grpSpPr>
        <p:sp>
          <p:nvSpPr>
            <p:cNvPr id="1057" name="Google Shape;1057;p52"/>
            <p:cNvSpPr/>
            <p:nvPr/>
          </p:nvSpPr>
          <p:spPr>
            <a:xfrm>
              <a:off x="5317775" y="858500"/>
              <a:ext cx="11025" cy="5100"/>
            </a:xfrm>
            <a:custGeom>
              <a:avLst/>
              <a:gdLst/>
              <a:ahLst/>
              <a:cxnLst/>
              <a:rect l="l" t="t" r="r" b="b"/>
              <a:pathLst>
                <a:path w="441" h="204" extrusionOk="0">
                  <a:moveTo>
                    <a:pt x="231" y="0"/>
                  </a:moveTo>
                  <a:cubicBezTo>
                    <a:pt x="169" y="0"/>
                    <a:pt x="127" y="21"/>
                    <a:pt x="64" y="21"/>
                  </a:cubicBezTo>
                  <a:cubicBezTo>
                    <a:pt x="1" y="101"/>
                    <a:pt x="69" y="204"/>
                    <a:pt x="152" y="204"/>
                  </a:cubicBezTo>
                  <a:cubicBezTo>
                    <a:pt x="178" y="204"/>
                    <a:pt x="206" y="193"/>
                    <a:pt x="231" y="168"/>
                  </a:cubicBezTo>
                  <a:cubicBezTo>
                    <a:pt x="294" y="126"/>
                    <a:pt x="378" y="63"/>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5297925" y="858500"/>
              <a:ext cx="65925" cy="57575"/>
            </a:xfrm>
            <a:custGeom>
              <a:avLst/>
              <a:gdLst/>
              <a:ahLst/>
              <a:cxnLst/>
              <a:rect l="l" t="t" r="r" b="b"/>
              <a:pathLst>
                <a:path w="2637" h="2303" extrusionOk="0">
                  <a:moveTo>
                    <a:pt x="2302" y="0"/>
                  </a:moveTo>
                  <a:cubicBezTo>
                    <a:pt x="1570" y="796"/>
                    <a:pt x="795" y="1612"/>
                    <a:pt x="0" y="2302"/>
                  </a:cubicBezTo>
                  <a:lnTo>
                    <a:pt x="398" y="2302"/>
                  </a:lnTo>
                  <a:cubicBezTo>
                    <a:pt x="565" y="2135"/>
                    <a:pt x="733" y="1988"/>
                    <a:pt x="879" y="1842"/>
                  </a:cubicBezTo>
                  <a:cubicBezTo>
                    <a:pt x="1486" y="1235"/>
                    <a:pt x="2072" y="586"/>
                    <a:pt x="2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2"/>
            <p:cNvSpPr/>
            <p:nvPr/>
          </p:nvSpPr>
          <p:spPr>
            <a:xfrm>
              <a:off x="5330350" y="858500"/>
              <a:ext cx="76925" cy="56000"/>
            </a:xfrm>
            <a:custGeom>
              <a:avLst/>
              <a:gdLst/>
              <a:ahLst/>
              <a:cxnLst/>
              <a:rect l="l" t="t" r="r" b="b"/>
              <a:pathLst>
                <a:path w="3077" h="2240" extrusionOk="0">
                  <a:moveTo>
                    <a:pt x="2469" y="0"/>
                  </a:moveTo>
                  <a:cubicBezTo>
                    <a:pt x="1674" y="775"/>
                    <a:pt x="858" y="1528"/>
                    <a:pt x="0" y="2239"/>
                  </a:cubicBezTo>
                  <a:cubicBezTo>
                    <a:pt x="210" y="2218"/>
                    <a:pt x="440" y="2218"/>
                    <a:pt x="649" y="2197"/>
                  </a:cubicBezTo>
                  <a:cubicBezTo>
                    <a:pt x="1507" y="1528"/>
                    <a:pt x="2302" y="775"/>
                    <a:pt x="3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2"/>
            <p:cNvSpPr/>
            <p:nvPr/>
          </p:nvSpPr>
          <p:spPr>
            <a:xfrm>
              <a:off x="5364350" y="858500"/>
              <a:ext cx="66975" cy="53900"/>
            </a:xfrm>
            <a:custGeom>
              <a:avLst/>
              <a:gdLst/>
              <a:ahLst/>
              <a:cxnLst/>
              <a:rect l="l" t="t" r="r" b="b"/>
              <a:pathLst>
                <a:path w="2679" h="2156" extrusionOk="0">
                  <a:moveTo>
                    <a:pt x="2156" y="0"/>
                  </a:moveTo>
                  <a:cubicBezTo>
                    <a:pt x="2156" y="21"/>
                    <a:pt x="2135" y="42"/>
                    <a:pt x="2114" y="42"/>
                  </a:cubicBezTo>
                  <a:cubicBezTo>
                    <a:pt x="1402" y="754"/>
                    <a:pt x="712" y="1444"/>
                    <a:pt x="1" y="2156"/>
                  </a:cubicBezTo>
                  <a:cubicBezTo>
                    <a:pt x="147" y="2135"/>
                    <a:pt x="314" y="2135"/>
                    <a:pt x="482" y="2114"/>
                  </a:cubicBezTo>
                  <a:cubicBezTo>
                    <a:pt x="1214" y="1402"/>
                    <a:pt x="1946" y="712"/>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5409325" y="858500"/>
              <a:ext cx="62275" cy="50750"/>
            </a:xfrm>
            <a:custGeom>
              <a:avLst/>
              <a:gdLst/>
              <a:ahLst/>
              <a:cxnLst/>
              <a:rect l="l" t="t" r="r" b="b"/>
              <a:pathLst>
                <a:path w="2491" h="2030" extrusionOk="0">
                  <a:moveTo>
                    <a:pt x="2072" y="0"/>
                  </a:moveTo>
                  <a:cubicBezTo>
                    <a:pt x="1466" y="565"/>
                    <a:pt x="859" y="1109"/>
                    <a:pt x="252" y="1674"/>
                  </a:cubicBezTo>
                  <a:cubicBezTo>
                    <a:pt x="273" y="1716"/>
                    <a:pt x="294" y="1758"/>
                    <a:pt x="252" y="1779"/>
                  </a:cubicBezTo>
                  <a:cubicBezTo>
                    <a:pt x="168" y="1863"/>
                    <a:pt x="85" y="1946"/>
                    <a:pt x="1" y="2030"/>
                  </a:cubicBezTo>
                  <a:lnTo>
                    <a:pt x="210" y="2030"/>
                  </a:lnTo>
                  <a:cubicBezTo>
                    <a:pt x="984" y="1360"/>
                    <a:pt x="1738" y="691"/>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5441250" y="858500"/>
              <a:ext cx="70125" cy="50250"/>
            </a:xfrm>
            <a:custGeom>
              <a:avLst/>
              <a:gdLst/>
              <a:ahLst/>
              <a:cxnLst/>
              <a:rect l="l" t="t" r="r" b="b"/>
              <a:pathLst>
                <a:path w="2805" h="2010" extrusionOk="0">
                  <a:moveTo>
                    <a:pt x="2218" y="0"/>
                  </a:moveTo>
                  <a:cubicBezTo>
                    <a:pt x="1507" y="670"/>
                    <a:pt x="754" y="1340"/>
                    <a:pt x="0" y="2009"/>
                  </a:cubicBezTo>
                  <a:lnTo>
                    <a:pt x="691" y="2009"/>
                  </a:lnTo>
                  <a:cubicBezTo>
                    <a:pt x="1402" y="1340"/>
                    <a:pt x="2114" y="670"/>
                    <a:pt x="2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5501400" y="862675"/>
              <a:ext cx="56000" cy="49725"/>
            </a:xfrm>
            <a:custGeom>
              <a:avLst/>
              <a:gdLst/>
              <a:ahLst/>
              <a:cxnLst/>
              <a:rect l="l" t="t" r="r" b="b"/>
              <a:pathLst>
                <a:path w="2240" h="1989" extrusionOk="0">
                  <a:moveTo>
                    <a:pt x="1967" y="1"/>
                  </a:moveTo>
                  <a:cubicBezTo>
                    <a:pt x="1319" y="649"/>
                    <a:pt x="670" y="1298"/>
                    <a:pt x="1" y="1947"/>
                  </a:cubicBezTo>
                  <a:cubicBezTo>
                    <a:pt x="126" y="1947"/>
                    <a:pt x="231" y="1968"/>
                    <a:pt x="356" y="1989"/>
                  </a:cubicBezTo>
                  <a:cubicBezTo>
                    <a:pt x="984" y="1361"/>
                    <a:pt x="1612" y="712"/>
                    <a:pt x="2239" y="84"/>
                  </a:cubicBezTo>
                  <a:cubicBezTo>
                    <a:pt x="2135" y="43"/>
                    <a:pt x="2051" y="22"/>
                    <a:pt x="1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5529125" y="871575"/>
              <a:ext cx="54425" cy="46050"/>
            </a:xfrm>
            <a:custGeom>
              <a:avLst/>
              <a:gdLst/>
              <a:ahLst/>
              <a:cxnLst/>
              <a:rect l="l" t="t" r="r" b="b"/>
              <a:pathLst>
                <a:path w="2177" h="1842" extrusionOk="0">
                  <a:moveTo>
                    <a:pt x="1884" y="0"/>
                  </a:moveTo>
                  <a:cubicBezTo>
                    <a:pt x="1695" y="189"/>
                    <a:pt x="1486" y="377"/>
                    <a:pt x="1277" y="565"/>
                  </a:cubicBezTo>
                  <a:cubicBezTo>
                    <a:pt x="858" y="963"/>
                    <a:pt x="440" y="1361"/>
                    <a:pt x="0" y="1758"/>
                  </a:cubicBezTo>
                  <a:cubicBezTo>
                    <a:pt x="126" y="1779"/>
                    <a:pt x="252" y="1800"/>
                    <a:pt x="377" y="1842"/>
                  </a:cubicBezTo>
                  <a:cubicBezTo>
                    <a:pt x="691" y="1549"/>
                    <a:pt x="984" y="1256"/>
                    <a:pt x="1298" y="984"/>
                  </a:cubicBezTo>
                  <a:cubicBezTo>
                    <a:pt x="1591" y="691"/>
                    <a:pt x="1884" y="419"/>
                    <a:pt x="2177" y="126"/>
                  </a:cubicBezTo>
                  <a:cubicBezTo>
                    <a:pt x="2093" y="84"/>
                    <a:pt x="1988" y="42"/>
                    <a:pt x="1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5336625" y="1033200"/>
              <a:ext cx="74825" cy="61750"/>
            </a:xfrm>
            <a:custGeom>
              <a:avLst/>
              <a:gdLst/>
              <a:ahLst/>
              <a:cxnLst/>
              <a:rect l="l" t="t" r="r" b="b"/>
              <a:pathLst>
                <a:path w="2993" h="2470" extrusionOk="0">
                  <a:moveTo>
                    <a:pt x="2365" y="1"/>
                  </a:moveTo>
                  <a:cubicBezTo>
                    <a:pt x="1549" y="796"/>
                    <a:pt x="733" y="1612"/>
                    <a:pt x="1" y="2470"/>
                  </a:cubicBezTo>
                  <a:cubicBezTo>
                    <a:pt x="231" y="2386"/>
                    <a:pt x="482" y="2344"/>
                    <a:pt x="754" y="2302"/>
                  </a:cubicBezTo>
                  <a:cubicBezTo>
                    <a:pt x="1486" y="1570"/>
                    <a:pt x="2239" y="859"/>
                    <a:pt x="2993" y="147"/>
                  </a:cubicBezTo>
                  <a:cubicBezTo>
                    <a:pt x="2783" y="85"/>
                    <a:pt x="2574" y="43"/>
                    <a:pt x="2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5379525" y="1042625"/>
              <a:ext cx="60175" cy="48150"/>
            </a:xfrm>
            <a:custGeom>
              <a:avLst/>
              <a:gdLst/>
              <a:ahLst/>
              <a:cxnLst/>
              <a:rect l="l" t="t" r="r" b="b"/>
              <a:pathLst>
                <a:path w="2407" h="1926" extrusionOk="0">
                  <a:moveTo>
                    <a:pt x="2072" y="1"/>
                  </a:moveTo>
                  <a:cubicBezTo>
                    <a:pt x="1695" y="356"/>
                    <a:pt x="1298" y="691"/>
                    <a:pt x="921" y="1047"/>
                  </a:cubicBezTo>
                  <a:cubicBezTo>
                    <a:pt x="607" y="1319"/>
                    <a:pt x="293" y="1612"/>
                    <a:pt x="0" y="1884"/>
                  </a:cubicBezTo>
                  <a:cubicBezTo>
                    <a:pt x="147" y="1905"/>
                    <a:pt x="293" y="1905"/>
                    <a:pt x="440" y="1925"/>
                  </a:cubicBezTo>
                  <a:cubicBezTo>
                    <a:pt x="1088" y="1319"/>
                    <a:pt x="1737" y="733"/>
                    <a:pt x="2407" y="147"/>
                  </a:cubicBezTo>
                  <a:cubicBezTo>
                    <a:pt x="2302" y="84"/>
                    <a:pt x="2197" y="42"/>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5565750" y="886750"/>
              <a:ext cx="48675" cy="40300"/>
            </a:xfrm>
            <a:custGeom>
              <a:avLst/>
              <a:gdLst/>
              <a:ahLst/>
              <a:cxnLst/>
              <a:rect l="l" t="t" r="r" b="b"/>
              <a:pathLst>
                <a:path w="1947" h="1612" extrusionOk="0">
                  <a:moveTo>
                    <a:pt x="1653" y="0"/>
                  </a:moveTo>
                  <a:cubicBezTo>
                    <a:pt x="1109" y="502"/>
                    <a:pt x="565" y="984"/>
                    <a:pt x="0" y="1486"/>
                  </a:cubicBezTo>
                  <a:cubicBezTo>
                    <a:pt x="126" y="1507"/>
                    <a:pt x="251" y="1570"/>
                    <a:pt x="377" y="1611"/>
                  </a:cubicBezTo>
                  <a:cubicBezTo>
                    <a:pt x="900" y="1130"/>
                    <a:pt x="1423" y="649"/>
                    <a:pt x="1946" y="168"/>
                  </a:cubicBezTo>
                  <a:cubicBezTo>
                    <a:pt x="1841" y="105"/>
                    <a:pt x="1737" y="63"/>
                    <a:pt x="1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5416650" y="1056225"/>
              <a:ext cx="53925" cy="45525"/>
            </a:xfrm>
            <a:custGeom>
              <a:avLst/>
              <a:gdLst/>
              <a:ahLst/>
              <a:cxnLst/>
              <a:rect l="l" t="t" r="r" b="b"/>
              <a:pathLst>
                <a:path w="2157" h="1821" extrusionOk="0">
                  <a:moveTo>
                    <a:pt x="1779" y="1"/>
                  </a:moveTo>
                  <a:cubicBezTo>
                    <a:pt x="1194" y="545"/>
                    <a:pt x="587" y="1089"/>
                    <a:pt x="1" y="1654"/>
                  </a:cubicBezTo>
                  <a:cubicBezTo>
                    <a:pt x="147" y="1695"/>
                    <a:pt x="273" y="1758"/>
                    <a:pt x="419" y="1821"/>
                  </a:cubicBezTo>
                  <a:cubicBezTo>
                    <a:pt x="1005" y="1298"/>
                    <a:pt x="1570" y="754"/>
                    <a:pt x="2156" y="210"/>
                  </a:cubicBezTo>
                  <a:cubicBezTo>
                    <a:pt x="2030" y="126"/>
                    <a:pt x="1905" y="63"/>
                    <a:pt x="17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5593475" y="901925"/>
              <a:ext cx="43425" cy="37675"/>
            </a:xfrm>
            <a:custGeom>
              <a:avLst/>
              <a:gdLst/>
              <a:ahLst/>
              <a:cxnLst/>
              <a:rect l="l" t="t" r="r" b="b"/>
              <a:pathLst>
                <a:path w="1737" h="1507" extrusionOk="0">
                  <a:moveTo>
                    <a:pt x="1486" y="0"/>
                  </a:moveTo>
                  <a:cubicBezTo>
                    <a:pt x="983" y="439"/>
                    <a:pt x="481" y="879"/>
                    <a:pt x="0" y="1318"/>
                  </a:cubicBezTo>
                  <a:cubicBezTo>
                    <a:pt x="84" y="1381"/>
                    <a:pt x="188" y="1444"/>
                    <a:pt x="293" y="1507"/>
                  </a:cubicBezTo>
                  <a:cubicBezTo>
                    <a:pt x="774" y="1067"/>
                    <a:pt x="1255" y="628"/>
                    <a:pt x="1737" y="188"/>
                  </a:cubicBezTo>
                  <a:cubicBezTo>
                    <a:pt x="1653" y="126"/>
                    <a:pt x="1569" y="63"/>
                    <a:pt x="1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5445425" y="1073500"/>
              <a:ext cx="53900" cy="47625"/>
            </a:xfrm>
            <a:custGeom>
              <a:avLst/>
              <a:gdLst/>
              <a:ahLst/>
              <a:cxnLst/>
              <a:rect l="l" t="t" r="r" b="b"/>
              <a:pathLst>
                <a:path w="2156" h="1905" extrusionOk="0">
                  <a:moveTo>
                    <a:pt x="1716" y="0"/>
                  </a:moveTo>
                  <a:cubicBezTo>
                    <a:pt x="1151" y="523"/>
                    <a:pt x="566" y="1046"/>
                    <a:pt x="1" y="1548"/>
                  </a:cubicBezTo>
                  <a:cubicBezTo>
                    <a:pt x="147" y="1674"/>
                    <a:pt x="294" y="1779"/>
                    <a:pt x="440" y="1904"/>
                  </a:cubicBezTo>
                  <a:cubicBezTo>
                    <a:pt x="1026" y="1402"/>
                    <a:pt x="1591" y="879"/>
                    <a:pt x="2156" y="377"/>
                  </a:cubicBezTo>
                  <a:cubicBezTo>
                    <a:pt x="2009" y="251"/>
                    <a:pt x="1863" y="126"/>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5620675" y="921800"/>
              <a:ext cx="40825" cy="38725"/>
            </a:xfrm>
            <a:custGeom>
              <a:avLst/>
              <a:gdLst/>
              <a:ahLst/>
              <a:cxnLst/>
              <a:rect l="l" t="t" r="r" b="b"/>
              <a:pathLst>
                <a:path w="1633" h="1549" extrusionOk="0">
                  <a:moveTo>
                    <a:pt x="1381" y="0"/>
                  </a:moveTo>
                  <a:cubicBezTo>
                    <a:pt x="921" y="419"/>
                    <a:pt x="460" y="837"/>
                    <a:pt x="0" y="1256"/>
                  </a:cubicBezTo>
                  <a:cubicBezTo>
                    <a:pt x="105" y="1360"/>
                    <a:pt x="209" y="1444"/>
                    <a:pt x="314" y="1549"/>
                  </a:cubicBezTo>
                  <a:cubicBezTo>
                    <a:pt x="753" y="1130"/>
                    <a:pt x="1193" y="691"/>
                    <a:pt x="1632" y="272"/>
                  </a:cubicBezTo>
                  <a:cubicBezTo>
                    <a:pt x="1548" y="168"/>
                    <a:pt x="1465" y="84"/>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5541675" y="1001125"/>
              <a:ext cx="41875" cy="38375"/>
            </a:xfrm>
            <a:custGeom>
              <a:avLst/>
              <a:gdLst/>
              <a:ahLst/>
              <a:cxnLst/>
              <a:rect l="l" t="t" r="r" b="b"/>
              <a:pathLst>
                <a:path w="1675" h="1535" extrusionOk="0">
                  <a:moveTo>
                    <a:pt x="1216" y="0"/>
                  </a:moveTo>
                  <a:cubicBezTo>
                    <a:pt x="1167" y="0"/>
                    <a:pt x="1117" y="3"/>
                    <a:pt x="1068" y="8"/>
                  </a:cubicBezTo>
                  <a:cubicBezTo>
                    <a:pt x="712" y="321"/>
                    <a:pt x="356" y="656"/>
                    <a:pt x="1" y="970"/>
                  </a:cubicBezTo>
                  <a:cubicBezTo>
                    <a:pt x="1" y="1179"/>
                    <a:pt x="63" y="1368"/>
                    <a:pt x="168" y="1535"/>
                  </a:cubicBezTo>
                  <a:cubicBezTo>
                    <a:pt x="670" y="1054"/>
                    <a:pt x="1172" y="572"/>
                    <a:pt x="1675" y="91"/>
                  </a:cubicBezTo>
                  <a:cubicBezTo>
                    <a:pt x="1531" y="27"/>
                    <a:pt x="1375" y="0"/>
                    <a:pt x="1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5639500" y="943250"/>
              <a:ext cx="40825" cy="36100"/>
            </a:xfrm>
            <a:custGeom>
              <a:avLst/>
              <a:gdLst/>
              <a:ahLst/>
              <a:cxnLst/>
              <a:rect l="l" t="t" r="r" b="b"/>
              <a:pathLst>
                <a:path w="1633" h="1444" extrusionOk="0">
                  <a:moveTo>
                    <a:pt x="1444" y="0"/>
                  </a:moveTo>
                  <a:cubicBezTo>
                    <a:pt x="963" y="398"/>
                    <a:pt x="482" y="774"/>
                    <a:pt x="0" y="1172"/>
                  </a:cubicBezTo>
                  <a:cubicBezTo>
                    <a:pt x="84" y="1255"/>
                    <a:pt x="147" y="1339"/>
                    <a:pt x="231" y="1444"/>
                  </a:cubicBezTo>
                  <a:cubicBezTo>
                    <a:pt x="691" y="1046"/>
                    <a:pt x="1172" y="649"/>
                    <a:pt x="1632" y="251"/>
                  </a:cubicBezTo>
                  <a:cubicBezTo>
                    <a:pt x="1570" y="167"/>
                    <a:pt x="1507" y="84"/>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5551625" y="1010200"/>
              <a:ext cx="48150" cy="43950"/>
            </a:xfrm>
            <a:custGeom>
              <a:avLst/>
              <a:gdLst/>
              <a:ahLst/>
              <a:cxnLst/>
              <a:rect l="l" t="t" r="r" b="b"/>
              <a:pathLst>
                <a:path w="1926" h="1758" extrusionOk="0">
                  <a:moveTo>
                    <a:pt x="1695" y="0"/>
                  </a:moveTo>
                  <a:cubicBezTo>
                    <a:pt x="1507" y="147"/>
                    <a:pt x="1339" y="314"/>
                    <a:pt x="1151" y="461"/>
                  </a:cubicBezTo>
                  <a:cubicBezTo>
                    <a:pt x="753" y="795"/>
                    <a:pt x="377" y="1151"/>
                    <a:pt x="0" y="1507"/>
                  </a:cubicBezTo>
                  <a:cubicBezTo>
                    <a:pt x="84" y="1611"/>
                    <a:pt x="209" y="1695"/>
                    <a:pt x="335" y="1758"/>
                  </a:cubicBezTo>
                  <a:cubicBezTo>
                    <a:pt x="628" y="1486"/>
                    <a:pt x="921" y="1193"/>
                    <a:pt x="1214" y="942"/>
                  </a:cubicBezTo>
                  <a:cubicBezTo>
                    <a:pt x="1444" y="712"/>
                    <a:pt x="1695" y="523"/>
                    <a:pt x="1925" y="314"/>
                  </a:cubicBezTo>
                  <a:cubicBezTo>
                    <a:pt x="1925" y="314"/>
                    <a:pt x="1925" y="293"/>
                    <a:pt x="1925" y="293"/>
                  </a:cubicBezTo>
                  <a:cubicBezTo>
                    <a:pt x="1862" y="189"/>
                    <a:pt x="1779" y="84"/>
                    <a:pt x="1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5466350" y="1090225"/>
              <a:ext cx="49725" cy="51300"/>
            </a:xfrm>
            <a:custGeom>
              <a:avLst/>
              <a:gdLst/>
              <a:ahLst/>
              <a:cxnLst/>
              <a:rect l="l" t="t" r="r" b="b"/>
              <a:pathLst>
                <a:path w="1989" h="2052" extrusionOk="0">
                  <a:moveTo>
                    <a:pt x="1633" y="1"/>
                  </a:moveTo>
                  <a:cubicBezTo>
                    <a:pt x="1089" y="545"/>
                    <a:pt x="545" y="1089"/>
                    <a:pt x="1" y="1633"/>
                  </a:cubicBezTo>
                  <a:cubicBezTo>
                    <a:pt x="126" y="1758"/>
                    <a:pt x="252" y="1905"/>
                    <a:pt x="356" y="2051"/>
                  </a:cubicBezTo>
                  <a:cubicBezTo>
                    <a:pt x="921" y="1507"/>
                    <a:pt x="1444" y="942"/>
                    <a:pt x="1988" y="377"/>
                  </a:cubicBezTo>
                  <a:cubicBezTo>
                    <a:pt x="1863" y="252"/>
                    <a:pt x="1758" y="126"/>
                    <a:pt x="1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5657800" y="968875"/>
              <a:ext cx="39250" cy="36625"/>
            </a:xfrm>
            <a:custGeom>
              <a:avLst/>
              <a:gdLst/>
              <a:ahLst/>
              <a:cxnLst/>
              <a:rect l="l" t="t" r="r" b="b"/>
              <a:pathLst>
                <a:path w="1570" h="1465" extrusionOk="0">
                  <a:moveTo>
                    <a:pt x="1444" y="0"/>
                  </a:moveTo>
                  <a:cubicBezTo>
                    <a:pt x="963" y="419"/>
                    <a:pt x="482" y="816"/>
                    <a:pt x="1" y="1214"/>
                  </a:cubicBezTo>
                  <a:cubicBezTo>
                    <a:pt x="63" y="1298"/>
                    <a:pt x="84" y="1381"/>
                    <a:pt x="126" y="1465"/>
                  </a:cubicBezTo>
                  <a:cubicBezTo>
                    <a:pt x="628" y="1046"/>
                    <a:pt x="1110" y="649"/>
                    <a:pt x="1570" y="230"/>
                  </a:cubicBezTo>
                  <a:cubicBezTo>
                    <a:pt x="1528" y="147"/>
                    <a:pt x="1486" y="84"/>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5482575" y="1111150"/>
              <a:ext cx="47625" cy="51800"/>
            </a:xfrm>
            <a:custGeom>
              <a:avLst/>
              <a:gdLst/>
              <a:ahLst/>
              <a:cxnLst/>
              <a:rect l="l" t="t" r="r" b="b"/>
              <a:pathLst>
                <a:path w="1905" h="2072" extrusionOk="0">
                  <a:moveTo>
                    <a:pt x="1695" y="1"/>
                  </a:moveTo>
                  <a:cubicBezTo>
                    <a:pt x="1109" y="545"/>
                    <a:pt x="565" y="1089"/>
                    <a:pt x="0" y="1653"/>
                  </a:cubicBezTo>
                  <a:cubicBezTo>
                    <a:pt x="84" y="1779"/>
                    <a:pt x="147" y="1925"/>
                    <a:pt x="230" y="2072"/>
                  </a:cubicBezTo>
                  <a:cubicBezTo>
                    <a:pt x="795" y="1507"/>
                    <a:pt x="1339" y="900"/>
                    <a:pt x="1904" y="335"/>
                  </a:cubicBezTo>
                  <a:cubicBezTo>
                    <a:pt x="1842" y="210"/>
                    <a:pt x="1779" y="105"/>
                    <a:pt x="1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5494600" y="1133650"/>
              <a:ext cx="45525" cy="51275"/>
            </a:xfrm>
            <a:custGeom>
              <a:avLst/>
              <a:gdLst/>
              <a:ahLst/>
              <a:cxnLst/>
              <a:rect l="l" t="t" r="r" b="b"/>
              <a:pathLst>
                <a:path w="1821" h="2051" extrusionOk="0">
                  <a:moveTo>
                    <a:pt x="1758" y="0"/>
                  </a:moveTo>
                  <a:cubicBezTo>
                    <a:pt x="1172" y="628"/>
                    <a:pt x="586" y="1256"/>
                    <a:pt x="1" y="1862"/>
                  </a:cubicBezTo>
                  <a:cubicBezTo>
                    <a:pt x="21" y="1925"/>
                    <a:pt x="42" y="1988"/>
                    <a:pt x="63" y="2051"/>
                  </a:cubicBezTo>
                  <a:cubicBezTo>
                    <a:pt x="649" y="1423"/>
                    <a:pt x="1235" y="774"/>
                    <a:pt x="1821" y="147"/>
                  </a:cubicBezTo>
                  <a:cubicBezTo>
                    <a:pt x="1800" y="105"/>
                    <a:pt x="1779" y="42"/>
                    <a:pt x="1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5332325" y="1346025"/>
              <a:ext cx="18975" cy="15950"/>
            </a:xfrm>
            <a:custGeom>
              <a:avLst/>
              <a:gdLst/>
              <a:ahLst/>
              <a:cxnLst/>
              <a:rect l="l" t="t" r="r" b="b"/>
              <a:pathLst>
                <a:path w="759" h="638" extrusionOk="0">
                  <a:moveTo>
                    <a:pt x="424" y="0"/>
                  </a:moveTo>
                  <a:cubicBezTo>
                    <a:pt x="298" y="168"/>
                    <a:pt x="173" y="335"/>
                    <a:pt x="47" y="481"/>
                  </a:cubicBezTo>
                  <a:cubicBezTo>
                    <a:pt x="0" y="559"/>
                    <a:pt x="70" y="637"/>
                    <a:pt x="134" y="637"/>
                  </a:cubicBezTo>
                  <a:cubicBezTo>
                    <a:pt x="156" y="637"/>
                    <a:pt x="178" y="628"/>
                    <a:pt x="194" y="607"/>
                  </a:cubicBezTo>
                  <a:cubicBezTo>
                    <a:pt x="382" y="419"/>
                    <a:pt x="570" y="251"/>
                    <a:pt x="758" y="63"/>
                  </a:cubicBezTo>
                  <a:cubicBezTo>
                    <a:pt x="654" y="63"/>
                    <a:pt x="528" y="21"/>
                    <a:pt x="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5499300" y="1157700"/>
              <a:ext cx="51300" cy="53375"/>
            </a:xfrm>
            <a:custGeom>
              <a:avLst/>
              <a:gdLst/>
              <a:ahLst/>
              <a:cxnLst/>
              <a:rect l="l" t="t" r="r" b="b"/>
              <a:pathLst>
                <a:path w="2052" h="2135" extrusionOk="0">
                  <a:moveTo>
                    <a:pt x="1968" y="1"/>
                  </a:moveTo>
                  <a:cubicBezTo>
                    <a:pt x="1298" y="587"/>
                    <a:pt x="649" y="1193"/>
                    <a:pt x="1" y="1779"/>
                  </a:cubicBezTo>
                  <a:cubicBezTo>
                    <a:pt x="22" y="1905"/>
                    <a:pt x="22" y="2009"/>
                    <a:pt x="22" y="2135"/>
                  </a:cubicBezTo>
                  <a:cubicBezTo>
                    <a:pt x="712" y="1507"/>
                    <a:pt x="1382" y="900"/>
                    <a:pt x="2051" y="273"/>
                  </a:cubicBezTo>
                  <a:cubicBezTo>
                    <a:pt x="2030" y="189"/>
                    <a:pt x="1989" y="84"/>
                    <a:pt x="1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2"/>
            <p:cNvSpPr/>
            <p:nvPr/>
          </p:nvSpPr>
          <p:spPr>
            <a:xfrm>
              <a:off x="5674025" y="1036525"/>
              <a:ext cx="7100" cy="7700"/>
            </a:xfrm>
            <a:custGeom>
              <a:avLst/>
              <a:gdLst/>
              <a:ahLst/>
              <a:cxnLst/>
              <a:rect l="l" t="t" r="r" b="b"/>
              <a:pathLst>
                <a:path w="284" h="308" extrusionOk="0">
                  <a:moveTo>
                    <a:pt x="221" y="0"/>
                  </a:moveTo>
                  <a:cubicBezTo>
                    <a:pt x="210" y="0"/>
                    <a:pt x="199" y="4"/>
                    <a:pt x="189" y="14"/>
                  </a:cubicBezTo>
                  <a:cubicBezTo>
                    <a:pt x="126" y="77"/>
                    <a:pt x="63" y="140"/>
                    <a:pt x="0" y="203"/>
                  </a:cubicBezTo>
                  <a:cubicBezTo>
                    <a:pt x="0" y="245"/>
                    <a:pt x="0" y="286"/>
                    <a:pt x="21" y="307"/>
                  </a:cubicBezTo>
                  <a:cubicBezTo>
                    <a:pt x="84" y="224"/>
                    <a:pt x="168" y="140"/>
                    <a:pt x="251" y="56"/>
                  </a:cubicBezTo>
                  <a:cubicBezTo>
                    <a:pt x="283" y="40"/>
                    <a:pt x="255"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2"/>
            <p:cNvSpPr/>
            <p:nvPr/>
          </p:nvSpPr>
          <p:spPr>
            <a:xfrm>
              <a:off x="5497225" y="1176025"/>
              <a:ext cx="58075" cy="67500"/>
            </a:xfrm>
            <a:custGeom>
              <a:avLst/>
              <a:gdLst/>
              <a:ahLst/>
              <a:cxnLst/>
              <a:rect l="l" t="t" r="r" b="b"/>
              <a:pathLst>
                <a:path w="2323" h="2700" extrusionOk="0">
                  <a:moveTo>
                    <a:pt x="2260" y="0"/>
                  </a:moveTo>
                  <a:cubicBezTo>
                    <a:pt x="1528" y="711"/>
                    <a:pt x="816" y="1402"/>
                    <a:pt x="84" y="2113"/>
                  </a:cubicBezTo>
                  <a:cubicBezTo>
                    <a:pt x="84" y="2302"/>
                    <a:pt x="42" y="2511"/>
                    <a:pt x="0" y="2699"/>
                  </a:cubicBezTo>
                  <a:cubicBezTo>
                    <a:pt x="774" y="1925"/>
                    <a:pt x="1548" y="1130"/>
                    <a:pt x="2323" y="356"/>
                  </a:cubicBezTo>
                  <a:cubicBezTo>
                    <a:pt x="2302" y="251"/>
                    <a:pt x="2281" y="126"/>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2"/>
            <p:cNvSpPr/>
            <p:nvPr/>
          </p:nvSpPr>
          <p:spPr>
            <a:xfrm>
              <a:off x="5347600" y="1347075"/>
              <a:ext cx="42400" cy="35000"/>
            </a:xfrm>
            <a:custGeom>
              <a:avLst/>
              <a:gdLst/>
              <a:ahLst/>
              <a:cxnLst/>
              <a:rect l="l" t="t" r="r" b="b"/>
              <a:pathLst>
                <a:path w="1696" h="1400" extrusionOk="0">
                  <a:moveTo>
                    <a:pt x="1696" y="0"/>
                  </a:moveTo>
                  <a:cubicBezTo>
                    <a:pt x="1612" y="21"/>
                    <a:pt x="1549" y="42"/>
                    <a:pt x="1466" y="42"/>
                  </a:cubicBezTo>
                  <a:cubicBezTo>
                    <a:pt x="984" y="481"/>
                    <a:pt x="482" y="921"/>
                    <a:pt x="1" y="1360"/>
                  </a:cubicBezTo>
                  <a:cubicBezTo>
                    <a:pt x="24" y="1383"/>
                    <a:pt x="53" y="1400"/>
                    <a:pt x="85" y="1400"/>
                  </a:cubicBezTo>
                  <a:cubicBezTo>
                    <a:pt x="112" y="1400"/>
                    <a:pt x="140" y="1388"/>
                    <a:pt x="168" y="1360"/>
                  </a:cubicBezTo>
                  <a:cubicBezTo>
                    <a:pt x="691" y="921"/>
                    <a:pt x="1194" y="460"/>
                    <a:pt x="1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5677150" y="1029550"/>
              <a:ext cx="42400" cy="39250"/>
            </a:xfrm>
            <a:custGeom>
              <a:avLst/>
              <a:gdLst/>
              <a:ahLst/>
              <a:cxnLst/>
              <a:rect l="l" t="t" r="r" b="b"/>
              <a:pathLst>
                <a:path w="1696" h="1570" extrusionOk="0">
                  <a:moveTo>
                    <a:pt x="1654" y="0"/>
                  </a:moveTo>
                  <a:cubicBezTo>
                    <a:pt x="1089" y="440"/>
                    <a:pt x="545" y="900"/>
                    <a:pt x="1" y="1360"/>
                  </a:cubicBezTo>
                  <a:cubicBezTo>
                    <a:pt x="1" y="1423"/>
                    <a:pt x="22" y="1507"/>
                    <a:pt x="22" y="1570"/>
                  </a:cubicBezTo>
                  <a:cubicBezTo>
                    <a:pt x="566" y="1088"/>
                    <a:pt x="1131" y="607"/>
                    <a:pt x="1696" y="147"/>
                  </a:cubicBezTo>
                  <a:cubicBezTo>
                    <a:pt x="1675" y="105"/>
                    <a:pt x="1675" y="63"/>
                    <a:pt x="1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5358075" y="1205300"/>
              <a:ext cx="200375" cy="196725"/>
            </a:xfrm>
            <a:custGeom>
              <a:avLst/>
              <a:gdLst/>
              <a:ahLst/>
              <a:cxnLst/>
              <a:rect l="l" t="t" r="r" b="b"/>
              <a:pathLst>
                <a:path w="8015" h="7869" extrusionOk="0">
                  <a:moveTo>
                    <a:pt x="7993" y="1"/>
                  </a:moveTo>
                  <a:cubicBezTo>
                    <a:pt x="7889" y="105"/>
                    <a:pt x="7784" y="210"/>
                    <a:pt x="7679" y="315"/>
                  </a:cubicBezTo>
                  <a:cubicBezTo>
                    <a:pt x="6822" y="1152"/>
                    <a:pt x="5964" y="1989"/>
                    <a:pt x="5106" y="2825"/>
                  </a:cubicBezTo>
                  <a:cubicBezTo>
                    <a:pt x="4876" y="3244"/>
                    <a:pt x="4583" y="3641"/>
                    <a:pt x="4269" y="3997"/>
                  </a:cubicBezTo>
                  <a:cubicBezTo>
                    <a:pt x="3913" y="4416"/>
                    <a:pt x="3474" y="4792"/>
                    <a:pt x="2972" y="5085"/>
                  </a:cubicBezTo>
                  <a:cubicBezTo>
                    <a:pt x="2846" y="5148"/>
                    <a:pt x="2741" y="5211"/>
                    <a:pt x="2616" y="5253"/>
                  </a:cubicBezTo>
                  <a:cubicBezTo>
                    <a:pt x="1737" y="6131"/>
                    <a:pt x="879" y="6989"/>
                    <a:pt x="0" y="7868"/>
                  </a:cubicBezTo>
                  <a:lnTo>
                    <a:pt x="398" y="7868"/>
                  </a:lnTo>
                  <a:cubicBezTo>
                    <a:pt x="3034" y="5608"/>
                    <a:pt x="5378" y="2930"/>
                    <a:pt x="7868" y="503"/>
                  </a:cubicBezTo>
                  <a:cubicBezTo>
                    <a:pt x="7910" y="461"/>
                    <a:pt x="7951" y="419"/>
                    <a:pt x="8014" y="356"/>
                  </a:cubicBezTo>
                  <a:cubicBezTo>
                    <a:pt x="7993" y="252"/>
                    <a:pt x="7993" y="126"/>
                    <a:pt x="7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5680300" y="1058325"/>
              <a:ext cx="43950" cy="40300"/>
            </a:xfrm>
            <a:custGeom>
              <a:avLst/>
              <a:gdLst/>
              <a:ahLst/>
              <a:cxnLst/>
              <a:rect l="l" t="t" r="r" b="b"/>
              <a:pathLst>
                <a:path w="1758" h="1612" extrusionOk="0">
                  <a:moveTo>
                    <a:pt x="1758" y="0"/>
                  </a:moveTo>
                  <a:cubicBezTo>
                    <a:pt x="1172" y="481"/>
                    <a:pt x="586" y="921"/>
                    <a:pt x="0" y="1381"/>
                  </a:cubicBezTo>
                  <a:cubicBezTo>
                    <a:pt x="0" y="1465"/>
                    <a:pt x="0" y="1549"/>
                    <a:pt x="21" y="1611"/>
                  </a:cubicBezTo>
                  <a:cubicBezTo>
                    <a:pt x="607" y="1130"/>
                    <a:pt x="1193" y="649"/>
                    <a:pt x="1758" y="147"/>
                  </a:cubicBezTo>
                  <a:cubicBezTo>
                    <a:pt x="1758" y="84"/>
                    <a:pt x="1758" y="42"/>
                    <a:pt x="1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5393125" y="1234075"/>
              <a:ext cx="164275" cy="167425"/>
            </a:xfrm>
            <a:custGeom>
              <a:avLst/>
              <a:gdLst/>
              <a:ahLst/>
              <a:cxnLst/>
              <a:rect l="l" t="t" r="r" b="b"/>
              <a:pathLst>
                <a:path w="6571" h="6697" extrusionOk="0">
                  <a:moveTo>
                    <a:pt x="6570" y="1"/>
                  </a:moveTo>
                  <a:lnTo>
                    <a:pt x="6570" y="1"/>
                  </a:lnTo>
                  <a:cubicBezTo>
                    <a:pt x="6298" y="293"/>
                    <a:pt x="6026" y="566"/>
                    <a:pt x="5754" y="838"/>
                  </a:cubicBezTo>
                  <a:cubicBezTo>
                    <a:pt x="4248" y="2386"/>
                    <a:pt x="2699" y="3913"/>
                    <a:pt x="1193" y="5441"/>
                  </a:cubicBezTo>
                  <a:cubicBezTo>
                    <a:pt x="795" y="5838"/>
                    <a:pt x="398" y="6257"/>
                    <a:pt x="0" y="6696"/>
                  </a:cubicBezTo>
                  <a:cubicBezTo>
                    <a:pt x="147" y="6675"/>
                    <a:pt x="293" y="6654"/>
                    <a:pt x="440" y="6612"/>
                  </a:cubicBezTo>
                  <a:cubicBezTo>
                    <a:pt x="2030" y="5043"/>
                    <a:pt x="3599" y="3453"/>
                    <a:pt x="5189" y="1863"/>
                  </a:cubicBezTo>
                  <a:cubicBezTo>
                    <a:pt x="5629" y="1402"/>
                    <a:pt x="6068" y="963"/>
                    <a:pt x="6508" y="503"/>
                  </a:cubicBezTo>
                  <a:cubicBezTo>
                    <a:pt x="6528" y="335"/>
                    <a:pt x="6549" y="168"/>
                    <a:pt x="65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5681350" y="1074000"/>
              <a:ext cx="45525" cy="46600"/>
            </a:xfrm>
            <a:custGeom>
              <a:avLst/>
              <a:gdLst/>
              <a:ahLst/>
              <a:cxnLst/>
              <a:rect l="l" t="t" r="r" b="b"/>
              <a:pathLst>
                <a:path w="1821" h="1864" extrusionOk="0">
                  <a:moveTo>
                    <a:pt x="1800" y="1"/>
                  </a:moveTo>
                  <a:cubicBezTo>
                    <a:pt x="1172" y="482"/>
                    <a:pt x="586" y="984"/>
                    <a:pt x="0" y="1507"/>
                  </a:cubicBezTo>
                  <a:cubicBezTo>
                    <a:pt x="0" y="1612"/>
                    <a:pt x="0" y="1738"/>
                    <a:pt x="0" y="1863"/>
                  </a:cubicBezTo>
                  <a:cubicBezTo>
                    <a:pt x="586" y="1298"/>
                    <a:pt x="1193" y="775"/>
                    <a:pt x="1821" y="252"/>
                  </a:cubicBezTo>
                  <a:cubicBezTo>
                    <a:pt x="1821" y="168"/>
                    <a:pt x="1800" y="85"/>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5681875" y="1096500"/>
              <a:ext cx="47100" cy="50775"/>
            </a:xfrm>
            <a:custGeom>
              <a:avLst/>
              <a:gdLst/>
              <a:ahLst/>
              <a:cxnLst/>
              <a:rect l="l" t="t" r="r" b="b"/>
              <a:pathLst>
                <a:path w="1884" h="2031" extrusionOk="0">
                  <a:moveTo>
                    <a:pt x="1862" y="1"/>
                  </a:moveTo>
                  <a:cubicBezTo>
                    <a:pt x="1214" y="524"/>
                    <a:pt x="607" y="1068"/>
                    <a:pt x="0" y="1612"/>
                  </a:cubicBezTo>
                  <a:cubicBezTo>
                    <a:pt x="0" y="1758"/>
                    <a:pt x="0" y="1884"/>
                    <a:pt x="0" y="2030"/>
                  </a:cubicBezTo>
                  <a:cubicBezTo>
                    <a:pt x="607" y="1423"/>
                    <a:pt x="1235" y="817"/>
                    <a:pt x="1883" y="252"/>
                  </a:cubicBezTo>
                  <a:cubicBezTo>
                    <a:pt x="1883" y="168"/>
                    <a:pt x="1862" y="84"/>
                    <a:pt x="18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5426075" y="1397800"/>
              <a:ext cx="22525" cy="8400"/>
            </a:xfrm>
            <a:custGeom>
              <a:avLst/>
              <a:gdLst/>
              <a:ahLst/>
              <a:cxnLst/>
              <a:rect l="l" t="t" r="r" b="b"/>
              <a:pathLst>
                <a:path w="901" h="336" extrusionOk="0">
                  <a:moveTo>
                    <a:pt x="900" y="1"/>
                  </a:moveTo>
                  <a:cubicBezTo>
                    <a:pt x="628" y="126"/>
                    <a:pt x="314" y="231"/>
                    <a:pt x="21" y="315"/>
                  </a:cubicBezTo>
                  <a:cubicBezTo>
                    <a:pt x="1" y="315"/>
                    <a:pt x="1" y="335"/>
                    <a:pt x="1" y="335"/>
                  </a:cubicBezTo>
                  <a:cubicBezTo>
                    <a:pt x="84" y="315"/>
                    <a:pt x="189" y="294"/>
                    <a:pt x="293" y="273"/>
                  </a:cubicBezTo>
                  <a:cubicBezTo>
                    <a:pt x="482" y="210"/>
                    <a:pt x="670" y="147"/>
                    <a:pt x="837" y="84"/>
                  </a:cubicBezTo>
                  <a:cubicBezTo>
                    <a:pt x="858" y="63"/>
                    <a:pt x="879" y="22"/>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5443850" y="1274350"/>
              <a:ext cx="105175" cy="114075"/>
            </a:xfrm>
            <a:custGeom>
              <a:avLst/>
              <a:gdLst/>
              <a:ahLst/>
              <a:cxnLst/>
              <a:rect l="l" t="t" r="r" b="b"/>
              <a:pathLst>
                <a:path w="4207" h="4563" extrusionOk="0">
                  <a:moveTo>
                    <a:pt x="4207" y="1"/>
                  </a:moveTo>
                  <a:cubicBezTo>
                    <a:pt x="2826" y="1528"/>
                    <a:pt x="1445" y="3076"/>
                    <a:pt x="1" y="4562"/>
                  </a:cubicBezTo>
                  <a:cubicBezTo>
                    <a:pt x="378" y="4395"/>
                    <a:pt x="754" y="4206"/>
                    <a:pt x="1089" y="3976"/>
                  </a:cubicBezTo>
                  <a:cubicBezTo>
                    <a:pt x="2010" y="2993"/>
                    <a:pt x="2909" y="1968"/>
                    <a:pt x="3788" y="1005"/>
                  </a:cubicBezTo>
                  <a:cubicBezTo>
                    <a:pt x="3955" y="670"/>
                    <a:pt x="4102" y="335"/>
                    <a:pt x="4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2"/>
            <p:cNvSpPr/>
            <p:nvPr/>
          </p:nvSpPr>
          <p:spPr>
            <a:xfrm>
              <a:off x="5681875" y="1137825"/>
              <a:ext cx="48675" cy="52325"/>
            </a:xfrm>
            <a:custGeom>
              <a:avLst/>
              <a:gdLst/>
              <a:ahLst/>
              <a:cxnLst/>
              <a:rect l="l" t="t" r="r" b="b"/>
              <a:pathLst>
                <a:path w="1947" h="2093" extrusionOk="0">
                  <a:moveTo>
                    <a:pt x="1946" y="1"/>
                  </a:moveTo>
                  <a:cubicBezTo>
                    <a:pt x="1277" y="566"/>
                    <a:pt x="628" y="1172"/>
                    <a:pt x="0" y="1800"/>
                  </a:cubicBezTo>
                  <a:cubicBezTo>
                    <a:pt x="0" y="1884"/>
                    <a:pt x="0" y="1988"/>
                    <a:pt x="0" y="2093"/>
                  </a:cubicBezTo>
                  <a:cubicBezTo>
                    <a:pt x="628" y="1465"/>
                    <a:pt x="1277" y="838"/>
                    <a:pt x="1946" y="252"/>
                  </a:cubicBezTo>
                  <a:cubicBezTo>
                    <a:pt x="1946" y="168"/>
                    <a:pt x="1946" y="84"/>
                    <a:pt x="1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2"/>
            <p:cNvSpPr/>
            <p:nvPr/>
          </p:nvSpPr>
          <p:spPr>
            <a:xfrm>
              <a:off x="5281700" y="1519675"/>
              <a:ext cx="65925" cy="55475"/>
            </a:xfrm>
            <a:custGeom>
              <a:avLst/>
              <a:gdLst/>
              <a:ahLst/>
              <a:cxnLst/>
              <a:rect l="l" t="t" r="r" b="b"/>
              <a:pathLst>
                <a:path w="2637" h="2219" extrusionOk="0">
                  <a:moveTo>
                    <a:pt x="2219" y="1"/>
                  </a:moveTo>
                  <a:cubicBezTo>
                    <a:pt x="1486" y="712"/>
                    <a:pt x="775" y="1403"/>
                    <a:pt x="42" y="2093"/>
                  </a:cubicBezTo>
                  <a:cubicBezTo>
                    <a:pt x="1" y="2135"/>
                    <a:pt x="1" y="2177"/>
                    <a:pt x="22" y="2219"/>
                  </a:cubicBezTo>
                  <a:lnTo>
                    <a:pt x="377" y="2219"/>
                  </a:lnTo>
                  <a:cubicBezTo>
                    <a:pt x="1130" y="1486"/>
                    <a:pt x="1884" y="733"/>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5498775" y="1366950"/>
              <a:ext cx="25" cy="550"/>
            </a:xfrm>
            <a:custGeom>
              <a:avLst/>
              <a:gdLst/>
              <a:ahLst/>
              <a:cxnLst/>
              <a:rect l="l" t="t" r="r" b="b"/>
              <a:pathLst>
                <a:path w="1" h="22" extrusionOk="0">
                  <a:moveTo>
                    <a:pt x="1" y="0"/>
                  </a:moveTo>
                  <a:cubicBezTo>
                    <a:pt x="1" y="21"/>
                    <a:pt x="1" y="21"/>
                    <a:pt x="1" y="21"/>
                  </a:cubicBezTo>
                  <a:cubicBezTo>
                    <a:pt x="1" y="21"/>
                    <a:pt x="1" y="2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5474725" y="1369025"/>
              <a:ext cx="22000" cy="16775"/>
            </a:xfrm>
            <a:custGeom>
              <a:avLst/>
              <a:gdLst/>
              <a:ahLst/>
              <a:cxnLst/>
              <a:rect l="l" t="t" r="r" b="b"/>
              <a:pathLst>
                <a:path w="880" h="671" extrusionOk="0">
                  <a:moveTo>
                    <a:pt x="879" y="1"/>
                  </a:moveTo>
                  <a:lnTo>
                    <a:pt x="879" y="1"/>
                  </a:lnTo>
                  <a:cubicBezTo>
                    <a:pt x="649" y="189"/>
                    <a:pt x="419" y="357"/>
                    <a:pt x="168" y="524"/>
                  </a:cubicBezTo>
                  <a:cubicBezTo>
                    <a:pt x="105" y="566"/>
                    <a:pt x="63" y="629"/>
                    <a:pt x="0" y="670"/>
                  </a:cubicBezTo>
                  <a:cubicBezTo>
                    <a:pt x="314" y="482"/>
                    <a:pt x="607" y="252"/>
                    <a:pt x="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5327200" y="1518650"/>
              <a:ext cx="45025" cy="40825"/>
            </a:xfrm>
            <a:custGeom>
              <a:avLst/>
              <a:gdLst/>
              <a:ahLst/>
              <a:cxnLst/>
              <a:rect l="l" t="t" r="r" b="b"/>
              <a:pathLst>
                <a:path w="1801" h="1633" extrusionOk="0">
                  <a:moveTo>
                    <a:pt x="1800" y="0"/>
                  </a:moveTo>
                  <a:cubicBezTo>
                    <a:pt x="1759" y="0"/>
                    <a:pt x="1717" y="0"/>
                    <a:pt x="1654" y="21"/>
                  </a:cubicBezTo>
                  <a:cubicBezTo>
                    <a:pt x="1068" y="523"/>
                    <a:pt x="503" y="1046"/>
                    <a:pt x="1" y="1632"/>
                  </a:cubicBezTo>
                  <a:cubicBezTo>
                    <a:pt x="608" y="1088"/>
                    <a:pt x="1215" y="544"/>
                    <a:pt x="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5319375" y="1529625"/>
              <a:ext cx="50225" cy="45525"/>
            </a:xfrm>
            <a:custGeom>
              <a:avLst/>
              <a:gdLst/>
              <a:ahLst/>
              <a:cxnLst/>
              <a:rect l="l" t="t" r="r" b="b"/>
              <a:pathLst>
                <a:path w="2009" h="1821" extrusionOk="0">
                  <a:moveTo>
                    <a:pt x="2009" y="0"/>
                  </a:moveTo>
                  <a:cubicBezTo>
                    <a:pt x="1339" y="628"/>
                    <a:pt x="670" y="1235"/>
                    <a:pt x="0" y="1821"/>
                  </a:cubicBezTo>
                  <a:lnTo>
                    <a:pt x="209" y="1821"/>
                  </a:lnTo>
                  <a:cubicBezTo>
                    <a:pt x="795" y="1214"/>
                    <a:pt x="1381" y="607"/>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5682925" y="1171300"/>
              <a:ext cx="47625" cy="58100"/>
            </a:xfrm>
            <a:custGeom>
              <a:avLst/>
              <a:gdLst/>
              <a:ahLst/>
              <a:cxnLst/>
              <a:rect l="l" t="t" r="r" b="b"/>
              <a:pathLst>
                <a:path w="1905" h="2324" extrusionOk="0">
                  <a:moveTo>
                    <a:pt x="1904" y="1"/>
                  </a:moveTo>
                  <a:cubicBezTo>
                    <a:pt x="1276" y="649"/>
                    <a:pt x="628" y="1298"/>
                    <a:pt x="0" y="1968"/>
                  </a:cubicBezTo>
                  <a:cubicBezTo>
                    <a:pt x="0" y="2072"/>
                    <a:pt x="0" y="2198"/>
                    <a:pt x="0" y="2323"/>
                  </a:cubicBezTo>
                  <a:cubicBezTo>
                    <a:pt x="628" y="1654"/>
                    <a:pt x="1276" y="1005"/>
                    <a:pt x="1904" y="336"/>
                  </a:cubicBezTo>
                  <a:cubicBezTo>
                    <a:pt x="1904" y="231"/>
                    <a:pt x="1904" y="126"/>
                    <a:pt x="1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5385275" y="1493000"/>
              <a:ext cx="14150" cy="12050"/>
            </a:xfrm>
            <a:custGeom>
              <a:avLst/>
              <a:gdLst/>
              <a:ahLst/>
              <a:cxnLst/>
              <a:rect l="l" t="t" r="r" b="b"/>
              <a:pathLst>
                <a:path w="566" h="482" extrusionOk="0">
                  <a:moveTo>
                    <a:pt x="565" y="1"/>
                  </a:moveTo>
                  <a:lnTo>
                    <a:pt x="565" y="1"/>
                  </a:lnTo>
                  <a:cubicBezTo>
                    <a:pt x="377" y="168"/>
                    <a:pt x="189" y="336"/>
                    <a:pt x="0" y="482"/>
                  </a:cubicBezTo>
                  <a:lnTo>
                    <a:pt x="63" y="482"/>
                  </a:lnTo>
                  <a:cubicBezTo>
                    <a:pt x="252" y="336"/>
                    <a:pt x="398" y="168"/>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5332450" y="1589775"/>
              <a:ext cx="6300" cy="5250"/>
            </a:xfrm>
            <a:custGeom>
              <a:avLst/>
              <a:gdLst/>
              <a:ahLst/>
              <a:cxnLst/>
              <a:rect l="l" t="t" r="r" b="b"/>
              <a:pathLst>
                <a:path w="252" h="210" extrusionOk="0">
                  <a:moveTo>
                    <a:pt x="189" y="1"/>
                  </a:moveTo>
                  <a:cubicBezTo>
                    <a:pt x="126" y="63"/>
                    <a:pt x="63" y="147"/>
                    <a:pt x="0" y="210"/>
                  </a:cubicBezTo>
                  <a:cubicBezTo>
                    <a:pt x="84" y="147"/>
                    <a:pt x="168" y="63"/>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5350225" y="1517075"/>
              <a:ext cx="77450" cy="58075"/>
            </a:xfrm>
            <a:custGeom>
              <a:avLst/>
              <a:gdLst/>
              <a:ahLst/>
              <a:cxnLst/>
              <a:rect l="l" t="t" r="r" b="b"/>
              <a:pathLst>
                <a:path w="3098" h="2323" extrusionOk="0">
                  <a:moveTo>
                    <a:pt x="2470" y="0"/>
                  </a:moveTo>
                  <a:cubicBezTo>
                    <a:pt x="2428" y="0"/>
                    <a:pt x="2365" y="0"/>
                    <a:pt x="2323" y="21"/>
                  </a:cubicBezTo>
                  <a:cubicBezTo>
                    <a:pt x="1528" y="753"/>
                    <a:pt x="733" y="1528"/>
                    <a:pt x="1" y="2323"/>
                  </a:cubicBezTo>
                  <a:lnTo>
                    <a:pt x="147" y="2323"/>
                  </a:lnTo>
                  <a:cubicBezTo>
                    <a:pt x="900" y="1653"/>
                    <a:pt x="1633" y="984"/>
                    <a:pt x="2365" y="314"/>
                  </a:cubicBezTo>
                  <a:cubicBezTo>
                    <a:pt x="2390" y="289"/>
                    <a:pt x="2418" y="278"/>
                    <a:pt x="2444" y="278"/>
                  </a:cubicBezTo>
                  <a:cubicBezTo>
                    <a:pt x="2526" y="278"/>
                    <a:pt x="2591" y="381"/>
                    <a:pt x="2511" y="461"/>
                  </a:cubicBezTo>
                  <a:cubicBezTo>
                    <a:pt x="1967" y="984"/>
                    <a:pt x="1402" y="1528"/>
                    <a:pt x="858" y="2051"/>
                  </a:cubicBezTo>
                  <a:cubicBezTo>
                    <a:pt x="1612" y="1381"/>
                    <a:pt x="2365" y="691"/>
                    <a:pt x="3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a:off x="5683950" y="1222050"/>
              <a:ext cx="45550" cy="52325"/>
            </a:xfrm>
            <a:custGeom>
              <a:avLst/>
              <a:gdLst/>
              <a:ahLst/>
              <a:cxnLst/>
              <a:rect l="l" t="t" r="r" b="b"/>
              <a:pathLst>
                <a:path w="1822" h="2093" extrusionOk="0">
                  <a:moveTo>
                    <a:pt x="1821" y="0"/>
                  </a:moveTo>
                  <a:lnTo>
                    <a:pt x="1821" y="0"/>
                  </a:lnTo>
                  <a:cubicBezTo>
                    <a:pt x="1214" y="544"/>
                    <a:pt x="608" y="1088"/>
                    <a:pt x="1" y="1653"/>
                  </a:cubicBezTo>
                  <a:cubicBezTo>
                    <a:pt x="1" y="1800"/>
                    <a:pt x="1" y="1946"/>
                    <a:pt x="1" y="2093"/>
                  </a:cubicBezTo>
                  <a:cubicBezTo>
                    <a:pt x="608" y="1549"/>
                    <a:pt x="1214" y="984"/>
                    <a:pt x="1800" y="440"/>
                  </a:cubicBezTo>
                  <a:cubicBezTo>
                    <a:pt x="1821" y="293"/>
                    <a:pt x="1821" y="147"/>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a:off x="5682925" y="1279575"/>
              <a:ext cx="45000" cy="43450"/>
            </a:xfrm>
            <a:custGeom>
              <a:avLst/>
              <a:gdLst/>
              <a:ahLst/>
              <a:cxnLst/>
              <a:rect l="l" t="t" r="r" b="b"/>
              <a:pathLst>
                <a:path w="1800" h="1738" extrusionOk="0">
                  <a:moveTo>
                    <a:pt x="1799" y="1"/>
                  </a:moveTo>
                  <a:lnTo>
                    <a:pt x="1799" y="1"/>
                  </a:lnTo>
                  <a:cubicBezTo>
                    <a:pt x="1172" y="482"/>
                    <a:pt x="586" y="963"/>
                    <a:pt x="21" y="1466"/>
                  </a:cubicBezTo>
                  <a:cubicBezTo>
                    <a:pt x="21" y="1549"/>
                    <a:pt x="0" y="1633"/>
                    <a:pt x="0" y="1738"/>
                  </a:cubicBezTo>
                  <a:cubicBezTo>
                    <a:pt x="586" y="1214"/>
                    <a:pt x="1172" y="712"/>
                    <a:pt x="1779" y="231"/>
                  </a:cubicBezTo>
                  <a:cubicBezTo>
                    <a:pt x="1779" y="210"/>
                    <a:pt x="1779" y="189"/>
                    <a:pt x="1779" y="168"/>
                  </a:cubicBezTo>
                  <a:cubicBezTo>
                    <a:pt x="1779" y="126"/>
                    <a:pt x="1799" y="64"/>
                    <a:pt x="1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5415625" y="1517075"/>
              <a:ext cx="69575" cy="52850"/>
            </a:xfrm>
            <a:custGeom>
              <a:avLst/>
              <a:gdLst/>
              <a:ahLst/>
              <a:cxnLst/>
              <a:rect l="l" t="t" r="r" b="b"/>
              <a:pathLst>
                <a:path w="2783" h="2114" extrusionOk="0">
                  <a:moveTo>
                    <a:pt x="2302" y="0"/>
                  </a:moveTo>
                  <a:cubicBezTo>
                    <a:pt x="1590" y="649"/>
                    <a:pt x="879" y="1277"/>
                    <a:pt x="188" y="1925"/>
                  </a:cubicBezTo>
                  <a:cubicBezTo>
                    <a:pt x="126" y="1988"/>
                    <a:pt x="63" y="2051"/>
                    <a:pt x="0" y="2114"/>
                  </a:cubicBezTo>
                  <a:cubicBezTo>
                    <a:pt x="209" y="2093"/>
                    <a:pt x="419" y="2093"/>
                    <a:pt x="628" y="2072"/>
                  </a:cubicBezTo>
                  <a:cubicBezTo>
                    <a:pt x="1339" y="1381"/>
                    <a:pt x="2051" y="691"/>
                    <a:pt x="2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5678725" y="1312025"/>
              <a:ext cx="48150" cy="53375"/>
            </a:xfrm>
            <a:custGeom>
              <a:avLst/>
              <a:gdLst/>
              <a:ahLst/>
              <a:cxnLst/>
              <a:rect l="l" t="t" r="r" b="b"/>
              <a:pathLst>
                <a:path w="1926" h="2135" extrusionOk="0">
                  <a:moveTo>
                    <a:pt x="1926" y="0"/>
                  </a:moveTo>
                  <a:cubicBezTo>
                    <a:pt x="1298" y="586"/>
                    <a:pt x="670" y="1151"/>
                    <a:pt x="42" y="1716"/>
                  </a:cubicBezTo>
                  <a:cubicBezTo>
                    <a:pt x="42" y="1862"/>
                    <a:pt x="22" y="2009"/>
                    <a:pt x="1" y="2134"/>
                  </a:cubicBezTo>
                  <a:cubicBezTo>
                    <a:pt x="545" y="1632"/>
                    <a:pt x="1089" y="1109"/>
                    <a:pt x="1654" y="607"/>
                  </a:cubicBezTo>
                  <a:cubicBezTo>
                    <a:pt x="1737" y="523"/>
                    <a:pt x="1821" y="419"/>
                    <a:pt x="1926" y="335"/>
                  </a:cubicBezTo>
                  <a:cubicBezTo>
                    <a:pt x="1926" y="230"/>
                    <a:pt x="1926" y="105"/>
                    <a:pt x="1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2"/>
            <p:cNvSpPr/>
            <p:nvPr/>
          </p:nvSpPr>
          <p:spPr>
            <a:xfrm>
              <a:off x="5443850" y="1517075"/>
              <a:ext cx="73275" cy="51275"/>
            </a:xfrm>
            <a:custGeom>
              <a:avLst/>
              <a:gdLst/>
              <a:ahLst/>
              <a:cxnLst/>
              <a:rect l="l" t="t" r="r" b="b"/>
              <a:pathLst>
                <a:path w="2931" h="2051" extrusionOk="0">
                  <a:moveTo>
                    <a:pt x="2303" y="0"/>
                  </a:moveTo>
                  <a:cubicBezTo>
                    <a:pt x="1528" y="670"/>
                    <a:pt x="754" y="1360"/>
                    <a:pt x="1" y="2051"/>
                  </a:cubicBezTo>
                  <a:cubicBezTo>
                    <a:pt x="252" y="2030"/>
                    <a:pt x="503" y="2030"/>
                    <a:pt x="775" y="2030"/>
                  </a:cubicBezTo>
                  <a:cubicBezTo>
                    <a:pt x="1486" y="1360"/>
                    <a:pt x="2219" y="670"/>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5490950" y="1507650"/>
              <a:ext cx="81625" cy="60175"/>
            </a:xfrm>
            <a:custGeom>
              <a:avLst/>
              <a:gdLst/>
              <a:ahLst/>
              <a:cxnLst/>
              <a:rect l="l" t="t" r="r" b="b"/>
              <a:pathLst>
                <a:path w="3265" h="2407" extrusionOk="0">
                  <a:moveTo>
                    <a:pt x="3264" y="1"/>
                  </a:moveTo>
                  <a:lnTo>
                    <a:pt x="3264" y="1"/>
                  </a:lnTo>
                  <a:cubicBezTo>
                    <a:pt x="3013" y="105"/>
                    <a:pt x="2741" y="189"/>
                    <a:pt x="2469" y="231"/>
                  </a:cubicBezTo>
                  <a:cubicBezTo>
                    <a:pt x="1632" y="963"/>
                    <a:pt x="816" y="1675"/>
                    <a:pt x="0" y="2407"/>
                  </a:cubicBezTo>
                  <a:lnTo>
                    <a:pt x="502" y="2407"/>
                  </a:lnTo>
                  <a:cubicBezTo>
                    <a:pt x="1444" y="1612"/>
                    <a:pt x="2364" y="817"/>
                    <a:pt x="3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2"/>
            <p:cNvSpPr/>
            <p:nvPr/>
          </p:nvSpPr>
          <p:spPr>
            <a:xfrm>
              <a:off x="5589275" y="1439125"/>
              <a:ext cx="47100" cy="41875"/>
            </a:xfrm>
            <a:custGeom>
              <a:avLst/>
              <a:gdLst/>
              <a:ahLst/>
              <a:cxnLst/>
              <a:rect l="l" t="t" r="r" b="b"/>
              <a:pathLst>
                <a:path w="1884" h="1675" extrusionOk="0">
                  <a:moveTo>
                    <a:pt x="1884" y="1"/>
                  </a:moveTo>
                  <a:cubicBezTo>
                    <a:pt x="1256" y="566"/>
                    <a:pt x="628" y="1130"/>
                    <a:pt x="1" y="1675"/>
                  </a:cubicBezTo>
                  <a:cubicBezTo>
                    <a:pt x="838" y="1277"/>
                    <a:pt x="1444" y="691"/>
                    <a:pt x="1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2"/>
            <p:cNvSpPr/>
            <p:nvPr/>
          </p:nvSpPr>
          <p:spPr>
            <a:xfrm>
              <a:off x="5663025" y="1356475"/>
              <a:ext cx="61750" cy="68550"/>
            </a:xfrm>
            <a:custGeom>
              <a:avLst/>
              <a:gdLst/>
              <a:ahLst/>
              <a:cxnLst/>
              <a:rect l="l" t="t" r="r" b="b"/>
              <a:pathLst>
                <a:path w="2470" h="2742" extrusionOk="0">
                  <a:moveTo>
                    <a:pt x="2470" y="1"/>
                  </a:moveTo>
                  <a:lnTo>
                    <a:pt x="2470" y="1"/>
                  </a:lnTo>
                  <a:cubicBezTo>
                    <a:pt x="1738" y="712"/>
                    <a:pt x="1005" y="1403"/>
                    <a:pt x="252" y="2072"/>
                  </a:cubicBezTo>
                  <a:cubicBezTo>
                    <a:pt x="189" y="2302"/>
                    <a:pt x="85" y="2532"/>
                    <a:pt x="1" y="2742"/>
                  </a:cubicBezTo>
                  <a:cubicBezTo>
                    <a:pt x="817" y="1968"/>
                    <a:pt x="1633" y="1172"/>
                    <a:pt x="2449" y="398"/>
                  </a:cubicBezTo>
                  <a:cubicBezTo>
                    <a:pt x="2449" y="273"/>
                    <a:pt x="2470" y="147"/>
                    <a:pt x="2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5534875" y="1401475"/>
              <a:ext cx="184675" cy="165825"/>
            </a:xfrm>
            <a:custGeom>
              <a:avLst/>
              <a:gdLst/>
              <a:ahLst/>
              <a:cxnLst/>
              <a:rect l="l" t="t" r="r" b="b"/>
              <a:pathLst>
                <a:path w="7387" h="6633" extrusionOk="0">
                  <a:moveTo>
                    <a:pt x="7387" y="0"/>
                  </a:moveTo>
                  <a:cubicBezTo>
                    <a:pt x="5713" y="1486"/>
                    <a:pt x="4018" y="2950"/>
                    <a:pt x="2365" y="4478"/>
                  </a:cubicBezTo>
                  <a:cubicBezTo>
                    <a:pt x="1570" y="5189"/>
                    <a:pt x="796" y="5922"/>
                    <a:pt x="1" y="6633"/>
                  </a:cubicBezTo>
                  <a:cubicBezTo>
                    <a:pt x="189" y="6633"/>
                    <a:pt x="398" y="6612"/>
                    <a:pt x="586" y="6612"/>
                  </a:cubicBezTo>
                  <a:cubicBezTo>
                    <a:pt x="1256" y="5984"/>
                    <a:pt x="1926" y="5336"/>
                    <a:pt x="2595" y="4708"/>
                  </a:cubicBezTo>
                  <a:cubicBezTo>
                    <a:pt x="4144" y="3264"/>
                    <a:pt x="5755" y="1841"/>
                    <a:pt x="7324" y="419"/>
                  </a:cubicBezTo>
                  <a:cubicBezTo>
                    <a:pt x="7345" y="272"/>
                    <a:pt x="7366" y="147"/>
                    <a:pt x="7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2"/>
            <p:cNvSpPr/>
            <p:nvPr/>
          </p:nvSpPr>
          <p:spPr>
            <a:xfrm>
              <a:off x="5588225" y="1453775"/>
              <a:ext cx="118250" cy="107775"/>
            </a:xfrm>
            <a:custGeom>
              <a:avLst/>
              <a:gdLst/>
              <a:ahLst/>
              <a:cxnLst/>
              <a:rect l="l" t="t" r="r" b="b"/>
              <a:pathLst>
                <a:path w="4730" h="4311" extrusionOk="0">
                  <a:moveTo>
                    <a:pt x="4730" y="0"/>
                  </a:moveTo>
                  <a:cubicBezTo>
                    <a:pt x="3160" y="1444"/>
                    <a:pt x="1591" y="2867"/>
                    <a:pt x="1" y="4311"/>
                  </a:cubicBezTo>
                  <a:cubicBezTo>
                    <a:pt x="273" y="4248"/>
                    <a:pt x="503" y="4185"/>
                    <a:pt x="754" y="4102"/>
                  </a:cubicBezTo>
                  <a:cubicBezTo>
                    <a:pt x="901" y="4060"/>
                    <a:pt x="1026" y="3976"/>
                    <a:pt x="1152" y="3913"/>
                  </a:cubicBezTo>
                  <a:cubicBezTo>
                    <a:pt x="2240" y="2867"/>
                    <a:pt x="3328" y="1821"/>
                    <a:pt x="4416" y="775"/>
                  </a:cubicBezTo>
                  <a:cubicBezTo>
                    <a:pt x="4541" y="524"/>
                    <a:pt x="4625" y="272"/>
                    <a:pt x="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5032200" y="891975"/>
              <a:ext cx="98875" cy="107775"/>
            </a:xfrm>
            <a:custGeom>
              <a:avLst/>
              <a:gdLst/>
              <a:ahLst/>
              <a:cxnLst/>
              <a:rect l="l" t="t" r="r" b="b"/>
              <a:pathLst>
                <a:path w="3955" h="4311" extrusionOk="0">
                  <a:moveTo>
                    <a:pt x="3955" y="1"/>
                  </a:moveTo>
                  <a:lnTo>
                    <a:pt x="3955" y="1"/>
                  </a:lnTo>
                  <a:cubicBezTo>
                    <a:pt x="3787" y="42"/>
                    <a:pt x="3620" y="105"/>
                    <a:pt x="3452" y="189"/>
                  </a:cubicBezTo>
                  <a:cubicBezTo>
                    <a:pt x="3348" y="231"/>
                    <a:pt x="3243" y="293"/>
                    <a:pt x="3159" y="335"/>
                  </a:cubicBezTo>
                  <a:cubicBezTo>
                    <a:pt x="2281" y="1319"/>
                    <a:pt x="1402" y="2281"/>
                    <a:pt x="481" y="3223"/>
                  </a:cubicBezTo>
                  <a:cubicBezTo>
                    <a:pt x="293" y="3578"/>
                    <a:pt x="146" y="3934"/>
                    <a:pt x="0" y="4311"/>
                  </a:cubicBezTo>
                  <a:cubicBezTo>
                    <a:pt x="1381" y="2909"/>
                    <a:pt x="2657" y="1381"/>
                    <a:pt x="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5022775" y="877850"/>
              <a:ext cx="160600" cy="154850"/>
            </a:xfrm>
            <a:custGeom>
              <a:avLst/>
              <a:gdLst/>
              <a:ahLst/>
              <a:cxnLst/>
              <a:rect l="l" t="t" r="r" b="b"/>
              <a:pathLst>
                <a:path w="6424" h="6194" extrusionOk="0">
                  <a:moveTo>
                    <a:pt x="6424" y="1"/>
                  </a:moveTo>
                  <a:lnTo>
                    <a:pt x="6424" y="1"/>
                  </a:lnTo>
                  <a:cubicBezTo>
                    <a:pt x="6257" y="42"/>
                    <a:pt x="6089" y="84"/>
                    <a:pt x="5922" y="105"/>
                  </a:cubicBezTo>
                  <a:cubicBezTo>
                    <a:pt x="5441" y="607"/>
                    <a:pt x="4938" y="1089"/>
                    <a:pt x="4436" y="1570"/>
                  </a:cubicBezTo>
                  <a:cubicBezTo>
                    <a:pt x="3034" y="2888"/>
                    <a:pt x="1591" y="4206"/>
                    <a:pt x="168" y="5524"/>
                  </a:cubicBezTo>
                  <a:cubicBezTo>
                    <a:pt x="105" y="5734"/>
                    <a:pt x="42" y="5964"/>
                    <a:pt x="0" y="6194"/>
                  </a:cubicBezTo>
                  <a:cubicBezTo>
                    <a:pt x="1402" y="4834"/>
                    <a:pt x="2825" y="3495"/>
                    <a:pt x="4248" y="2177"/>
                  </a:cubicBezTo>
                  <a:cubicBezTo>
                    <a:pt x="5001" y="1465"/>
                    <a:pt x="5713" y="754"/>
                    <a:pt x="64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5019100" y="977250"/>
              <a:ext cx="91575" cy="93125"/>
            </a:xfrm>
            <a:custGeom>
              <a:avLst/>
              <a:gdLst/>
              <a:ahLst/>
              <a:cxnLst/>
              <a:rect l="l" t="t" r="r" b="b"/>
              <a:pathLst>
                <a:path w="3663" h="3725" extrusionOk="0">
                  <a:moveTo>
                    <a:pt x="3663" y="0"/>
                  </a:moveTo>
                  <a:cubicBezTo>
                    <a:pt x="2449" y="1151"/>
                    <a:pt x="1235" y="2281"/>
                    <a:pt x="1" y="3411"/>
                  </a:cubicBezTo>
                  <a:cubicBezTo>
                    <a:pt x="1" y="3515"/>
                    <a:pt x="1" y="3620"/>
                    <a:pt x="1" y="3724"/>
                  </a:cubicBezTo>
                  <a:cubicBezTo>
                    <a:pt x="984" y="2825"/>
                    <a:pt x="2010" y="1946"/>
                    <a:pt x="2993" y="1046"/>
                  </a:cubicBezTo>
                  <a:cubicBezTo>
                    <a:pt x="3014" y="1004"/>
                    <a:pt x="3014" y="983"/>
                    <a:pt x="3035" y="963"/>
                  </a:cubicBezTo>
                  <a:cubicBezTo>
                    <a:pt x="3223" y="628"/>
                    <a:pt x="3432" y="314"/>
                    <a:pt x="3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5006550" y="1072975"/>
              <a:ext cx="1600" cy="8375"/>
            </a:xfrm>
            <a:custGeom>
              <a:avLst/>
              <a:gdLst/>
              <a:ahLst/>
              <a:cxnLst/>
              <a:rect l="l" t="t" r="r" b="b"/>
              <a:pathLst>
                <a:path w="64" h="335" extrusionOk="0">
                  <a:moveTo>
                    <a:pt x="64" y="0"/>
                  </a:moveTo>
                  <a:cubicBezTo>
                    <a:pt x="43" y="0"/>
                    <a:pt x="43" y="0"/>
                    <a:pt x="22" y="21"/>
                  </a:cubicBezTo>
                  <a:cubicBezTo>
                    <a:pt x="22" y="126"/>
                    <a:pt x="22" y="230"/>
                    <a:pt x="1" y="335"/>
                  </a:cubicBezTo>
                  <a:cubicBezTo>
                    <a:pt x="22" y="314"/>
                    <a:pt x="43" y="314"/>
                    <a:pt x="43" y="293"/>
                  </a:cubicBezTo>
                  <a:lnTo>
                    <a:pt x="43" y="63"/>
                  </a:lnTo>
                  <a:cubicBezTo>
                    <a:pt x="43" y="42"/>
                    <a:pt x="64" y="21"/>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5143600" y="870525"/>
              <a:ext cx="85300" cy="75350"/>
            </a:xfrm>
            <a:custGeom>
              <a:avLst/>
              <a:gdLst/>
              <a:ahLst/>
              <a:cxnLst/>
              <a:rect l="l" t="t" r="r" b="b"/>
              <a:pathLst>
                <a:path w="3412" h="3014" extrusionOk="0">
                  <a:moveTo>
                    <a:pt x="3411" y="1"/>
                  </a:moveTo>
                  <a:lnTo>
                    <a:pt x="3411" y="1"/>
                  </a:lnTo>
                  <a:cubicBezTo>
                    <a:pt x="3265" y="22"/>
                    <a:pt x="3097" y="42"/>
                    <a:pt x="2951" y="63"/>
                  </a:cubicBezTo>
                  <a:cubicBezTo>
                    <a:pt x="1989" y="1068"/>
                    <a:pt x="1005" y="2051"/>
                    <a:pt x="1" y="3014"/>
                  </a:cubicBezTo>
                  <a:cubicBezTo>
                    <a:pt x="336" y="2783"/>
                    <a:pt x="691" y="2574"/>
                    <a:pt x="1047" y="2407"/>
                  </a:cubicBezTo>
                  <a:cubicBezTo>
                    <a:pt x="1842" y="1612"/>
                    <a:pt x="2637" y="817"/>
                    <a:pt x="3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a:off x="5207950" y="863725"/>
              <a:ext cx="72725" cy="55475"/>
            </a:xfrm>
            <a:custGeom>
              <a:avLst/>
              <a:gdLst/>
              <a:ahLst/>
              <a:cxnLst/>
              <a:rect l="l" t="t" r="r" b="b"/>
              <a:pathLst>
                <a:path w="2909" h="2219" extrusionOk="0">
                  <a:moveTo>
                    <a:pt x="2909" y="1"/>
                  </a:moveTo>
                  <a:lnTo>
                    <a:pt x="2909" y="1"/>
                  </a:lnTo>
                  <a:cubicBezTo>
                    <a:pt x="2720" y="22"/>
                    <a:pt x="2511" y="63"/>
                    <a:pt x="2323" y="84"/>
                  </a:cubicBezTo>
                  <a:cubicBezTo>
                    <a:pt x="1549" y="775"/>
                    <a:pt x="775" y="1507"/>
                    <a:pt x="0" y="2219"/>
                  </a:cubicBezTo>
                  <a:cubicBezTo>
                    <a:pt x="210" y="2177"/>
                    <a:pt x="419" y="2156"/>
                    <a:pt x="628" y="2135"/>
                  </a:cubicBezTo>
                  <a:cubicBezTo>
                    <a:pt x="1381" y="1423"/>
                    <a:pt x="2135" y="712"/>
                    <a:pt x="2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2"/>
            <p:cNvSpPr/>
            <p:nvPr/>
          </p:nvSpPr>
          <p:spPr>
            <a:xfrm>
              <a:off x="5018600" y="1038975"/>
              <a:ext cx="61225" cy="72725"/>
            </a:xfrm>
            <a:custGeom>
              <a:avLst/>
              <a:gdLst/>
              <a:ahLst/>
              <a:cxnLst/>
              <a:rect l="l" t="t" r="r" b="b"/>
              <a:pathLst>
                <a:path w="2449" h="2909" extrusionOk="0">
                  <a:moveTo>
                    <a:pt x="2448" y="0"/>
                  </a:moveTo>
                  <a:cubicBezTo>
                    <a:pt x="1632" y="732"/>
                    <a:pt x="816" y="1465"/>
                    <a:pt x="0" y="2197"/>
                  </a:cubicBezTo>
                  <a:lnTo>
                    <a:pt x="0" y="2908"/>
                  </a:lnTo>
                  <a:cubicBezTo>
                    <a:pt x="753" y="2218"/>
                    <a:pt x="1507" y="1507"/>
                    <a:pt x="2260" y="795"/>
                  </a:cubicBezTo>
                  <a:cubicBezTo>
                    <a:pt x="2302" y="544"/>
                    <a:pt x="2364" y="272"/>
                    <a:pt x="2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5267050" y="871725"/>
              <a:ext cx="58775" cy="44850"/>
            </a:xfrm>
            <a:custGeom>
              <a:avLst/>
              <a:gdLst/>
              <a:ahLst/>
              <a:cxnLst/>
              <a:rect l="l" t="t" r="r" b="b"/>
              <a:pathLst>
                <a:path w="2351" h="1794" extrusionOk="0">
                  <a:moveTo>
                    <a:pt x="2240" y="0"/>
                  </a:moveTo>
                  <a:cubicBezTo>
                    <a:pt x="2226" y="0"/>
                    <a:pt x="2212" y="5"/>
                    <a:pt x="2198" y="15"/>
                  </a:cubicBezTo>
                  <a:cubicBezTo>
                    <a:pt x="1444" y="580"/>
                    <a:pt x="712" y="1187"/>
                    <a:pt x="1" y="1794"/>
                  </a:cubicBezTo>
                  <a:lnTo>
                    <a:pt x="315" y="1794"/>
                  </a:lnTo>
                  <a:cubicBezTo>
                    <a:pt x="942" y="1229"/>
                    <a:pt x="1591" y="685"/>
                    <a:pt x="2281" y="162"/>
                  </a:cubicBezTo>
                  <a:cubicBezTo>
                    <a:pt x="2351" y="110"/>
                    <a:pt x="2305"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2"/>
            <p:cNvSpPr/>
            <p:nvPr/>
          </p:nvSpPr>
          <p:spPr>
            <a:xfrm>
              <a:off x="5018600" y="1107500"/>
              <a:ext cx="50225" cy="59125"/>
            </a:xfrm>
            <a:custGeom>
              <a:avLst/>
              <a:gdLst/>
              <a:ahLst/>
              <a:cxnLst/>
              <a:rect l="l" t="t" r="r" b="b"/>
              <a:pathLst>
                <a:path w="2009" h="2365" extrusionOk="0">
                  <a:moveTo>
                    <a:pt x="2009" y="0"/>
                  </a:moveTo>
                  <a:lnTo>
                    <a:pt x="2009" y="0"/>
                  </a:lnTo>
                  <a:cubicBezTo>
                    <a:pt x="1339" y="607"/>
                    <a:pt x="670" y="1214"/>
                    <a:pt x="0" y="1820"/>
                  </a:cubicBezTo>
                  <a:lnTo>
                    <a:pt x="0" y="2364"/>
                  </a:lnTo>
                  <a:cubicBezTo>
                    <a:pt x="670" y="1737"/>
                    <a:pt x="1318" y="1109"/>
                    <a:pt x="1988" y="460"/>
                  </a:cubicBezTo>
                  <a:cubicBezTo>
                    <a:pt x="1988" y="314"/>
                    <a:pt x="2009" y="147"/>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2"/>
            <p:cNvSpPr/>
            <p:nvPr/>
          </p:nvSpPr>
          <p:spPr>
            <a:xfrm>
              <a:off x="5018600" y="1133125"/>
              <a:ext cx="49175" cy="62275"/>
            </a:xfrm>
            <a:custGeom>
              <a:avLst/>
              <a:gdLst/>
              <a:ahLst/>
              <a:cxnLst/>
              <a:rect l="l" t="t" r="r" b="b"/>
              <a:pathLst>
                <a:path w="1967" h="2491" extrusionOk="0">
                  <a:moveTo>
                    <a:pt x="1967" y="0"/>
                  </a:moveTo>
                  <a:lnTo>
                    <a:pt x="1967" y="0"/>
                  </a:lnTo>
                  <a:cubicBezTo>
                    <a:pt x="1297" y="586"/>
                    <a:pt x="649" y="1172"/>
                    <a:pt x="0" y="1779"/>
                  </a:cubicBezTo>
                  <a:lnTo>
                    <a:pt x="0" y="2490"/>
                  </a:lnTo>
                  <a:cubicBezTo>
                    <a:pt x="649" y="1883"/>
                    <a:pt x="1297" y="1277"/>
                    <a:pt x="1946" y="670"/>
                  </a:cubicBezTo>
                  <a:cubicBezTo>
                    <a:pt x="1946" y="440"/>
                    <a:pt x="1967" y="230"/>
                    <a:pt x="1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5307850" y="858500"/>
              <a:ext cx="65950" cy="57575"/>
            </a:xfrm>
            <a:custGeom>
              <a:avLst/>
              <a:gdLst/>
              <a:ahLst/>
              <a:cxnLst/>
              <a:rect l="l" t="t" r="r" b="b"/>
              <a:pathLst>
                <a:path w="2638" h="2303" extrusionOk="0">
                  <a:moveTo>
                    <a:pt x="2344" y="0"/>
                  </a:moveTo>
                  <a:cubicBezTo>
                    <a:pt x="1737" y="607"/>
                    <a:pt x="1131" y="1235"/>
                    <a:pt x="503" y="1821"/>
                  </a:cubicBezTo>
                  <a:cubicBezTo>
                    <a:pt x="503" y="1821"/>
                    <a:pt x="503" y="1821"/>
                    <a:pt x="482" y="1842"/>
                  </a:cubicBezTo>
                  <a:cubicBezTo>
                    <a:pt x="336" y="1988"/>
                    <a:pt x="168" y="2135"/>
                    <a:pt x="1" y="2302"/>
                  </a:cubicBezTo>
                  <a:cubicBezTo>
                    <a:pt x="126" y="2281"/>
                    <a:pt x="252" y="2281"/>
                    <a:pt x="377" y="2281"/>
                  </a:cubicBezTo>
                  <a:cubicBezTo>
                    <a:pt x="1131" y="1528"/>
                    <a:pt x="1884" y="754"/>
                    <a:pt x="2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5018600" y="1175500"/>
              <a:ext cx="48125" cy="54425"/>
            </a:xfrm>
            <a:custGeom>
              <a:avLst/>
              <a:gdLst/>
              <a:ahLst/>
              <a:cxnLst/>
              <a:rect l="l" t="t" r="r" b="b"/>
              <a:pathLst>
                <a:path w="1925" h="2177" extrusionOk="0">
                  <a:moveTo>
                    <a:pt x="1925" y="0"/>
                  </a:moveTo>
                  <a:cubicBezTo>
                    <a:pt x="1318" y="544"/>
                    <a:pt x="711" y="1088"/>
                    <a:pt x="105" y="1653"/>
                  </a:cubicBezTo>
                  <a:cubicBezTo>
                    <a:pt x="63" y="1674"/>
                    <a:pt x="42" y="1716"/>
                    <a:pt x="0" y="1737"/>
                  </a:cubicBezTo>
                  <a:lnTo>
                    <a:pt x="0" y="2176"/>
                  </a:lnTo>
                  <a:cubicBezTo>
                    <a:pt x="628" y="1590"/>
                    <a:pt x="1276" y="1025"/>
                    <a:pt x="1925" y="460"/>
                  </a:cubicBezTo>
                  <a:cubicBezTo>
                    <a:pt x="1925" y="314"/>
                    <a:pt x="1925" y="168"/>
                    <a:pt x="1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2"/>
            <p:cNvSpPr/>
            <p:nvPr/>
          </p:nvSpPr>
          <p:spPr>
            <a:xfrm>
              <a:off x="5431300" y="838575"/>
              <a:ext cx="3175" cy="1125"/>
            </a:xfrm>
            <a:custGeom>
              <a:avLst/>
              <a:gdLst/>
              <a:ahLst/>
              <a:cxnLst/>
              <a:rect l="l" t="t" r="r" b="b"/>
              <a:pathLst>
                <a:path w="127" h="45" extrusionOk="0">
                  <a:moveTo>
                    <a:pt x="68" y="0"/>
                  </a:moveTo>
                  <a:cubicBezTo>
                    <a:pt x="54" y="0"/>
                    <a:pt x="38" y="7"/>
                    <a:pt x="22" y="23"/>
                  </a:cubicBezTo>
                  <a:cubicBezTo>
                    <a:pt x="1" y="44"/>
                    <a:pt x="1" y="44"/>
                    <a:pt x="1" y="44"/>
                  </a:cubicBezTo>
                  <a:lnTo>
                    <a:pt x="126" y="44"/>
                  </a:lnTo>
                  <a:cubicBezTo>
                    <a:pt x="113" y="18"/>
                    <a:pt x="92"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2"/>
            <p:cNvSpPr/>
            <p:nvPr/>
          </p:nvSpPr>
          <p:spPr>
            <a:xfrm>
              <a:off x="5355975" y="858500"/>
              <a:ext cx="62275" cy="54425"/>
            </a:xfrm>
            <a:custGeom>
              <a:avLst/>
              <a:gdLst/>
              <a:ahLst/>
              <a:cxnLst/>
              <a:rect l="l" t="t" r="r" b="b"/>
              <a:pathLst>
                <a:path w="2491" h="2177" extrusionOk="0">
                  <a:moveTo>
                    <a:pt x="2240" y="0"/>
                  </a:moveTo>
                  <a:cubicBezTo>
                    <a:pt x="1507" y="733"/>
                    <a:pt x="754" y="1444"/>
                    <a:pt x="1" y="2176"/>
                  </a:cubicBezTo>
                  <a:cubicBezTo>
                    <a:pt x="105" y="2156"/>
                    <a:pt x="231" y="2156"/>
                    <a:pt x="336" y="2156"/>
                  </a:cubicBezTo>
                  <a:cubicBezTo>
                    <a:pt x="1047" y="1444"/>
                    <a:pt x="1737" y="754"/>
                    <a:pt x="2449" y="42"/>
                  </a:cubicBezTo>
                  <a:cubicBezTo>
                    <a:pt x="2470" y="42"/>
                    <a:pt x="2470" y="21"/>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5018600" y="1217850"/>
              <a:ext cx="46050" cy="57050"/>
            </a:xfrm>
            <a:custGeom>
              <a:avLst/>
              <a:gdLst/>
              <a:ahLst/>
              <a:cxnLst/>
              <a:rect l="l" t="t" r="r" b="b"/>
              <a:pathLst>
                <a:path w="1842" h="2282" extrusionOk="0">
                  <a:moveTo>
                    <a:pt x="1841" y="1"/>
                  </a:moveTo>
                  <a:lnTo>
                    <a:pt x="1841" y="1"/>
                  </a:lnTo>
                  <a:cubicBezTo>
                    <a:pt x="1235" y="566"/>
                    <a:pt x="628" y="1152"/>
                    <a:pt x="0" y="1717"/>
                  </a:cubicBezTo>
                  <a:cubicBezTo>
                    <a:pt x="21" y="1905"/>
                    <a:pt x="21" y="2093"/>
                    <a:pt x="21" y="2282"/>
                  </a:cubicBezTo>
                  <a:cubicBezTo>
                    <a:pt x="628" y="1717"/>
                    <a:pt x="1214" y="1173"/>
                    <a:pt x="1799" y="608"/>
                  </a:cubicBezTo>
                  <a:cubicBezTo>
                    <a:pt x="1820" y="398"/>
                    <a:pt x="1841" y="210"/>
                    <a:pt x="1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2"/>
            <p:cNvSpPr/>
            <p:nvPr/>
          </p:nvSpPr>
          <p:spPr>
            <a:xfrm>
              <a:off x="5402025" y="898875"/>
              <a:ext cx="14650" cy="10900"/>
            </a:xfrm>
            <a:custGeom>
              <a:avLst/>
              <a:gdLst/>
              <a:ahLst/>
              <a:cxnLst/>
              <a:rect l="l" t="t" r="r" b="b"/>
              <a:pathLst>
                <a:path w="586" h="436" extrusionOk="0">
                  <a:moveTo>
                    <a:pt x="473" y="0"/>
                  </a:moveTo>
                  <a:cubicBezTo>
                    <a:pt x="450" y="0"/>
                    <a:pt x="424" y="12"/>
                    <a:pt x="398" y="38"/>
                  </a:cubicBezTo>
                  <a:cubicBezTo>
                    <a:pt x="272" y="164"/>
                    <a:pt x="126" y="310"/>
                    <a:pt x="0" y="436"/>
                  </a:cubicBezTo>
                  <a:cubicBezTo>
                    <a:pt x="105" y="436"/>
                    <a:pt x="188" y="436"/>
                    <a:pt x="293" y="415"/>
                  </a:cubicBezTo>
                  <a:cubicBezTo>
                    <a:pt x="377" y="331"/>
                    <a:pt x="460" y="269"/>
                    <a:pt x="544" y="164"/>
                  </a:cubicBezTo>
                  <a:cubicBezTo>
                    <a:pt x="586" y="143"/>
                    <a:pt x="565" y="101"/>
                    <a:pt x="544" y="59"/>
                  </a:cubicBezTo>
                  <a:cubicBezTo>
                    <a:pt x="532" y="23"/>
                    <a:pt x="506" y="0"/>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2"/>
            <p:cNvSpPr/>
            <p:nvPr/>
          </p:nvSpPr>
          <p:spPr>
            <a:xfrm>
              <a:off x="5201675" y="1039475"/>
              <a:ext cx="116675" cy="112500"/>
            </a:xfrm>
            <a:custGeom>
              <a:avLst/>
              <a:gdLst/>
              <a:ahLst/>
              <a:cxnLst/>
              <a:rect l="l" t="t" r="r" b="b"/>
              <a:pathLst>
                <a:path w="4667" h="4500" extrusionOk="0">
                  <a:moveTo>
                    <a:pt x="4666" y="1"/>
                  </a:moveTo>
                  <a:lnTo>
                    <a:pt x="4666" y="1"/>
                  </a:lnTo>
                  <a:cubicBezTo>
                    <a:pt x="4394" y="85"/>
                    <a:pt x="4143" y="189"/>
                    <a:pt x="3892" y="294"/>
                  </a:cubicBezTo>
                  <a:cubicBezTo>
                    <a:pt x="2804" y="1277"/>
                    <a:pt x="1716" y="2282"/>
                    <a:pt x="628" y="3286"/>
                  </a:cubicBezTo>
                  <a:cubicBezTo>
                    <a:pt x="398" y="3663"/>
                    <a:pt x="189" y="4081"/>
                    <a:pt x="0" y="4500"/>
                  </a:cubicBezTo>
                  <a:cubicBezTo>
                    <a:pt x="1570" y="3014"/>
                    <a:pt x="3118" y="1507"/>
                    <a:pt x="4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2"/>
            <p:cNvSpPr/>
            <p:nvPr/>
          </p:nvSpPr>
          <p:spPr>
            <a:xfrm>
              <a:off x="5019625" y="1262325"/>
              <a:ext cx="41875" cy="53900"/>
            </a:xfrm>
            <a:custGeom>
              <a:avLst/>
              <a:gdLst/>
              <a:ahLst/>
              <a:cxnLst/>
              <a:rect l="l" t="t" r="r" b="b"/>
              <a:pathLst>
                <a:path w="1675" h="2156" extrusionOk="0">
                  <a:moveTo>
                    <a:pt x="1675" y="0"/>
                  </a:moveTo>
                  <a:cubicBezTo>
                    <a:pt x="1131" y="524"/>
                    <a:pt x="566" y="1026"/>
                    <a:pt x="1" y="1528"/>
                  </a:cubicBezTo>
                  <a:cubicBezTo>
                    <a:pt x="1" y="1737"/>
                    <a:pt x="22" y="1946"/>
                    <a:pt x="22" y="2156"/>
                  </a:cubicBezTo>
                  <a:cubicBezTo>
                    <a:pt x="566" y="1695"/>
                    <a:pt x="1110" y="1235"/>
                    <a:pt x="1633" y="775"/>
                  </a:cubicBezTo>
                  <a:cubicBezTo>
                    <a:pt x="1654" y="524"/>
                    <a:pt x="1675" y="272"/>
                    <a:pt x="16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5075600" y="1249250"/>
              <a:ext cx="1075" cy="19375"/>
            </a:xfrm>
            <a:custGeom>
              <a:avLst/>
              <a:gdLst/>
              <a:ahLst/>
              <a:cxnLst/>
              <a:rect l="l" t="t" r="r" b="b"/>
              <a:pathLst>
                <a:path w="43" h="775" extrusionOk="0">
                  <a:moveTo>
                    <a:pt x="43" y="0"/>
                  </a:moveTo>
                  <a:cubicBezTo>
                    <a:pt x="22" y="251"/>
                    <a:pt x="22" y="523"/>
                    <a:pt x="1" y="775"/>
                  </a:cubicBezTo>
                  <a:cubicBezTo>
                    <a:pt x="22" y="754"/>
                    <a:pt x="43" y="754"/>
                    <a:pt x="43" y="733"/>
                  </a:cubicBezTo>
                  <a:lnTo>
                    <a:pt x="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5189650" y="1031650"/>
              <a:ext cx="183100" cy="160075"/>
            </a:xfrm>
            <a:custGeom>
              <a:avLst/>
              <a:gdLst/>
              <a:ahLst/>
              <a:cxnLst/>
              <a:rect l="l" t="t" r="r" b="b"/>
              <a:pathLst>
                <a:path w="7324" h="6403" extrusionOk="0">
                  <a:moveTo>
                    <a:pt x="6968" y="0"/>
                  </a:moveTo>
                  <a:cubicBezTo>
                    <a:pt x="4854" y="1946"/>
                    <a:pt x="2532" y="3641"/>
                    <a:pt x="377" y="5524"/>
                  </a:cubicBezTo>
                  <a:cubicBezTo>
                    <a:pt x="314" y="5587"/>
                    <a:pt x="251" y="5650"/>
                    <a:pt x="188" y="5712"/>
                  </a:cubicBezTo>
                  <a:cubicBezTo>
                    <a:pt x="105" y="5942"/>
                    <a:pt x="42" y="6173"/>
                    <a:pt x="0" y="6403"/>
                  </a:cubicBezTo>
                  <a:cubicBezTo>
                    <a:pt x="147" y="6256"/>
                    <a:pt x="293" y="6131"/>
                    <a:pt x="439" y="5984"/>
                  </a:cubicBezTo>
                  <a:cubicBezTo>
                    <a:pt x="2448" y="4185"/>
                    <a:pt x="4603" y="2532"/>
                    <a:pt x="6591" y="691"/>
                  </a:cubicBezTo>
                  <a:cubicBezTo>
                    <a:pt x="6842" y="460"/>
                    <a:pt x="7093" y="230"/>
                    <a:pt x="7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2"/>
            <p:cNvSpPr/>
            <p:nvPr/>
          </p:nvSpPr>
          <p:spPr>
            <a:xfrm>
              <a:off x="5021200" y="1304175"/>
              <a:ext cx="38225" cy="47625"/>
            </a:xfrm>
            <a:custGeom>
              <a:avLst/>
              <a:gdLst/>
              <a:ahLst/>
              <a:cxnLst/>
              <a:rect l="l" t="t" r="r" b="b"/>
              <a:pathLst>
                <a:path w="1529" h="1905" extrusionOk="0">
                  <a:moveTo>
                    <a:pt x="1528" y="0"/>
                  </a:moveTo>
                  <a:cubicBezTo>
                    <a:pt x="1026" y="502"/>
                    <a:pt x="524" y="1005"/>
                    <a:pt x="1" y="1486"/>
                  </a:cubicBezTo>
                  <a:cubicBezTo>
                    <a:pt x="1" y="1611"/>
                    <a:pt x="22" y="1758"/>
                    <a:pt x="22" y="1904"/>
                  </a:cubicBezTo>
                  <a:cubicBezTo>
                    <a:pt x="545" y="1528"/>
                    <a:pt x="1047" y="1151"/>
                    <a:pt x="1528" y="733"/>
                  </a:cubicBezTo>
                  <a:cubicBezTo>
                    <a:pt x="1528" y="482"/>
                    <a:pt x="1528" y="251"/>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2"/>
            <p:cNvSpPr/>
            <p:nvPr/>
          </p:nvSpPr>
          <p:spPr>
            <a:xfrm>
              <a:off x="5074550" y="1287425"/>
              <a:ext cx="2125" cy="20950"/>
            </a:xfrm>
            <a:custGeom>
              <a:avLst/>
              <a:gdLst/>
              <a:ahLst/>
              <a:cxnLst/>
              <a:rect l="l" t="t" r="r" b="b"/>
              <a:pathLst>
                <a:path w="85" h="838" extrusionOk="0">
                  <a:moveTo>
                    <a:pt x="85" y="1"/>
                  </a:moveTo>
                  <a:cubicBezTo>
                    <a:pt x="64" y="22"/>
                    <a:pt x="43" y="43"/>
                    <a:pt x="22" y="64"/>
                  </a:cubicBezTo>
                  <a:cubicBezTo>
                    <a:pt x="22" y="315"/>
                    <a:pt x="22" y="587"/>
                    <a:pt x="1" y="838"/>
                  </a:cubicBezTo>
                  <a:cubicBezTo>
                    <a:pt x="43" y="817"/>
                    <a:pt x="64" y="796"/>
                    <a:pt x="85" y="754"/>
                  </a:cubicBezTo>
                  <a:lnTo>
                    <a:pt x="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5187550" y="1162425"/>
              <a:ext cx="70125" cy="69050"/>
            </a:xfrm>
            <a:custGeom>
              <a:avLst/>
              <a:gdLst/>
              <a:ahLst/>
              <a:cxnLst/>
              <a:rect l="l" t="t" r="r" b="b"/>
              <a:pathLst>
                <a:path w="2805" h="2762" extrusionOk="0">
                  <a:moveTo>
                    <a:pt x="2804" y="0"/>
                  </a:moveTo>
                  <a:lnTo>
                    <a:pt x="2804" y="0"/>
                  </a:lnTo>
                  <a:cubicBezTo>
                    <a:pt x="1863" y="753"/>
                    <a:pt x="921" y="1527"/>
                    <a:pt x="0" y="2323"/>
                  </a:cubicBezTo>
                  <a:cubicBezTo>
                    <a:pt x="0" y="2469"/>
                    <a:pt x="0" y="2615"/>
                    <a:pt x="21" y="2762"/>
                  </a:cubicBezTo>
                  <a:cubicBezTo>
                    <a:pt x="858" y="2030"/>
                    <a:pt x="1716" y="1297"/>
                    <a:pt x="2574" y="586"/>
                  </a:cubicBezTo>
                  <a:cubicBezTo>
                    <a:pt x="2637" y="377"/>
                    <a:pt x="2720" y="188"/>
                    <a:pt x="2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5028625" y="1337125"/>
              <a:ext cx="31300" cy="27675"/>
            </a:xfrm>
            <a:custGeom>
              <a:avLst/>
              <a:gdLst/>
              <a:ahLst/>
              <a:cxnLst/>
              <a:rect l="l" t="t" r="r" b="b"/>
              <a:pathLst>
                <a:path w="1252" h="1107" extrusionOk="0">
                  <a:moveTo>
                    <a:pt x="1231" y="1"/>
                  </a:moveTo>
                  <a:cubicBezTo>
                    <a:pt x="875" y="293"/>
                    <a:pt x="520" y="565"/>
                    <a:pt x="143" y="837"/>
                  </a:cubicBezTo>
                  <a:cubicBezTo>
                    <a:pt x="1" y="927"/>
                    <a:pt x="85" y="1107"/>
                    <a:pt x="217" y="1107"/>
                  </a:cubicBezTo>
                  <a:cubicBezTo>
                    <a:pt x="240" y="1107"/>
                    <a:pt x="265" y="1101"/>
                    <a:pt x="289" y="1089"/>
                  </a:cubicBezTo>
                  <a:cubicBezTo>
                    <a:pt x="624" y="942"/>
                    <a:pt x="938" y="754"/>
                    <a:pt x="1252" y="545"/>
                  </a:cubicBezTo>
                  <a:cubicBezTo>
                    <a:pt x="1231" y="356"/>
                    <a:pt x="1231" y="189"/>
                    <a:pt x="1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2"/>
            <p:cNvSpPr/>
            <p:nvPr/>
          </p:nvSpPr>
          <p:spPr>
            <a:xfrm>
              <a:off x="5074550" y="1322475"/>
              <a:ext cx="2125" cy="17300"/>
            </a:xfrm>
            <a:custGeom>
              <a:avLst/>
              <a:gdLst/>
              <a:ahLst/>
              <a:cxnLst/>
              <a:rect l="l" t="t" r="r" b="b"/>
              <a:pathLst>
                <a:path w="85" h="692" extrusionOk="0">
                  <a:moveTo>
                    <a:pt x="85" y="1"/>
                  </a:moveTo>
                  <a:cubicBezTo>
                    <a:pt x="64" y="22"/>
                    <a:pt x="43" y="43"/>
                    <a:pt x="1" y="84"/>
                  </a:cubicBezTo>
                  <a:cubicBezTo>
                    <a:pt x="1" y="252"/>
                    <a:pt x="1" y="440"/>
                    <a:pt x="1" y="628"/>
                  </a:cubicBezTo>
                  <a:cubicBezTo>
                    <a:pt x="1" y="649"/>
                    <a:pt x="1" y="670"/>
                    <a:pt x="1" y="691"/>
                  </a:cubicBezTo>
                  <a:cubicBezTo>
                    <a:pt x="43" y="670"/>
                    <a:pt x="64" y="649"/>
                    <a:pt x="85" y="628"/>
                  </a:cubicBezTo>
                  <a:lnTo>
                    <a:pt x="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2"/>
            <p:cNvSpPr/>
            <p:nvPr/>
          </p:nvSpPr>
          <p:spPr>
            <a:xfrm>
              <a:off x="5226775" y="1160325"/>
              <a:ext cx="550" cy="550"/>
            </a:xfrm>
            <a:custGeom>
              <a:avLst/>
              <a:gdLst/>
              <a:ahLst/>
              <a:cxnLst/>
              <a:rect l="l" t="t" r="r" b="b"/>
              <a:pathLst>
                <a:path w="22" h="22" extrusionOk="0">
                  <a:moveTo>
                    <a:pt x="1" y="0"/>
                  </a:moveTo>
                  <a:lnTo>
                    <a:pt x="1" y="21"/>
                  </a:lnTo>
                  <a:cubicBezTo>
                    <a:pt x="22" y="21"/>
                    <a:pt x="2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5075600" y="1364325"/>
              <a:ext cx="1600" cy="6825"/>
            </a:xfrm>
            <a:custGeom>
              <a:avLst/>
              <a:gdLst/>
              <a:ahLst/>
              <a:cxnLst/>
              <a:rect l="l" t="t" r="r" b="b"/>
              <a:pathLst>
                <a:path w="64" h="273" extrusionOk="0">
                  <a:moveTo>
                    <a:pt x="63" y="1"/>
                  </a:moveTo>
                  <a:cubicBezTo>
                    <a:pt x="43" y="21"/>
                    <a:pt x="22" y="42"/>
                    <a:pt x="1" y="63"/>
                  </a:cubicBezTo>
                  <a:cubicBezTo>
                    <a:pt x="1" y="126"/>
                    <a:pt x="22" y="189"/>
                    <a:pt x="22" y="273"/>
                  </a:cubicBezTo>
                  <a:cubicBezTo>
                    <a:pt x="43" y="252"/>
                    <a:pt x="43" y="231"/>
                    <a:pt x="63" y="231"/>
                  </a:cubicBezTo>
                  <a:cubicBezTo>
                    <a:pt x="63" y="147"/>
                    <a:pt x="63" y="8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5028000" y="1377925"/>
              <a:ext cx="35075" cy="35075"/>
            </a:xfrm>
            <a:custGeom>
              <a:avLst/>
              <a:gdLst/>
              <a:ahLst/>
              <a:cxnLst/>
              <a:rect l="l" t="t" r="r" b="b"/>
              <a:pathLst>
                <a:path w="1403" h="1403" extrusionOk="0">
                  <a:moveTo>
                    <a:pt x="1361" y="1"/>
                  </a:moveTo>
                  <a:cubicBezTo>
                    <a:pt x="921" y="398"/>
                    <a:pt x="461" y="796"/>
                    <a:pt x="1" y="1193"/>
                  </a:cubicBezTo>
                  <a:cubicBezTo>
                    <a:pt x="22" y="1256"/>
                    <a:pt x="22" y="1340"/>
                    <a:pt x="42" y="1402"/>
                  </a:cubicBezTo>
                  <a:cubicBezTo>
                    <a:pt x="482" y="1005"/>
                    <a:pt x="942" y="586"/>
                    <a:pt x="1403" y="189"/>
                  </a:cubicBezTo>
                  <a:cubicBezTo>
                    <a:pt x="1382" y="126"/>
                    <a:pt x="1382" y="63"/>
                    <a:pt x="1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5189650" y="1180725"/>
              <a:ext cx="61225" cy="69600"/>
            </a:xfrm>
            <a:custGeom>
              <a:avLst/>
              <a:gdLst/>
              <a:ahLst/>
              <a:cxnLst/>
              <a:rect l="l" t="t" r="r" b="b"/>
              <a:pathLst>
                <a:path w="2449" h="2784" extrusionOk="0">
                  <a:moveTo>
                    <a:pt x="2448" y="0"/>
                  </a:moveTo>
                  <a:lnTo>
                    <a:pt x="2448" y="0"/>
                  </a:lnTo>
                  <a:cubicBezTo>
                    <a:pt x="1611" y="879"/>
                    <a:pt x="816" y="1758"/>
                    <a:pt x="0" y="2616"/>
                  </a:cubicBezTo>
                  <a:cubicBezTo>
                    <a:pt x="21" y="2679"/>
                    <a:pt x="21" y="2720"/>
                    <a:pt x="21" y="2783"/>
                  </a:cubicBezTo>
                  <a:cubicBezTo>
                    <a:pt x="816" y="1904"/>
                    <a:pt x="1590" y="1047"/>
                    <a:pt x="2385" y="189"/>
                  </a:cubicBezTo>
                  <a:cubicBezTo>
                    <a:pt x="2406" y="126"/>
                    <a:pt x="2427" y="63"/>
                    <a:pt x="2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2"/>
            <p:cNvSpPr/>
            <p:nvPr/>
          </p:nvSpPr>
          <p:spPr>
            <a:xfrm>
              <a:off x="5275425" y="1154050"/>
              <a:ext cx="2125" cy="3675"/>
            </a:xfrm>
            <a:custGeom>
              <a:avLst/>
              <a:gdLst/>
              <a:ahLst/>
              <a:cxnLst/>
              <a:rect l="l" t="t" r="r" b="b"/>
              <a:pathLst>
                <a:path w="85" h="147" extrusionOk="0">
                  <a:moveTo>
                    <a:pt x="63" y="0"/>
                  </a:moveTo>
                  <a:cubicBezTo>
                    <a:pt x="42" y="42"/>
                    <a:pt x="21" y="105"/>
                    <a:pt x="1" y="147"/>
                  </a:cubicBezTo>
                  <a:cubicBezTo>
                    <a:pt x="21" y="126"/>
                    <a:pt x="21" y="105"/>
                    <a:pt x="42" y="84"/>
                  </a:cubicBezTo>
                  <a:cubicBezTo>
                    <a:pt x="42" y="84"/>
                    <a:pt x="63" y="63"/>
                    <a:pt x="63" y="63"/>
                  </a:cubicBezTo>
                  <a:cubicBezTo>
                    <a:pt x="84" y="42"/>
                    <a:pt x="84" y="21"/>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5198000" y="1234075"/>
              <a:ext cx="49200" cy="50250"/>
            </a:xfrm>
            <a:custGeom>
              <a:avLst/>
              <a:gdLst/>
              <a:ahLst/>
              <a:cxnLst/>
              <a:rect l="l" t="t" r="r" b="b"/>
              <a:pathLst>
                <a:path w="1968" h="2010" extrusionOk="0">
                  <a:moveTo>
                    <a:pt x="1947" y="1"/>
                  </a:moveTo>
                  <a:cubicBezTo>
                    <a:pt x="1298" y="586"/>
                    <a:pt x="649" y="1193"/>
                    <a:pt x="1" y="1779"/>
                  </a:cubicBezTo>
                  <a:cubicBezTo>
                    <a:pt x="22" y="1842"/>
                    <a:pt x="43" y="1926"/>
                    <a:pt x="85" y="2009"/>
                  </a:cubicBezTo>
                  <a:cubicBezTo>
                    <a:pt x="712" y="1402"/>
                    <a:pt x="1340" y="796"/>
                    <a:pt x="1968" y="189"/>
                  </a:cubicBezTo>
                  <a:cubicBezTo>
                    <a:pt x="1968" y="126"/>
                    <a:pt x="1947" y="63"/>
                    <a:pt x="19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5031150" y="1396225"/>
              <a:ext cx="36100" cy="40300"/>
            </a:xfrm>
            <a:custGeom>
              <a:avLst/>
              <a:gdLst/>
              <a:ahLst/>
              <a:cxnLst/>
              <a:rect l="l" t="t" r="r" b="b"/>
              <a:pathLst>
                <a:path w="1444" h="1612" extrusionOk="0">
                  <a:moveTo>
                    <a:pt x="1360" y="1"/>
                  </a:moveTo>
                  <a:cubicBezTo>
                    <a:pt x="921" y="378"/>
                    <a:pt x="461" y="775"/>
                    <a:pt x="0" y="1152"/>
                  </a:cubicBezTo>
                  <a:cubicBezTo>
                    <a:pt x="21" y="1298"/>
                    <a:pt x="63" y="1445"/>
                    <a:pt x="84" y="1612"/>
                  </a:cubicBezTo>
                  <a:cubicBezTo>
                    <a:pt x="544" y="1194"/>
                    <a:pt x="984" y="775"/>
                    <a:pt x="1444" y="378"/>
                  </a:cubicBezTo>
                  <a:cubicBezTo>
                    <a:pt x="1402" y="252"/>
                    <a:pt x="1381" y="126"/>
                    <a:pt x="13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5077700" y="1384725"/>
              <a:ext cx="3150" cy="10500"/>
            </a:xfrm>
            <a:custGeom>
              <a:avLst/>
              <a:gdLst/>
              <a:ahLst/>
              <a:cxnLst/>
              <a:rect l="l" t="t" r="r" b="b"/>
              <a:pathLst>
                <a:path w="126" h="420" extrusionOk="0">
                  <a:moveTo>
                    <a:pt x="63" y="1"/>
                  </a:moveTo>
                  <a:cubicBezTo>
                    <a:pt x="42" y="21"/>
                    <a:pt x="21" y="42"/>
                    <a:pt x="0" y="63"/>
                  </a:cubicBezTo>
                  <a:cubicBezTo>
                    <a:pt x="0" y="168"/>
                    <a:pt x="21" y="293"/>
                    <a:pt x="42" y="419"/>
                  </a:cubicBezTo>
                  <a:cubicBezTo>
                    <a:pt x="63" y="398"/>
                    <a:pt x="84" y="356"/>
                    <a:pt x="126" y="335"/>
                  </a:cubicBezTo>
                  <a:cubicBezTo>
                    <a:pt x="84" y="231"/>
                    <a:pt x="63" y="126"/>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5081875" y="1409300"/>
              <a:ext cx="6825" cy="13125"/>
            </a:xfrm>
            <a:custGeom>
              <a:avLst/>
              <a:gdLst/>
              <a:ahLst/>
              <a:cxnLst/>
              <a:rect l="l" t="t" r="r" b="b"/>
              <a:pathLst>
                <a:path w="273" h="525" extrusionOk="0">
                  <a:moveTo>
                    <a:pt x="126" y="1"/>
                  </a:moveTo>
                  <a:cubicBezTo>
                    <a:pt x="84" y="43"/>
                    <a:pt x="43" y="85"/>
                    <a:pt x="1" y="127"/>
                  </a:cubicBezTo>
                  <a:cubicBezTo>
                    <a:pt x="43" y="273"/>
                    <a:pt x="64" y="399"/>
                    <a:pt x="105" y="524"/>
                  </a:cubicBezTo>
                  <a:cubicBezTo>
                    <a:pt x="168" y="482"/>
                    <a:pt x="210" y="440"/>
                    <a:pt x="273" y="378"/>
                  </a:cubicBezTo>
                  <a:cubicBezTo>
                    <a:pt x="210" y="252"/>
                    <a:pt x="168" y="127"/>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5040550" y="1422900"/>
              <a:ext cx="34550" cy="38750"/>
            </a:xfrm>
            <a:custGeom>
              <a:avLst/>
              <a:gdLst/>
              <a:ahLst/>
              <a:cxnLst/>
              <a:rect l="l" t="t" r="r" b="b"/>
              <a:pathLst>
                <a:path w="1382" h="1550" extrusionOk="0">
                  <a:moveTo>
                    <a:pt x="1256" y="1"/>
                  </a:moveTo>
                  <a:cubicBezTo>
                    <a:pt x="838" y="399"/>
                    <a:pt x="419" y="817"/>
                    <a:pt x="1" y="1215"/>
                  </a:cubicBezTo>
                  <a:cubicBezTo>
                    <a:pt x="43" y="1319"/>
                    <a:pt x="105" y="1445"/>
                    <a:pt x="168" y="1549"/>
                  </a:cubicBezTo>
                  <a:cubicBezTo>
                    <a:pt x="566" y="1152"/>
                    <a:pt x="984" y="754"/>
                    <a:pt x="1382" y="357"/>
                  </a:cubicBezTo>
                  <a:cubicBezTo>
                    <a:pt x="1340" y="231"/>
                    <a:pt x="1298" y="127"/>
                    <a:pt x="1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5204275" y="1251350"/>
              <a:ext cx="47625" cy="48650"/>
            </a:xfrm>
            <a:custGeom>
              <a:avLst/>
              <a:gdLst/>
              <a:ahLst/>
              <a:cxnLst/>
              <a:rect l="l" t="t" r="r" b="b"/>
              <a:pathLst>
                <a:path w="1905" h="1946" extrusionOk="0">
                  <a:moveTo>
                    <a:pt x="1842" y="0"/>
                  </a:moveTo>
                  <a:cubicBezTo>
                    <a:pt x="1214" y="565"/>
                    <a:pt x="608" y="1130"/>
                    <a:pt x="1" y="1695"/>
                  </a:cubicBezTo>
                  <a:cubicBezTo>
                    <a:pt x="22" y="1779"/>
                    <a:pt x="85" y="1862"/>
                    <a:pt x="126" y="1946"/>
                  </a:cubicBezTo>
                  <a:cubicBezTo>
                    <a:pt x="712" y="1381"/>
                    <a:pt x="1298" y="795"/>
                    <a:pt x="1905" y="230"/>
                  </a:cubicBezTo>
                  <a:cubicBezTo>
                    <a:pt x="1884" y="147"/>
                    <a:pt x="1863" y="84"/>
                    <a:pt x="1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5215800" y="1274875"/>
              <a:ext cx="46050" cy="46050"/>
            </a:xfrm>
            <a:custGeom>
              <a:avLst/>
              <a:gdLst/>
              <a:ahLst/>
              <a:cxnLst/>
              <a:rect l="l" t="t" r="r" b="b"/>
              <a:pathLst>
                <a:path w="1842" h="1842" extrusionOk="0">
                  <a:moveTo>
                    <a:pt x="1737" y="1"/>
                  </a:moveTo>
                  <a:cubicBezTo>
                    <a:pt x="1151" y="545"/>
                    <a:pt x="586" y="1068"/>
                    <a:pt x="0" y="1633"/>
                  </a:cubicBezTo>
                  <a:cubicBezTo>
                    <a:pt x="42" y="1695"/>
                    <a:pt x="84" y="1779"/>
                    <a:pt x="147" y="1842"/>
                  </a:cubicBezTo>
                  <a:cubicBezTo>
                    <a:pt x="712" y="1298"/>
                    <a:pt x="1277" y="754"/>
                    <a:pt x="1842" y="210"/>
                  </a:cubicBezTo>
                  <a:cubicBezTo>
                    <a:pt x="1842" y="189"/>
                    <a:pt x="1842" y="189"/>
                    <a:pt x="1842" y="168"/>
                  </a:cubicBezTo>
                  <a:cubicBezTo>
                    <a:pt x="1800" y="126"/>
                    <a:pt x="1779" y="63"/>
                    <a:pt x="1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5052600" y="1446450"/>
              <a:ext cx="33500" cy="36650"/>
            </a:xfrm>
            <a:custGeom>
              <a:avLst/>
              <a:gdLst/>
              <a:ahLst/>
              <a:cxnLst/>
              <a:rect l="l" t="t" r="r" b="b"/>
              <a:pathLst>
                <a:path w="1340" h="1466" extrusionOk="0">
                  <a:moveTo>
                    <a:pt x="1151" y="1"/>
                  </a:moveTo>
                  <a:cubicBezTo>
                    <a:pt x="753" y="377"/>
                    <a:pt x="377" y="754"/>
                    <a:pt x="0" y="1130"/>
                  </a:cubicBezTo>
                  <a:cubicBezTo>
                    <a:pt x="63" y="1256"/>
                    <a:pt x="147" y="1361"/>
                    <a:pt x="230" y="1465"/>
                  </a:cubicBezTo>
                  <a:cubicBezTo>
                    <a:pt x="586" y="1110"/>
                    <a:pt x="963" y="712"/>
                    <a:pt x="1339" y="335"/>
                  </a:cubicBezTo>
                  <a:cubicBezTo>
                    <a:pt x="1276" y="231"/>
                    <a:pt x="1214" y="126"/>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5090250" y="1432850"/>
              <a:ext cx="9450" cy="13625"/>
            </a:xfrm>
            <a:custGeom>
              <a:avLst/>
              <a:gdLst/>
              <a:ahLst/>
              <a:cxnLst/>
              <a:rect l="l" t="t" r="r" b="b"/>
              <a:pathLst>
                <a:path w="378" h="545" extrusionOk="0">
                  <a:moveTo>
                    <a:pt x="189" y="1"/>
                  </a:moveTo>
                  <a:cubicBezTo>
                    <a:pt x="126" y="63"/>
                    <a:pt x="63" y="126"/>
                    <a:pt x="1" y="189"/>
                  </a:cubicBezTo>
                  <a:cubicBezTo>
                    <a:pt x="63" y="314"/>
                    <a:pt x="105" y="419"/>
                    <a:pt x="168" y="545"/>
                  </a:cubicBezTo>
                  <a:cubicBezTo>
                    <a:pt x="252" y="461"/>
                    <a:pt x="314" y="398"/>
                    <a:pt x="377" y="314"/>
                  </a:cubicBezTo>
                  <a:cubicBezTo>
                    <a:pt x="314" y="210"/>
                    <a:pt x="252" y="105"/>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2"/>
            <p:cNvSpPr/>
            <p:nvPr/>
          </p:nvSpPr>
          <p:spPr>
            <a:xfrm>
              <a:off x="5101750" y="1452200"/>
              <a:ext cx="9975" cy="11550"/>
            </a:xfrm>
            <a:custGeom>
              <a:avLst/>
              <a:gdLst/>
              <a:ahLst/>
              <a:cxnLst/>
              <a:rect l="l" t="t" r="r" b="b"/>
              <a:pathLst>
                <a:path w="399" h="462" extrusionOk="0">
                  <a:moveTo>
                    <a:pt x="231" y="1"/>
                  </a:moveTo>
                  <a:cubicBezTo>
                    <a:pt x="147" y="63"/>
                    <a:pt x="85" y="147"/>
                    <a:pt x="1" y="210"/>
                  </a:cubicBezTo>
                  <a:cubicBezTo>
                    <a:pt x="64" y="294"/>
                    <a:pt x="126" y="377"/>
                    <a:pt x="189" y="461"/>
                  </a:cubicBezTo>
                  <a:cubicBezTo>
                    <a:pt x="273" y="377"/>
                    <a:pt x="336" y="315"/>
                    <a:pt x="398" y="252"/>
                  </a:cubicBezTo>
                  <a:cubicBezTo>
                    <a:pt x="336" y="168"/>
                    <a:pt x="273" y="84"/>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5226250" y="1290050"/>
              <a:ext cx="44500" cy="46050"/>
            </a:xfrm>
            <a:custGeom>
              <a:avLst/>
              <a:gdLst/>
              <a:ahLst/>
              <a:cxnLst/>
              <a:rect l="l" t="t" r="r" b="b"/>
              <a:pathLst>
                <a:path w="1780" h="1842" extrusionOk="0">
                  <a:moveTo>
                    <a:pt x="1633" y="0"/>
                  </a:moveTo>
                  <a:cubicBezTo>
                    <a:pt x="1068" y="523"/>
                    <a:pt x="545" y="1067"/>
                    <a:pt x="1" y="1612"/>
                  </a:cubicBezTo>
                  <a:cubicBezTo>
                    <a:pt x="63" y="1695"/>
                    <a:pt x="126" y="1779"/>
                    <a:pt x="189" y="1842"/>
                  </a:cubicBezTo>
                  <a:cubicBezTo>
                    <a:pt x="712" y="1319"/>
                    <a:pt x="1235" y="775"/>
                    <a:pt x="1779" y="251"/>
                  </a:cubicBezTo>
                  <a:cubicBezTo>
                    <a:pt x="1716" y="168"/>
                    <a:pt x="1675" y="84"/>
                    <a:pt x="1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5065675" y="1465800"/>
              <a:ext cx="32975" cy="34025"/>
            </a:xfrm>
            <a:custGeom>
              <a:avLst/>
              <a:gdLst/>
              <a:ahLst/>
              <a:cxnLst/>
              <a:rect l="l" t="t" r="r" b="b"/>
              <a:pathLst>
                <a:path w="1319" h="1361" extrusionOk="0">
                  <a:moveTo>
                    <a:pt x="1130" y="1"/>
                  </a:moveTo>
                  <a:cubicBezTo>
                    <a:pt x="753" y="377"/>
                    <a:pt x="377" y="754"/>
                    <a:pt x="0" y="1110"/>
                  </a:cubicBezTo>
                  <a:cubicBezTo>
                    <a:pt x="63" y="1193"/>
                    <a:pt x="147" y="1277"/>
                    <a:pt x="209" y="1361"/>
                  </a:cubicBezTo>
                  <a:cubicBezTo>
                    <a:pt x="586" y="984"/>
                    <a:pt x="942" y="608"/>
                    <a:pt x="1318" y="231"/>
                  </a:cubicBezTo>
                  <a:cubicBezTo>
                    <a:pt x="1256" y="147"/>
                    <a:pt x="1193" y="84"/>
                    <a:pt x="1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5119025" y="1471025"/>
              <a:ext cx="11000" cy="10500"/>
            </a:xfrm>
            <a:custGeom>
              <a:avLst/>
              <a:gdLst/>
              <a:ahLst/>
              <a:cxnLst/>
              <a:rect l="l" t="t" r="r" b="b"/>
              <a:pathLst>
                <a:path w="440" h="420" extrusionOk="0">
                  <a:moveTo>
                    <a:pt x="189" y="1"/>
                  </a:moveTo>
                  <a:cubicBezTo>
                    <a:pt x="126" y="64"/>
                    <a:pt x="63" y="127"/>
                    <a:pt x="0" y="189"/>
                  </a:cubicBezTo>
                  <a:cubicBezTo>
                    <a:pt x="105" y="273"/>
                    <a:pt x="189" y="357"/>
                    <a:pt x="293" y="419"/>
                  </a:cubicBezTo>
                  <a:cubicBezTo>
                    <a:pt x="356" y="357"/>
                    <a:pt x="398" y="315"/>
                    <a:pt x="440" y="252"/>
                  </a:cubicBezTo>
                  <a:cubicBezTo>
                    <a:pt x="356" y="168"/>
                    <a:pt x="272" y="85"/>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5238800" y="1306275"/>
              <a:ext cx="44500" cy="46050"/>
            </a:xfrm>
            <a:custGeom>
              <a:avLst/>
              <a:gdLst/>
              <a:ahLst/>
              <a:cxnLst/>
              <a:rect l="l" t="t" r="r" b="b"/>
              <a:pathLst>
                <a:path w="1780" h="1842" extrusionOk="0">
                  <a:moveTo>
                    <a:pt x="1549" y="0"/>
                  </a:moveTo>
                  <a:cubicBezTo>
                    <a:pt x="1026" y="502"/>
                    <a:pt x="503" y="1025"/>
                    <a:pt x="1" y="1548"/>
                  </a:cubicBezTo>
                  <a:cubicBezTo>
                    <a:pt x="105" y="1653"/>
                    <a:pt x="189" y="1737"/>
                    <a:pt x="294" y="1841"/>
                  </a:cubicBezTo>
                  <a:cubicBezTo>
                    <a:pt x="775" y="1297"/>
                    <a:pt x="1277" y="774"/>
                    <a:pt x="1779" y="251"/>
                  </a:cubicBezTo>
                  <a:cubicBezTo>
                    <a:pt x="1696" y="188"/>
                    <a:pt x="1612" y="105"/>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5083975" y="1483600"/>
              <a:ext cx="35600" cy="36625"/>
            </a:xfrm>
            <a:custGeom>
              <a:avLst/>
              <a:gdLst/>
              <a:ahLst/>
              <a:cxnLst/>
              <a:rect l="l" t="t" r="r" b="b"/>
              <a:pathLst>
                <a:path w="1424" h="1465" extrusionOk="0">
                  <a:moveTo>
                    <a:pt x="1130" y="0"/>
                  </a:moveTo>
                  <a:cubicBezTo>
                    <a:pt x="754" y="419"/>
                    <a:pt x="377" y="816"/>
                    <a:pt x="0" y="1214"/>
                  </a:cubicBezTo>
                  <a:cubicBezTo>
                    <a:pt x="105" y="1297"/>
                    <a:pt x="189" y="1381"/>
                    <a:pt x="293" y="1465"/>
                  </a:cubicBezTo>
                  <a:cubicBezTo>
                    <a:pt x="670" y="1067"/>
                    <a:pt x="1047" y="649"/>
                    <a:pt x="1423" y="230"/>
                  </a:cubicBezTo>
                  <a:cubicBezTo>
                    <a:pt x="1319" y="168"/>
                    <a:pt x="1214" y="84"/>
                    <a:pt x="1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5264450" y="1328750"/>
              <a:ext cx="42375" cy="41875"/>
            </a:xfrm>
            <a:custGeom>
              <a:avLst/>
              <a:gdLst/>
              <a:ahLst/>
              <a:cxnLst/>
              <a:rect l="l" t="t" r="r" b="b"/>
              <a:pathLst>
                <a:path w="1695" h="1675" extrusionOk="0">
                  <a:moveTo>
                    <a:pt x="1507" y="1"/>
                  </a:moveTo>
                  <a:cubicBezTo>
                    <a:pt x="1004" y="503"/>
                    <a:pt x="502" y="1026"/>
                    <a:pt x="0" y="1528"/>
                  </a:cubicBezTo>
                  <a:cubicBezTo>
                    <a:pt x="63" y="1591"/>
                    <a:pt x="126" y="1633"/>
                    <a:pt x="188" y="1675"/>
                  </a:cubicBezTo>
                  <a:cubicBezTo>
                    <a:pt x="691" y="1152"/>
                    <a:pt x="1193" y="649"/>
                    <a:pt x="1695" y="126"/>
                  </a:cubicBezTo>
                  <a:cubicBezTo>
                    <a:pt x="1632" y="84"/>
                    <a:pt x="1569" y="43"/>
                    <a:pt x="1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5141000" y="1487775"/>
              <a:ext cx="8900" cy="5775"/>
            </a:xfrm>
            <a:custGeom>
              <a:avLst/>
              <a:gdLst/>
              <a:ahLst/>
              <a:cxnLst/>
              <a:rect l="l" t="t" r="r" b="b"/>
              <a:pathLst>
                <a:path w="356" h="231" extrusionOk="0">
                  <a:moveTo>
                    <a:pt x="84" y="1"/>
                  </a:moveTo>
                  <a:cubicBezTo>
                    <a:pt x="63" y="21"/>
                    <a:pt x="21" y="63"/>
                    <a:pt x="0" y="84"/>
                  </a:cubicBezTo>
                  <a:cubicBezTo>
                    <a:pt x="105" y="126"/>
                    <a:pt x="209" y="189"/>
                    <a:pt x="314" y="231"/>
                  </a:cubicBezTo>
                  <a:cubicBezTo>
                    <a:pt x="314" y="210"/>
                    <a:pt x="335" y="189"/>
                    <a:pt x="356" y="189"/>
                  </a:cubicBezTo>
                  <a:cubicBezTo>
                    <a:pt x="272" y="126"/>
                    <a:pt x="168" y="63"/>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5099675" y="1497200"/>
              <a:ext cx="40825" cy="35575"/>
            </a:xfrm>
            <a:custGeom>
              <a:avLst/>
              <a:gdLst/>
              <a:ahLst/>
              <a:cxnLst/>
              <a:rect l="l" t="t" r="r" b="b"/>
              <a:pathLst>
                <a:path w="1633" h="1423" extrusionOk="0">
                  <a:moveTo>
                    <a:pt x="1318" y="0"/>
                  </a:moveTo>
                  <a:cubicBezTo>
                    <a:pt x="879" y="419"/>
                    <a:pt x="440" y="816"/>
                    <a:pt x="0" y="1214"/>
                  </a:cubicBezTo>
                  <a:cubicBezTo>
                    <a:pt x="105" y="1297"/>
                    <a:pt x="188" y="1360"/>
                    <a:pt x="272" y="1423"/>
                  </a:cubicBezTo>
                  <a:cubicBezTo>
                    <a:pt x="733" y="1004"/>
                    <a:pt x="1172" y="586"/>
                    <a:pt x="1632" y="147"/>
                  </a:cubicBezTo>
                  <a:cubicBezTo>
                    <a:pt x="1528" y="105"/>
                    <a:pt x="1423" y="63"/>
                    <a:pt x="1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2"/>
            <p:cNvSpPr/>
            <p:nvPr/>
          </p:nvSpPr>
          <p:spPr>
            <a:xfrm>
              <a:off x="5124250" y="1508700"/>
              <a:ext cx="46050" cy="39775"/>
            </a:xfrm>
            <a:custGeom>
              <a:avLst/>
              <a:gdLst/>
              <a:ahLst/>
              <a:cxnLst/>
              <a:rect l="l" t="t" r="r" b="b"/>
              <a:pathLst>
                <a:path w="1842" h="1591" extrusionOk="0">
                  <a:moveTo>
                    <a:pt x="1486" y="0"/>
                  </a:moveTo>
                  <a:cubicBezTo>
                    <a:pt x="984" y="482"/>
                    <a:pt x="482" y="963"/>
                    <a:pt x="1" y="1423"/>
                  </a:cubicBezTo>
                  <a:cubicBezTo>
                    <a:pt x="84" y="1486"/>
                    <a:pt x="168" y="1549"/>
                    <a:pt x="252" y="1591"/>
                  </a:cubicBezTo>
                  <a:cubicBezTo>
                    <a:pt x="796" y="1109"/>
                    <a:pt x="1319" y="607"/>
                    <a:pt x="1842" y="105"/>
                  </a:cubicBezTo>
                  <a:cubicBezTo>
                    <a:pt x="1716" y="84"/>
                    <a:pt x="1612" y="42"/>
                    <a:pt x="1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5288500" y="1341825"/>
              <a:ext cx="45525" cy="42925"/>
            </a:xfrm>
            <a:custGeom>
              <a:avLst/>
              <a:gdLst/>
              <a:ahLst/>
              <a:cxnLst/>
              <a:rect l="l" t="t" r="r" b="b"/>
              <a:pathLst>
                <a:path w="1821" h="1717" extrusionOk="0">
                  <a:moveTo>
                    <a:pt x="1549" y="1"/>
                  </a:moveTo>
                  <a:cubicBezTo>
                    <a:pt x="1026" y="524"/>
                    <a:pt x="503" y="1068"/>
                    <a:pt x="1" y="1612"/>
                  </a:cubicBezTo>
                  <a:cubicBezTo>
                    <a:pt x="63" y="1654"/>
                    <a:pt x="147" y="1675"/>
                    <a:pt x="231" y="1717"/>
                  </a:cubicBezTo>
                  <a:cubicBezTo>
                    <a:pt x="754" y="1173"/>
                    <a:pt x="1277" y="629"/>
                    <a:pt x="1821" y="85"/>
                  </a:cubicBezTo>
                  <a:cubicBezTo>
                    <a:pt x="1716" y="64"/>
                    <a:pt x="1633" y="22"/>
                    <a:pt x="1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2"/>
            <p:cNvSpPr/>
            <p:nvPr/>
          </p:nvSpPr>
          <p:spPr>
            <a:xfrm>
              <a:off x="5147275" y="1515500"/>
              <a:ext cx="55475" cy="45000"/>
            </a:xfrm>
            <a:custGeom>
              <a:avLst/>
              <a:gdLst/>
              <a:ahLst/>
              <a:cxnLst/>
              <a:rect l="l" t="t" r="r" b="b"/>
              <a:pathLst>
                <a:path w="2219" h="1800" extrusionOk="0">
                  <a:moveTo>
                    <a:pt x="1737" y="0"/>
                  </a:moveTo>
                  <a:cubicBezTo>
                    <a:pt x="1465" y="252"/>
                    <a:pt x="1214" y="503"/>
                    <a:pt x="942" y="754"/>
                  </a:cubicBezTo>
                  <a:cubicBezTo>
                    <a:pt x="628" y="1047"/>
                    <a:pt x="314" y="1340"/>
                    <a:pt x="0" y="1653"/>
                  </a:cubicBezTo>
                  <a:cubicBezTo>
                    <a:pt x="126" y="1695"/>
                    <a:pt x="251" y="1758"/>
                    <a:pt x="398" y="1800"/>
                  </a:cubicBezTo>
                  <a:cubicBezTo>
                    <a:pt x="1005" y="1235"/>
                    <a:pt x="1611" y="649"/>
                    <a:pt x="2218" y="63"/>
                  </a:cubicBezTo>
                  <a:cubicBezTo>
                    <a:pt x="2051" y="63"/>
                    <a:pt x="1883" y="42"/>
                    <a:pt x="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2"/>
            <p:cNvSpPr/>
            <p:nvPr/>
          </p:nvSpPr>
          <p:spPr>
            <a:xfrm>
              <a:off x="5320925" y="1348100"/>
              <a:ext cx="63325" cy="49200"/>
            </a:xfrm>
            <a:custGeom>
              <a:avLst/>
              <a:gdLst/>
              <a:ahLst/>
              <a:cxnLst/>
              <a:rect l="l" t="t" r="r" b="b"/>
              <a:pathLst>
                <a:path w="2533" h="1968" extrusionOk="0">
                  <a:moveTo>
                    <a:pt x="2533" y="1"/>
                  </a:moveTo>
                  <a:lnTo>
                    <a:pt x="2533" y="1"/>
                  </a:lnTo>
                  <a:cubicBezTo>
                    <a:pt x="2365" y="22"/>
                    <a:pt x="2219" y="43"/>
                    <a:pt x="2051" y="43"/>
                  </a:cubicBezTo>
                  <a:cubicBezTo>
                    <a:pt x="1361" y="650"/>
                    <a:pt x="670" y="1256"/>
                    <a:pt x="1" y="1863"/>
                  </a:cubicBezTo>
                  <a:cubicBezTo>
                    <a:pt x="105" y="1905"/>
                    <a:pt x="231" y="1947"/>
                    <a:pt x="357" y="1968"/>
                  </a:cubicBezTo>
                  <a:cubicBezTo>
                    <a:pt x="587" y="1758"/>
                    <a:pt x="817" y="1549"/>
                    <a:pt x="1068" y="1319"/>
                  </a:cubicBezTo>
                  <a:cubicBezTo>
                    <a:pt x="1549" y="880"/>
                    <a:pt x="2051" y="440"/>
                    <a:pt x="2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5190150" y="1519150"/>
              <a:ext cx="60200" cy="52875"/>
            </a:xfrm>
            <a:custGeom>
              <a:avLst/>
              <a:gdLst/>
              <a:ahLst/>
              <a:cxnLst/>
              <a:rect l="l" t="t" r="r" b="b"/>
              <a:pathLst>
                <a:path w="2408" h="2115" extrusionOk="0">
                  <a:moveTo>
                    <a:pt x="2072" y="1"/>
                  </a:moveTo>
                  <a:cubicBezTo>
                    <a:pt x="1382" y="691"/>
                    <a:pt x="691" y="1382"/>
                    <a:pt x="1" y="2072"/>
                  </a:cubicBezTo>
                  <a:cubicBezTo>
                    <a:pt x="106" y="2093"/>
                    <a:pt x="210" y="2093"/>
                    <a:pt x="315" y="2114"/>
                  </a:cubicBezTo>
                  <a:cubicBezTo>
                    <a:pt x="1005" y="1403"/>
                    <a:pt x="1696" y="712"/>
                    <a:pt x="2407" y="22"/>
                  </a:cubicBezTo>
                  <a:cubicBezTo>
                    <a:pt x="2282" y="22"/>
                    <a:pt x="2177" y="22"/>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5407775" y="1348050"/>
              <a:ext cx="61750" cy="50825"/>
            </a:xfrm>
            <a:custGeom>
              <a:avLst/>
              <a:gdLst/>
              <a:ahLst/>
              <a:cxnLst/>
              <a:rect l="l" t="t" r="r" b="b"/>
              <a:pathLst>
                <a:path w="2470" h="2033" extrusionOk="0">
                  <a:moveTo>
                    <a:pt x="2359" y="1"/>
                  </a:moveTo>
                  <a:cubicBezTo>
                    <a:pt x="2341" y="1"/>
                    <a:pt x="2322" y="8"/>
                    <a:pt x="2302" y="24"/>
                  </a:cubicBezTo>
                  <a:cubicBezTo>
                    <a:pt x="1465" y="631"/>
                    <a:pt x="733" y="1321"/>
                    <a:pt x="0" y="2033"/>
                  </a:cubicBezTo>
                  <a:cubicBezTo>
                    <a:pt x="126" y="2012"/>
                    <a:pt x="230" y="1991"/>
                    <a:pt x="356" y="1949"/>
                  </a:cubicBezTo>
                  <a:cubicBezTo>
                    <a:pt x="1005" y="1321"/>
                    <a:pt x="1674" y="714"/>
                    <a:pt x="2385" y="170"/>
                  </a:cubicBezTo>
                  <a:cubicBezTo>
                    <a:pt x="2470" y="120"/>
                    <a:pt x="2432" y="1"/>
                    <a:pt x="2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5221025" y="1520200"/>
              <a:ext cx="69075" cy="54950"/>
            </a:xfrm>
            <a:custGeom>
              <a:avLst/>
              <a:gdLst/>
              <a:ahLst/>
              <a:cxnLst/>
              <a:rect l="l" t="t" r="r" b="b"/>
              <a:pathLst>
                <a:path w="2763" h="2198" extrusionOk="0">
                  <a:moveTo>
                    <a:pt x="2365" y="1"/>
                  </a:moveTo>
                  <a:cubicBezTo>
                    <a:pt x="1570" y="712"/>
                    <a:pt x="796" y="1445"/>
                    <a:pt x="0" y="2177"/>
                  </a:cubicBezTo>
                  <a:cubicBezTo>
                    <a:pt x="147" y="2177"/>
                    <a:pt x="272" y="2198"/>
                    <a:pt x="419" y="2198"/>
                  </a:cubicBezTo>
                  <a:cubicBezTo>
                    <a:pt x="1193" y="1465"/>
                    <a:pt x="1967" y="733"/>
                    <a:pt x="2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5456425" y="1390475"/>
              <a:ext cx="8900" cy="5250"/>
            </a:xfrm>
            <a:custGeom>
              <a:avLst/>
              <a:gdLst/>
              <a:ahLst/>
              <a:cxnLst/>
              <a:rect l="l" t="t" r="r" b="b"/>
              <a:pathLst>
                <a:path w="356" h="210" extrusionOk="0">
                  <a:moveTo>
                    <a:pt x="335" y="1"/>
                  </a:moveTo>
                  <a:cubicBezTo>
                    <a:pt x="272" y="22"/>
                    <a:pt x="188" y="63"/>
                    <a:pt x="126" y="105"/>
                  </a:cubicBezTo>
                  <a:cubicBezTo>
                    <a:pt x="84" y="126"/>
                    <a:pt x="42" y="168"/>
                    <a:pt x="0" y="210"/>
                  </a:cubicBezTo>
                  <a:cubicBezTo>
                    <a:pt x="126" y="147"/>
                    <a:pt x="251" y="105"/>
                    <a:pt x="356" y="43"/>
                  </a:cubicBezTo>
                  <a:cubicBezTo>
                    <a:pt x="356" y="22"/>
                    <a:pt x="356"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5267575" y="1519675"/>
              <a:ext cx="69600" cy="55475"/>
            </a:xfrm>
            <a:custGeom>
              <a:avLst/>
              <a:gdLst/>
              <a:ahLst/>
              <a:cxnLst/>
              <a:rect l="l" t="t" r="r" b="b"/>
              <a:pathLst>
                <a:path w="2784" h="2219" extrusionOk="0">
                  <a:moveTo>
                    <a:pt x="2407" y="1"/>
                  </a:moveTo>
                  <a:cubicBezTo>
                    <a:pt x="1612" y="754"/>
                    <a:pt x="796" y="1486"/>
                    <a:pt x="1" y="2219"/>
                  </a:cubicBezTo>
                  <a:lnTo>
                    <a:pt x="461" y="2219"/>
                  </a:lnTo>
                  <a:cubicBezTo>
                    <a:pt x="503" y="2177"/>
                    <a:pt x="566" y="2135"/>
                    <a:pt x="607" y="2093"/>
                  </a:cubicBezTo>
                  <a:cubicBezTo>
                    <a:pt x="1340" y="1403"/>
                    <a:pt x="2051" y="712"/>
                    <a:pt x="2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5308900" y="1518650"/>
              <a:ext cx="72725" cy="56500"/>
            </a:xfrm>
            <a:custGeom>
              <a:avLst/>
              <a:gdLst/>
              <a:ahLst/>
              <a:cxnLst/>
              <a:rect l="l" t="t" r="r" b="b"/>
              <a:pathLst>
                <a:path w="2909" h="2260" extrusionOk="0">
                  <a:moveTo>
                    <a:pt x="2532" y="0"/>
                  </a:moveTo>
                  <a:cubicBezTo>
                    <a:pt x="1947" y="544"/>
                    <a:pt x="1340" y="1088"/>
                    <a:pt x="733" y="1632"/>
                  </a:cubicBezTo>
                  <a:cubicBezTo>
                    <a:pt x="482" y="1841"/>
                    <a:pt x="252" y="2051"/>
                    <a:pt x="1" y="2260"/>
                  </a:cubicBezTo>
                  <a:lnTo>
                    <a:pt x="419" y="2260"/>
                  </a:lnTo>
                  <a:cubicBezTo>
                    <a:pt x="1089" y="1674"/>
                    <a:pt x="1758" y="1067"/>
                    <a:pt x="2428" y="439"/>
                  </a:cubicBezTo>
                  <a:cubicBezTo>
                    <a:pt x="2595" y="293"/>
                    <a:pt x="2742" y="146"/>
                    <a:pt x="2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5353900" y="1524025"/>
              <a:ext cx="61100" cy="51125"/>
            </a:xfrm>
            <a:custGeom>
              <a:avLst/>
              <a:gdLst/>
              <a:ahLst/>
              <a:cxnLst/>
              <a:rect l="l" t="t" r="r" b="b"/>
              <a:pathLst>
                <a:path w="2444" h="2045" extrusionOk="0">
                  <a:moveTo>
                    <a:pt x="2297" y="0"/>
                  </a:moveTo>
                  <a:cubicBezTo>
                    <a:pt x="2271" y="0"/>
                    <a:pt x="2243" y="11"/>
                    <a:pt x="2218" y="36"/>
                  </a:cubicBezTo>
                  <a:cubicBezTo>
                    <a:pt x="1486" y="706"/>
                    <a:pt x="753" y="1375"/>
                    <a:pt x="0" y="2045"/>
                  </a:cubicBezTo>
                  <a:lnTo>
                    <a:pt x="84" y="2045"/>
                  </a:lnTo>
                  <a:cubicBezTo>
                    <a:pt x="209" y="2045"/>
                    <a:pt x="335" y="2024"/>
                    <a:pt x="460" y="2024"/>
                  </a:cubicBezTo>
                  <a:cubicBezTo>
                    <a:pt x="544" y="1940"/>
                    <a:pt x="628" y="1856"/>
                    <a:pt x="711" y="1773"/>
                  </a:cubicBezTo>
                  <a:cubicBezTo>
                    <a:pt x="1255" y="1250"/>
                    <a:pt x="1820" y="706"/>
                    <a:pt x="2364" y="183"/>
                  </a:cubicBezTo>
                  <a:cubicBezTo>
                    <a:pt x="2444" y="103"/>
                    <a:pt x="2379" y="0"/>
                    <a:pt x="2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5407250" y="1554575"/>
              <a:ext cx="21400" cy="15875"/>
            </a:xfrm>
            <a:custGeom>
              <a:avLst/>
              <a:gdLst/>
              <a:ahLst/>
              <a:cxnLst/>
              <a:rect l="l" t="t" r="r" b="b"/>
              <a:pathLst>
                <a:path w="856" h="635" extrusionOk="0">
                  <a:moveTo>
                    <a:pt x="712" y="0"/>
                  </a:moveTo>
                  <a:cubicBezTo>
                    <a:pt x="690" y="0"/>
                    <a:pt x="668" y="9"/>
                    <a:pt x="649" y="28"/>
                  </a:cubicBezTo>
                  <a:cubicBezTo>
                    <a:pt x="440" y="237"/>
                    <a:pt x="230" y="446"/>
                    <a:pt x="0" y="634"/>
                  </a:cubicBezTo>
                  <a:cubicBezTo>
                    <a:pt x="126" y="634"/>
                    <a:pt x="230" y="614"/>
                    <a:pt x="335" y="614"/>
                  </a:cubicBezTo>
                  <a:cubicBezTo>
                    <a:pt x="398" y="551"/>
                    <a:pt x="461" y="488"/>
                    <a:pt x="523" y="425"/>
                  </a:cubicBezTo>
                  <a:cubicBezTo>
                    <a:pt x="607" y="342"/>
                    <a:pt x="691" y="258"/>
                    <a:pt x="774" y="174"/>
                  </a:cubicBezTo>
                  <a:cubicBezTo>
                    <a:pt x="855" y="93"/>
                    <a:pt x="786" y="0"/>
                    <a:pt x="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5607075" y="1500325"/>
              <a:ext cx="75350" cy="56000"/>
            </a:xfrm>
            <a:custGeom>
              <a:avLst/>
              <a:gdLst/>
              <a:ahLst/>
              <a:cxnLst/>
              <a:rect l="l" t="t" r="r" b="b"/>
              <a:pathLst>
                <a:path w="3014" h="2240" extrusionOk="0">
                  <a:moveTo>
                    <a:pt x="3013" y="1"/>
                  </a:moveTo>
                  <a:cubicBezTo>
                    <a:pt x="2281" y="859"/>
                    <a:pt x="1402" y="1549"/>
                    <a:pt x="398" y="2051"/>
                  </a:cubicBezTo>
                  <a:cubicBezTo>
                    <a:pt x="286" y="2107"/>
                    <a:pt x="173" y="2180"/>
                    <a:pt x="46" y="2225"/>
                  </a:cubicBezTo>
                  <a:lnTo>
                    <a:pt x="46" y="2225"/>
                  </a:lnTo>
                  <a:cubicBezTo>
                    <a:pt x="824" y="1974"/>
                    <a:pt x="1540" y="1600"/>
                    <a:pt x="2155" y="1005"/>
                  </a:cubicBezTo>
                  <a:cubicBezTo>
                    <a:pt x="2490" y="691"/>
                    <a:pt x="2762" y="356"/>
                    <a:pt x="3013" y="1"/>
                  </a:cubicBezTo>
                  <a:close/>
                  <a:moveTo>
                    <a:pt x="46" y="2225"/>
                  </a:moveTo>
                  <a:cubicBezTo>
                    <a:pt x="31" y="2230"/>
                    <a:pt x="16" y="2235"/>
                    <a:pt x="0" y="2240"/>
                  </a:cubicBezTo>
                  <a:cubicBezTo>
                    <a:pt x="16" y="2235"/>
                    <a:pt x="31" y="2230"/>
                    <a:pt x="46" y="22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a:off x="5657800" y="1432325"/>
              <a:ext cx="1600" cy="2650"/>
            </a:xfrm>
            <a:custGeom>
              <a:avLst/>
              <a:gdLst/>
              <a:ahLst/>
              <a:cxnLst/>
              <a:rect l="l" t="t" r="r" b="b"/>
              <a:pathLst>
                <a:path w="64" h="106" extrusionOk="0">
                  <a:moveTo>
                    <a:pt x="63" y="1"/>
                  </a:moveTo>
                  <a:cubicBezTo>
                    <a:pt x="43" y="42"/>
                    <a:pt x="22" y="63"/>
                    <a:pt x="1" y="105"/>
                  </a:cubicBezTo>
                  <a:cubicBezTo>
                    <a:pt x="22" y="63"/>
                    <a:pt x="43" y="42"/>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2"/>
            <p:cNvSpPr/>
            <p:nvPr/>
          </p:nvSpPr>
          <p:spPr>
            <a:xfrm>
              <a:off x="5323550" y="850250"/>
              <a:ext cx="215550" cy="9325"/>
            </a:xfrm>
            <a:custGeom>
              <a:avLst/>
              <a:gdLst/>
              <a:ahLst/>
              <a:cxnLst/>
              <a:rect l="l" t="t" r="r" b="b"/>
              <a:pathLst>
                <a:path w="8622" h="373" extrusionOk="0">
                  <a:moveTo>
                    <a:pt x="4867" y="1"/>
                  </a:moveTo>
                  <a:cubicBezTo>
                    <a:pt x="3256" y="1"/>
                    <a:pt x="1607" y="144"/>
                    <a:pt x="0" y="330"/>
                  </a:cubicBezTo>
                  <a:lnTo>
                    <a:pt x="7826" y="330"/>
                  </a:lnTo>
                  <a:cubicBezTo>
                    <a:pt x="8098" y="330"/>
                    <a:pt x="8370" y="351"/>
                    <a:pt x="8621" y="372"/>
                  </a:cubicBezTo>
                  <a:cubicBezTo>
                    <a:pt x="8286" y="289"/>
                    <a:pt x="7951" y="226"/>
                    <a:pt x="7596" y="163"/>
                  </a:cubicBezTo>
                  <a:cubicBezTo>
                    <a:pt x="6709" y="48"/>
                    <a:pt x="5794" y="1"/>
                    <a:pt x="4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p:nvPr/>
          </p:nvSpPr>
          <p:spPr>
            <a:xfrm>
              <a:off x="5718475" y="1310975"/>
              <a:ext cx="27750" cy="156950"/>
            </a:xfrm>
            <a:custGeom>
              <a:avLst/>
              <a:gdLst/>
              <a:ahLst/>
              <a:cxnLst/>
              <a:rect l="l" t="t" r="r" b="b"/>
              <a:pathLst>
                <a:path w="1110" h="6278" extrusionOk="0">
                  <a:moveTo>
                    <a:pt x="1110" y="0"/>
                  </a:moveTo>
                  <a:cubicBezTo>
                    <a:pt x="1068" y="691"/>
                    <a:pt x="1026" y="1360"/>
                    <a:pt x="984" y="2030"/>
                  </a:cubicBezTo>
                  <a:cubicBezTo>
                    <a:pt x="859" y="3432"/>
                    <a:pt x="566" y="4938"/>
                    <a:pt x="1" y="6277"/>
                  </a:cubicBezTo>
                  <a:cubicBezTo>
                    <a:pt x="189" y="5943"/>
                    <a:pt x="336" y="5608"/>
                    <a:pt x="482" y="5252"/>
                  </a:cubicBezTo>
                  <a:cubicBezTo>
                    <a:pt x="566" y="5043"/>
                    <a:pt x="629" y="4834"/>
                    <a:pt x="712" y="4624"/>
                  </a:cubicBezTo>
                  <a:cubicBezTo>
                    <a:pt x="859" y="4122"/>
                    <a:pt x="963" y="3620"/>
                    <a:pt x="1026" y="3076"/>
                  </a:cubicBezTo>
                  <a:cubicBezTo>
                    <a:pt x="1047" y="2951"/>
                    <a:pt x="1068" y="2825"/>
                    <a:pt x="1068" y="2699"/>
                  </a:cubicBezTo>
                  <a:cubicBezTo>
                    <a:pt x="1089" y="2448"/>
                    <a:pt x="1110" y="2197"/>
                    <a:pt x="1110" y="1925"/>
                  </a:cubicBezTo>
                  <a:lnTo>
                    <a:pt x="1110" y="1339"/>
                  </a:lnTo>
                  <a:lnTo>
                    <a:pt x="1110" y="1005"/>
                  </a:lnTo>
                  <a:lnTo>
                    <a:pt x="11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5007600" y="908725"/>
              <a:ext cx="88950" cy="349950"/>
            </a:xfrm>
            <a:custGeom>
              <a:avLst/>
              <a:gdLst/>
              <a:ahLst/>
              <a:cxnLst/>
              <a:rect l="l" t="t" r="r" b="b"/>
              <a:pathLst>
                <a:path w="3558" h="13998" extrusionOk="0">
                  <a:moveTo>
                    <a:pt x="3558" y="0"/>
                  </a:moveTo>
                  <a:cubicBezTo>
                    <a:pt x="2972" y="356"/>
                    <a:pt x="2449" y="774"/>
                    <a:pt x="1988" y="1235"/>
                  </a:cubicBezTo>
                  <a:cubicBezTo>
                    <a:pt x="1779" y="1444"/>
                    <a:pt x="1591" y="1695"/>
                    <a:pt x="1423" y="1946"/>
                  </a:cubicBezTo>
                  <a:cubicBezTo>
                    <a:pt x="1256" y="2218"/>
                    <a:pt x="1130" y="2511"/>
                    <a:pt x="1026" y="2846"/>
                  </a:cubicBezTo>
                  <a:cubicBezTo>
                    <a:pt x="1005" y="2950"/>
                    <a:pt x="921" y="2992"/>
                    <a:pt x="817" y="2992"/>
                  </a:cubicBezTo>
                  <a:cubicBezTo>
                    <a:pt x="398" y="3955"/>
                    <a:pt x="168" y="5022"/>
                    <a:pt x="42" y="6110"/>
                  </a:cubicBezTo>
                  <a:cubicBezTo>
                    <a:pt x="22" y="6256"/>
                    <a:pt x="22" y="6403"/>
                    <a:pt x="22" y="6570"/>
                  </a:cubicBezTo>
                  <a:cubicBezTo>
                    <a:pt x="22" y="6591"/>
                    <a:pt x="1" y="6612"/>
                    <a:pt x="1" y="6633"/>
                  </a:cubicBezTo>
                  <a:lnTo>
                    <a:pt x="1" y="6863"/>
                  </a:lnTo>
                  <a:lnTo>
                    <a:pt x="1" y="7805"/>
                  </a:lnTo>
                  <a:lnTo>
                    <a:pt x="1" y="8516"/>
                  </a:lnTo>
                  <a:lnTo>
                    <a:pt x="1" y="9520"/>
                  </a:lnTo>
                  <a:cubicBezTo>
                    <a:pt x="126" y="10629"/>
                    <a:pt x="294" y="11738"/>
                    <a:pt x="377" y="12847"/>
                  </a:cubicBezTo>
                  <a:cubicBezTo>
                    <a:pt x="419" y="13224"/>
                    <a:pt x="419" y="13621"/>
                    <a:pt x="440" y="13998"/>
                  </a:cubicBezTo>
                  <a:lnTo>
                    <a:pt x="440" y="12847"/>
                  </a:lnTo>
                  <a:lnTo>
                    <a:pt x="440" y="12408"/>
                  </a:lnTo>
                  <a:lnTo>
                    <a:pt x="440" y="11466"/>
                  </a:lnTo>
                  <a:lnTo>
                    <a:pt x="440" y="10755"/>
                  </a:lnTo>
                  <a:lnTo>
                    <a:pt x="440" y="10315"/>
                  </a:lnTo>
                  <a:lnTo>
                    <a:pt x="440" y="9771"/>
                  </a:lnTo>
                  <a:lnTo>
                    <a:pt x="440" y="8118"/>
                  </a:lnTo>
                  <a:lnTo>
                    <a:pt x="440" y="7407"/>
                  </a:lnTo>
                  <a:lnTo>
                    <a:pt x="440" y="6633"/>
                  </a:lnTo>
                  <a:cubicBezTo>
                    <a:pt x="440" y="6570"/>
                    <a:pt x="440" y="6528"/>
                    <a:pt x="461" y="6465"/>
                  </a:cubicBezTo>
                  <a:cubicBezTo>
                    <a:pt x="461" y="6361"/>
                    <a:pt x="461" y="6256"/>
                    <a:pt x="461" y="6152"/>
                  </a:cubicBezTo>
                  <a:cubicBezTo>
                    <a:pt x="482" y="5733"/>
                    <a:pt x="524" y="5336"/>
                    <a:pt x="607" y="4959"/>
                  </a:cubicBezTo>
                  <a:cubicBezTo>
                    <a:pt x="649" y="4729"/>
                    <a:pt x="712" y="4499"/>
                    <a:pt x="775" y="4289"/>
                  </a:cubicBezTo>
                  <a:cubicBezTo>
                    <a:pt x="838" y="4059"/>
                    <a:pt x="900" y="3850"/>
                    <a:pt x="984" y="3641"/>
                  </a:cubicBezTo>
                  <a:cubicBezTo>
                    <a:pt x="1130" y="3264"/>
                    <a:pt x="1277" y="2888"/>
                    <a:pt x="1465" y="2553"/>
                  </a:cubicBezTo>
                  <a:cubicBezTo>
                    <a:pt x="2009" y="1569"/>
                    <a:pt x="2700" y="711"/>
                    <a:pt x="3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2"/>
            <p:cNvSpPr/>
            <p:nvPr/>
          </p:nvSpPr>
          <p:spPr>
            <a:xfrm>
              <a:off x="5563650" y="852225"/>
              <a:ext cx="182575" cy="277775"/>
            </a:xfrm>
            <a:custGeom>
              <a:avLst/>
              <a:gdLst/>
              <a:ahLst/>
              <a:cxnLst/>
              <a:rect l="l" t="t" r="r" b="b"/>
              <a:pathLst>
                <a:path w="7303" h="11111" extrusionOk="0">
                  <a:moveTo>
                    <a:pt x="0" y="0"/>
                  </a:moveTo>
                  <a:cubicBezTo>
                    <a:pt x="231" y="63"/>
                    <a:pt x="440" y="126"/>
                    <a:pt x="670" y="230"/>
                  </a:cubicBezTo>
                  <a:cubicBezTo>
                    <a:pt x="3913" y="1507"/>
                    <a:pt x="6382" y="4185"/>
                    <a:pt x="6926" y="7658"/>
                  </a:cubicBezTo>
                  <a:cubicBezTo>
                    <a:pt x="7114" y="8809"/>
                    <a:pt x="7219" y="9960"/>
                    <a:pt x="7303" y="11111"/>
                  </a:cubicBezTo>
                  <a:lnTo>
                    <a:pt x="7303" y="10881"/>
                  </a:lnTo>
                  <a:lnTo>
                    <a:pt x="7303" y="9437"/>
                  </a:lnTo>
                  <a:lnTo>
                    <a:pt x="7303" y="9228"/>
                  </a:lnTo>
                  <a:lnTo>
                    <a:pt x="7303" y="8893"/>
                  </a:lnTo>
                  <a:cubicBezTo>
                    <a:pt x="7303" y="8767"/>
                    <a:pt x="7303" y="8642"/>
                    <a:pt x="7282" y="8516"/>
                  </a:cubicBezTo>
                  <a:cubicBezTo>
                    <a:pt x="7282" y="8433"/>
                    <a:pt x="7282" y="8349"/>
                    <a:pt x="7282" y="8286"/>
                  </a:cubicBezTo>
                  <a:cubicBezTo>
                    <a:pt x="7261" y="8056"/>
                    <a:pt x="7240" y="7847"/>
                    <a:pt x="7219" y="7637"/>
                  </a:cubicBezTo>
                  <a:cubicBezTo>
                    <a:pt x="7198" y="7617"/>
                    <a:pt x="7198" y="7575"/>
                    <a:pt x="7198" y="7554"/>
                  </a:cubicBezTo>
                  <a:cubicBezTo>
                    <a:pt x="7156" y="7240"/>
                    <a:pt x="7094" y="6926"/>
                    <a:pt x="7010" y="6633"/>
                  </a:cubicBezTo>
                  <a:cubicBezTo>
                    <a:pt x="6989" y="6591"/>
                    <a:pt x="6989" y="6528"/>
                    <a:pt x="6968" y="6487"/>
                  </a:cubicBezTo>
                  <a:cubicBezTo>
                    <a:pt x="6759" y="5712"/>
                    <a:pt x="6445" y="4980"/>
                    <a:pt x="6026" y="4290"/>
                  </a:cubicBezTo>
                  <a:cubicBezTo>
                    <a:pt x="6006" y="4227"/>
                    <a:pt x="5964" y="4164"/>
                    <a:pt x="5922" y="4080"/>
                  </a:cubicBezTo>
                  <a:cubicBezTo>
                    <a:pt x="5754" y="3808"/>
                    <a:pt x="5566" y="3557"/>
                    <a:pt x="5357" y="3306"/>
                  </a:cubicBezTo>
                  <a:cubicBezTo>
                    <a:pt x="5294" y="3223"/>
                    <a:pt x="5231" y="3139"/>
                    <a:pt x="5169" y="3055"/>
                  </a:cubicBezTo>
                  <a:cubicBezTo>
                    <a:pt x="4980" y="2846"/>
                    <a:pt x="4792" y="2616"/>
                    <a:pt x="4562" y="2407"/>
                  </a:cubicBezTo>
                  <a:cubicBezTo>
                    <a:pt x="4499" y="2323"/>
                    <a:pt x="4394" y="2260"/>
                    <a:pt x="4311" y="2176"/>
                  </a:cubicBezTo>
                  <a:cubicBezTo>
                    <a:pt x="4081" y="1967"/>
                    <a:pt x="3850" y="1779"/>
                    <a:pt x="3578" y="1591"/>
                  </a:cubicBezTo>
                  <a:cubicBezTo>
                    <a:pt x="3516" y="1528"/>
                    <a:pt x="3432" y="1465"/>
                    <a:pt x="3348" y="1402"/>
                  </a:cubicBezTo>
                  <a:cubicBezTo>
                    <a:pt x="3118" y="1256"/>
                    <a:pt x="2888" y="1109"/>
                    <a:pt x="2637" y="963"/>
                  </a:cubicBezTo>
                  <a:cubicBezTo>
                    <a:pt x="2553" y="921"/>
                    <a:pt x="2448" y="879"/>
                    <a:pt x="2344" y="816"/>
                  </a:cubicBezTo>
                  <a:cubicBezTo>
                    <a:pt x="2030" y="649"/>
                    <a:pt x="1695" y="502"/>
                    <a:pt x="1360" y="377"/>
                  </a:cubicBezTo>
                  <a:cubicBezTo>
                    <a:pt x="1256" y="356"/>
                    <a:pt x="1151" y="314"/>
                    <a:pt x="1047" y="272"/>
                  </a:cubicBezTo>
                  <a:cubicBezTo>
                    <a:pt x="775" y="189"/>
                    <a:pt x="482" y="105"/>
                    <a:pt x="189" y="42"/>
                  </a:cubicBezTo>
                  <a:cubicBezTo>
                    <a:pt x="126" y="21"/>
                    <a:pt x="63"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5543775" y="918650"/>
              <a:ext cx="132875" cy="141775"/>
            </a:xfrm>
            <a:custGeom>
              <a:avLst/>
              <a:gdLst/>
              <a:ahLst/>
              <a:cxnLst/>
              <a:rect l="l" t="t" r="r" b="b"/>
              <a:pathLst>
                <a:path w="5315" h="5671" extrusionOk="0">
                  <a:moveTo>
                    <a:pt x="0" y="1"/>
                  </a:moveTo>
                  <a:lnTo>
                    <a:pt x="0" y="1"/>
                  </a:lnTo>
                  <a:cubicBezTo>
                    <a:pt x="1528" y="398"/>
                    <a:pt x="2909" y="1089"/>
                    <a:pt x="3934" y="2344"/>
                  </a:cubicBezTo>
                  <a:cubicBezTo>
                    <a:pt x="4729" y="3307"/>
                    <a:pt x="5127" y="4457"/>
                    <a:pt x="5315" y="5671"/>
                  </a:cubicBezTo>
                  <a:cubicBezTo>
                    <a:pt x="5294" y="5462"/>
                    <a:pt x="5273" y="5232"/>
                    <a:pt x="5231" y="5022"/>
                  </a:cubicBezTo>
                  <a:cubicBezTo>
                    <a:pt x="5210" y="5001"/>
                    <a:pt x="5210" y="4960"/>
                    <a:pt x="5210" y="4918"/>
                  </a:cubicBezTo>
                  <a:cubicBezTo>
                    <a:pt x="5085" y="4416"/>
                    <a:pt x="4917" y="3934"/>
                    <a:pt x="4687" y="3474"/>
                  </a:cubicBezTo>
                  <a:cubicBezTo>
                    <a:pt x="4645" y="3390"/>
                    <a:pt x="4624" y="3307"/>
                    <a:pt x="4562" y="3223"/>
                  </a:cubicBezTo>
                  <a:cubicBezTo>
                    <a:pt x="4415" y="2930"/>
                    <a:pt x="4248" y="2679"/>
                    <a:pt x="4060" y="2428"/>
                  </a:cubicBezTo>
                  <a:cubicBezTo>
                    <a:pt x="3976" y="2323"/>
                    <a:pt x="3913" y="2239"/>
                    <a:pt x="3829" y="2156"/>
                  </a:cubicBezTo>
                  <a:cubicBezTo>
                    <a:pt x="3683" y="1988"/>
                    <a:pt x="3536" y="1821"/>
                    <a:pt x="3390" y="1675"/>
                  </a:cubicBezTo>
                  <a:cubicBezTo>
                    <a:pt x="3285" y="1570"/>
                    <a:pt x="3181" y="1486"/>
                    <a:pt x="3076" y="1382"/>
                  </a:cubicBezTo>
                  <a:cubicBezTo>
                    <a:pt x="2825" y="1193"/>
                    <a:pt x="2553" y="1005"/>
                    <a:pt x="2281" y="838"/>
                  </a:cubicBezTo>
                  <a:cubicBezTo>
                    <a:pt x="2176" y="775"/>
                    <a:pt x="2072" y="712"/>
                    <a:pt x="1988" y="649"/>
                  </a:cubicBezTo>
                  <a:cubicBezTo>
                    <a:pt x="1737" y="545"/>
                    <a:pt x="1507" y="419"/>
                    <a:pt x="1256" y="335"/>
                  </a:cubicBezTo>
                  <a:cubicBezTo>
                    <a:pt x="1130" y="294"/>
                    <a:pt x="1005" y="231"/>
                    <a:pt x="879" y="210"/>
                  </a:cubicBezTo>
                  <a:cubicBezTo>
                    <a:pt x="607" y="105"/>
                    <a:pt x="314" y="4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2"/>
            <p:cNvSpPr/>
            <p:nvPr/>
          </p:nvSpPr>
          <p:spPr>
            <a:xfrm>
              <a:off x="5666700" y="1079250"/>
              <a:ext cx="4200" cy="117200"/>
            </a:xfrm>
            <a:custGeom>
              <a:avLst/>
              <a:gdLst/>
              <a:ahLst/>
              <a:cxnLst/>
              <a:rect l="l" t="t" r="r" b="b"/>
              <a:pathLst>
                <a:path w="168" h="4688" extrusionOk="0">
                  <a:moveTo>
                    <a:pt x="0" y="0"/>
                  </a:moveTo>
                  <a:lnTo>
                    <a:pt x="0" y="984"/>
                  </a:lnTo>
                  <a:lnTo>
                    <a:pt x="0" y="1256"/>
                  </a:lnTo>
                  <a:lnTo>
                    <a:pt x="0" y="1821"/>
                  </a:lnTo>
                  <a:lnTo>
                    <a:pt x="0" y="2197"/>
                  </a:lnTo>
                  <a:lnTo>
                    <a:pt x="0" y="2867"/>
                  </a:lnTo>
                  <a:lnTo>
                    <a:pt x="0" y="3327"/>
                  </a:lnTo>
                  <a:lnTo>
                    <a:pt x="0" y="4687"/>
                  </a:lnTo>
                  <a:cubicBezTo>
                    <a:pt x="63" y="3201"/>
                    <a:pt x="168" y="154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2"/>
            <p:cNvSpPr/>
            <p:nvPr/>
          </p:nvSpPr>
          <p:spPr>
            <a:xfrm>
              <a:off x="5033750" y="1437550"/>
              <a:ext cx="322250" cy="143450"/>
            </a:xfrm>
            <a:custGeom>
              <a:avLst/>
              <a:gdLst/>
              <a:ahLst/>
              <a:cxnLst/>
              <a:rect l="l" t="t" r="r" b="b"/>
              <a:pathLst>
                <a:path w="12890" h="5738" extrusionOk="0">
                  <a:moveTo>
                    <a:pt x="1" y="1"/>
                  </a:moveTo>
                  <a:lnTo>
                    <a:pt x="1" y="1"/>
                  </a:lnTo>
                  <a:cubicBezTo>
                    <a:pt x="252" y="1131"/>
                    <a:pt x="691" y="2198"/>
                    <a:pt x="1570" y="3056"/>
                  </a:cubicBezTo>
                  <a:cubicBezTo>
                    <a:pt x="2721" y="4227"/>
                    <a:pt x="4395" y="5064"/>
                    <a:pt x="5985" y="5420"/>
                  </a:cubicBezTo>
                  <a:cubicBezTo>
                    <a:pt x="7007" y="5654"/>
                    <a:pt x="8070" y="5738"/>
                    <a:pt x="9149" y="5738"/>
                  </a:cubicBezTo>
                  <a:cubicBezTo>
                    <a:pt x="10388" y="5738"/>
                    <a:pt x="11648" y="5627"/>
                    <a:pt x="12890" y="5504"/>
                  </a:cubicBezTo>
                  <a:lnTo>
                    <a:pt x="7910" y="5504"/>
                  </a:lnTo>
                  <a:cubicBezTo>
                    <a:pt x="7763" y="5504"/>
                    <a:pt x="7638" y="5483"/>
                    <a:pt x="7491" y="5483"/>
                  </a:cubicBezTo>
                  <a:cubicBezTo>
                    <a:pt x="7178" y="5462"/>
                    <a:pt x="6885" y="5420"/>
                    <a:pt x="6571" y="5378"/>
                  </a:cubicBezTo>
                  <a:cubicBezTo>
                    <a:pt x="6466" y="5357"/>
                    <a:pt x="6362" y="5357"/>
                    <a:pt x="6257" y="5336"/>
                  </a:cubicBezTo>
                  <a:cubicBezTo>
                    <a:pt x="5818" y="5232"/>
                    <a:pt x="5357" y="5085"/>
                    <a:pt x="4939" y="4918"/>
                  </a:cubicBezTo>
                  <a:cubicBezTo>
                    <a:pt x="4792" y="4876"/>
                    <a:pt x="4667" y="4813"/>
                    <a:pt x="4541" y="4751"/>
                  </a:cubicBezTo>
                  <a:cubicBezTo>
                    <a:pt x="4311" y="4667"/>
                    <a:pt x="4081" y="4562"/>
                    <a:pt x="3872" y="4437"/>
                  </a:cubicBezTo>
                  <a:cubicBezTo>
                    <a:pt x="3788" y="4395"/>
                    <a:pt x="3704" y="4332"/>
                    <a:pt x="3621" y="4269"/>
                  </a:cubicBezTo>
                  <a:cubicBezTo>
                    <a:pt x="3370" y="4123"/>
                    <a:pt x="3139" y="3976"/>
                    <a:pt x="2909" y="3809"/>
                  </a:cubicBezTo>
                  <a:cubicBezTo>
                    <a:pt x="2825" y="3746"/>
                    <a:pt x="2742" y="3683"/>
                    <a:pt x="2637" y="3600"/>
                  </a:cubicBezTo>
                  <a:cubicBezTo>
                    <a:pt x="2533" y="3516"/>
                    <a:pt x="2407" y="3411"/>
                    <a:pt x="2302" y="3307"/>
                  </a:cubicBezTo>
                  <a:cubicBezTo>
                    <a:pt x="2198" y="3223"/>
                    <a:pt x="2114" y="3139"/>
                    <a:pt x="2009" y="3056"/>
                  </a:cubicBezTo>
                  <a:cubicBezTo>
                    <a:pt x="1821" y="2867"/>
                    <a:pt x="1654" y="2679"/>
                    <a:pt x="1486" y="2491"/>
                  </a:cubicBezTo>
                  <a:cubicBezTo>
                    <a:pt x="1424" y="2407"/>
                    <a:pt x="1340" y="2323"/>
                    <a:pt x="1277" y="2240"/>
                  </a:cubicBezTo>
                  <a:cubicBezTo>
                    <a:pt x="1173" y="2114"/>
                    <a:pt x="1068" y="1968"/>
                    <a:pt x="984" y="1821"/>
                  </a:cubicBezTo>
                  <a:cubicBezTo>
                    <a:pt x="901" y="1717"/>
                    <a:pt x="817" y="1612"/>
                    <a:pt x="754" y="1486"/>
                  </a:cubicBezTo>
                  <a:cubicBezTo>
                    <a:pt x="629" y="1319"/>
                    <a:pt x="524" y="1152"/>
                    <a:pt x="440" y="963"/>
                  </a:cubicBezTo>
                  <a:cubicBezTo>
                    <a:pt x="377" y="859"/>
                    <a:pt x="315" y="733"/>
                    <a:pt x="273" y="629"/>
                  </a:cubicBezTo>
                  <a:cubicBezTo>
                    <a:pt x="168" y="419"/>
                    <a:pt x="84" y="21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a:off x="5411950" y="1480450"/>
              <a:ext cx="208750" cy="36650"/>
            </a:xfrm>
            <a:custGeom>
              <a:avLst/>
              <a:gdLst/>
              <a:ahLst/>
              <a:cxnLst/>
              <a:rect l="l" t="t" r="r" b="b"/>
              <a:pathLst>
                <a:path w="8350" h="1466" extrusionOk="0">
                  <a:moveTo>
                    <a:pt x="8349" y="1"/>
                  </a:moveTo>
                  <a:cubicBezTo>
                    <a:pt x="7387" y="733"/>
                    <a:pt x="6152" y="1089"/>
                    <a:pt x="4750" y="1193"/>
                  </a:cubicBezTo>
                  <a:cubicBezTo>
                    <a:pt x="3181" y="1298"/>
                    <a:pt x="1591" y="1402"/>
                    <a:pt x="1" y="1465"/>
                  </a:cubicBezTo>
                  <a:lnTo>
                    <a:pt x="4290" y="1465"/>
                  </a:lnTo>
                  <a:cubicBezTo>
                    <a:pt x="4750" y="1465"/>
                    <a:pt x="5190" y="1423"/>
                    <a:pt x="5629" y="1319"/>
                  </a:cubicBezTo>
                  <a:cubicBezTo>
                    <a:pt x="5901" y="1277"/>
                    <a:pt x="6173" y="1193"/>
                    <a:pt x="6424" y="1089"/>
                  </a:cubicBezTo>
                  <a:cubicBezTo>
                    <a:pt x="7136" y="838"/>
                    <a:pt x="7784" y="461"/>
                    <a:pt x="8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2"/>
            <p:cNvSpPr/>
            <p:nvPr/>
          </p:nvSpPr>
          <p:spPr>
            <a:xfrm>
              <a:off x="5660425" y="1381075"/>
              <a:ext cx="15200" cy="48650"/>
            </a:xfrm>
            <a:custGeom>
              <a:avLst/>
              <a:gdLst/>
              <a:ahLst/>
              <a:cxnLst/>
              <a:rect l="l" t="t" r="r" b="b"/>
              <a:pathLst>
                <a:path w="608" h="1946" extrusionOk="0">
                  <a:moveTo>
                    <a:pt x="607" y="0"/>
                  </a:moveTo>
                  <a:lnTo>
                    <a:pt x="607" y="0"/>
                  </a:lnTo>
                  <a:cubicBezTo>
                    <a:pt x="502" y="523"/>
                    <a:pt x="356" y="1046"/>
                    <a:pt x="189" y="1528"/>
                  </a:cubicBezTo>
                  <a:cubicBezTo>
                    <a:pt x="126" y="1674"/>
                    <a:pt x="63" y="1800"/>
                    <a:pt x="0" y="1946"/>
                  </a:cubicBezTo>
                  <a:cubicBezTo>
                    <a:pt x="42" y="1883"/>
                    <a:pt x="63" y="1820"/>
                    <a:pt x="105" y="1758"/>
                  </a:cubicBezTo>
                  <a:cubicBezTo>
                    <a:pt x="189" y="1548"/>
                    <a:pt x="293" y="1318"/>
                    <a:pt x="356" y="1088"/>
                  </a:cubicBezTo>
                  <a:cubicBezTo>
                    <a:pt x="482" y="753"/>
                    <a:pt x="565" y="377"/>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2"/>
            <p:cNvSpPr/>
            <p:nvPr/>
          </p:nvSpPr>
          <p:spPr>
            <a:xfrm>
              <a:off x="5377950" y="1575650"/>
              <a:ext cx="209775" cy="10500"/>
            </a:xfrm>
            <a:custGeom>
              <a:avLst/>
              <a:gdLst/>
              <a:ahLst/>
              <a:cxnLst/>
              <a:rect l="l" t="t" r="r" b="b"/>
              <a:pathLst>
                <a:path w="8391" h="420" extrusionOk="0">
                  <a:moveTo>
                    <a:pt x="8391" y="1"/>
                  </a:moveTo>
                  <a:lnTo>
                    <a:pt x="8391" y="1"/>
                  </a:lnTo>
                  <a:cubicBezTo>
                    <a:pt x="6950" y="305"/>
                    <a:pt x="5395" y="336"/>
                    <a:pt x="3854" y="336"/>
                  </a:cubicBezTo>
                  <a:cubicBezTo>
                    <a:pt x="3452" y="336"/>
                    <a:pt x="3051" y="334"/>
                    <a:pt x="2653" y="334"/>
                  </a:cubicBezTo>
                  <a:cubicBezTo>
                    <a:pt x="1742" y="334"/>
                    <a:pt x="849" y="345"/>
                    <a:pt x="1" y="419"/>
                  </a:cubicBezTo>
                  <a:lnTo>
                    <a:pt x="5650" y="419"/>
                  </a:lnTo>
                  <a:cubicBezTo>
                    <a:pt x="5796" y="419"/>
                    <a:pt x="5922" y="398"/>
                    <a:pt x="6047" y="398"/>
                  </a:cubicBezTo>
                  <a:cubicBezTo>
                    <a:pt x="6571" y="377"/>
                    <a:pt x="7073" y="315"/>
                    <a:pt x="7554" y="210"/>
                  </a:cubicBezTo>
                  <a:cubicBezTo>
                    <a:pt x="7847" y="147"/>
                    <a:pt x="8119" y="84"/>
                    <a:pt x="8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a:off x="5107000" y="847525"/>
              <a:ext cx="184675" cy="39775"/>
            </a:xfrm>
            <a:custGeom>
              <a:avLst/>
              <a:gdLst/>
              <a:ahLst/>
              <a:cxnLst/>
              <a:rect l="l" t="t" r="r" b="b"/>
              <a:pathLst>
                <a:path w="7387" h="1591" extrusionOk="0">
                  <a:moveTo>
                    <a:pt x="5105" y="0"/>
                  </a:moveTo>
                  <a:cubicBezTo>
                    <a:pt x="4792" y="0"/>
                    <a:pt x="4478" y="21"/>
                    <a:pt x="4164" y="63"/>
                  </a:cubicBezTo>
                  <a:cubicBezTo>
                    <a:pt x="4017" y="63"/>
                    <a:pt x="3892" y="105"/>
                    <a:pt x="3745" y="126"/>
                  </a:cubicBezTo>
                  <a:cubicBezTo>
                    <a:pt x="3201" y="209"/>
                    <a:pt x="2678" y="335"/>
                    <a:pt x="2176" y="502"/>
                  </a:cubicBezTo>
                  <a:cubicBezTo>
                    <a:pt x="1862" y="607"/>
                    <a:pt x="1569" y="732"/>
                    <a:pt x="1297" y="858"/>
                  </a:cubicBezTo>
                  <a:cubicBezTo>
                    <a:pt x="837" y="1067"/>
                    <a:pt x="398" y="1318"/>
                    <a:pt x="0" y="1590"/>
                  </a:cubicBezTo>
                  <a:cubicBezTo>
                    <a:pt x="1674" y="795"/>
                    <a:pt x="3641" y="439"/>
                    <a:pt x="5357" y="230"/>
                  </a:cubicBezTo>
                  <a:cubicBezTo>
                    <a:pt x="6026" y="126"/>
                    <a:pt x="6717" y="63"/>
                    <a:pt x="7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5094950" y="916550"/>
              <a:ext cx="191475" cy="84775"/>
            </a:xfrm>
            <a:custGeom>
              <a:avLst/>
              <a:gdLst/>
              <a:ahLst/>
              <a:cxnLst/>
              <a:rect l="l" t="t" r="r" b="b"/>
              <a:pathLst>
                <a:path w="7659" h="3391" extrusionOk="0">
                  <a:moveTo>
                    <a:pt x="6655" y="1"/>
                  </a:moveTo>
                  <a:cubicBezTo>
                    <a:pt x="6812" y="11"/>
                    <a:pt x="6974" y="17"/>
                    <a:pt x="7141" y="17"/>
                  </a:cubicBezTo>
                  <a:cubicBezTo>
                    <a:pt x="7308" y="17"/>
                    <a:pt x="7481" y="11"/>
                    <a:pt x="7659" y="1"/>
                  </a:cubicBezTo>
                  <a:close/>
                  <a:moveTo>
                    <a:pt x="5587" y="1"/>
                  </a:moveTo>
                  <a:cubicBezTo>
                    <a:pt x="5441" y="1"/>
                    <a:pt x="5295" y="22"/>
                    <a:pt x="5148" y="22"/>
                  </a:cubicBezTo>
                  <a:cubicBezTo>
                    <a:pt x="4939" y="43"/>
                    <a:pt x="4730" y="64"/>
                    <a:pt x="4520" y="106"/>
                  </a:cubicBezTo>
                  <a:cubicBezTo>
                    <a:pt x="3997" y="189"/>
                    <a:pt x="3474" y="357"/>
                    <a:pt x="2993" y="566"/>
                  </a:cubicBezTo>
                  <a:cubicBezTo>
                    <a:pt x="2637" y="733"/>
                    <a:pt x="2282" y="942"/>
                    <a:pt x="1947" y="1173"/>
                  </a:cubicBezTo>
                  <a:cubicBezTo>
                    <a:pt x="1445" y="1528"/>
                    <a:pt x="1005" y="1947"/>
                    <a:pt x="629" y="2428"/>
                  </a:cubicBezTo>
                  <a:cubicBezTo>
                    <a:pt x="398" y="2742"/>
                    <a:pt x="189" y="3056"/>
                    <a:pt x="1" y="3391"/>
                  </a:cubicBezTo>
                  <a:cubicBezTo>
                    <a:pt x="252" y="2951"/>
                    <a:pt x="545" y="2512"/>
                    <a:pt x="901" y="2114"/>
                  </a:cubicBezTo>
                  <a:cubicBezTo>
                    <a:pt x="2386" y="503"/>
                    <a:pt x="4437" y="85"/>
                    <a:pt x="6508" y="43"/>
                  </a:cubicBezTo>
                  <a:cubicBezTo>
                    <a:pt x="6550" y="22"/>
                    <a:pt x="6592" y="1"/>
                    <a:pt x="6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2"/>
            <p:cNvSpPr/>
            <p:nvPr/>
          </p:nvSpPr>
          <p:spPr>
            <a:xfrm>
              <a:off x="5384225" y="924350"/>
              <a:ext cx="126100" cy="3225"/>
            </a:xfrm>
            <a:custGeom>
              <a:avLst/>
              <a:gdLst/>
              <a:ahLst/>
              <a:cxnLst/>
              <a:rect l="l" t="t" r="r" b="b"/>
              <a:pathLst>
                <a:path w="5044" h="129" extrusionOk="0">
                  <a:moveTo>
                    <a:pt x="2848" y="1"/>
                  </a:moveTo>
                  <a:cubicBezTo>
                    <a:pt x="1905" y="1"/>
                    <a:pt x="949" y="58"/>
                    <a:pt x="1" y="128"/>
                  </a:cubicBezTo>
                  <a:lnTo>
                    <a:pt x="5043" y="128"/>
                  </a:lnTo>
                  <a:cubicBezTo>
                    <a:pt x="4325" y="36"/>
                    <a:pt x="3590" y="1"/>
                    <a:pt x="2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5076650" y="1039475"/>
              <a:ext cx="285100" cy="468200"/>
            </a:xfrm>
            <a:custGeom>
              <a:avLst/>
              <a:gdLst/>
              <a:ahLst/>
              <a:cxnLst/>
              <a:rect l="l" t="t" r="r" b="b"/>
              <a:pathLst>
                <a:path w="11404" h="18728" extrusionOk="0">
                  <a:moveTo>
                    <a:pt x="607" y="1"/>
                  </a:moveTo>
                  <a:cubicBezTo>
                    <a:pt x="545" y="210"/>
                    <a:pt x="482" y="419"/>
                    <a:pt x="440" y="650"/>
                  </a:cubicBezTo>
                  <a:cubicBezTo>
                    <a:pt x="42" y="2407"/>
                    <a:pt x="126" y="4228"/>
                    <a:pt x="84" y="6006"/>
                  </a:cubicBezTo>
                  <a:cubicBezTo>
                    <a:pt x="63" y="6738"/>
                    <a:pt x="42" y="7471"/>
                    <a:pt x="1" y="8182"/>
                  </a:cubicBezTo>
                  <a:lnTo>
                    <a:pt x="1" y="8370"/>
                  </a:lnTo>
                  <a:lnTo>
                    <a:pt x="1" y="9124"/>
                  </a:lnTo>
                  <a:lnTo>
                    <a:pt x="1" y="9919"/>
                  </a:lnTo>
                  <a:lnTo>
                    <a:pt x="1" y="10672"/>
                  </a:lnTo>
                  <a:lnTo>
                    <a:pt x="1" y="11321"/>
                  </a:lnTo>
                  <a:lnTo>
                    <a:pt x="1" y="11948"/>
                  </a:lnTo>
                  <a:lnTo>
                    <a:pt x="1" y="12785"/>
                  </a:lnTo>
                  <a:cubicBezTo>
                    <a:pt x="1" y="12869"/>
                    <a:pt x="21" y="12932"/>
                    <a:pt x="21" y="12995"/>
                  </a:cubicBezTo>
                  <a:cubicBezTo>
                    <a:pt x="21" y="13078"/>
                    <a:pt x="21" y="13141"/>
                    <a:pt x="21" y="13204"/>
                  </a:cubicBezTo>
                  <a:cubicBezTo>
                    <a:pt x="42" y="13413"/>
                    <a:pt x="63" y="13622"/>
                    <a:pt x="105" y="13811"/>
                  </a:cubicBezTo>
                  <a:cubicBezTo>
                    <a:pt x="105" y="13936"/>
                    <a:pt x="126" y="14041"/>
                    <a:pt x="147" y="14145"/>
                  </a:cubicBezTo>
                  <a:cubicBezTo>
                    <a:pt x="210" y="14376"/>
                    <a:pt x="273" y="14585"/>
                    <a:pt x="335" y="14794"/>
                  </a:cubicBezTo>
                  <a:cubicBezTo>
                    <a:pt x="377" y="14920"/>
                    <a:pt x="419" y="15045"/>
                    <a:pt x="482" y="15171"/>
                  </a:cubicBezTo>
                  <a:cubicBezTo>
                    <a:pt x="545" y="15359"/>
                    <a:pt x="649" y="15547"/>
                    <a:pt x="733" y="15736"/>
                  </a:cubicBezTo>
                  <a:cubicBezTo>
                    <a:pt x="796" y="15840"/>
                    <a:pt x="858" y="15945"/>
                    <a:pt x="921" y="16049"/>
                  </a:cubicBezTo>
                  <a:cubicBezTo>
                    <a:pt x="1026" y="16217"/>
                    <a:pt x="1109" y="16363"/>
                    <a:pt x="1235" y="16510"/>
                  </a:cubicBezTo>
                  <a:cubicBezTo>
                    <a:pt x="1277" y="16593"/>
                    <a:pt x="1340" y="16677"/>
                    <a:pt x="1402" y="16761"/>
                  </a:cubicBezTo>
                  <a:cubicBezTo>
                    <a:pt x="1549" y="16928"/>
                    <a:pt x="1716" y="17116"/>
                    <a:pt x="1884" y="17263"/>
                  </a:cubicBezTo>
                  <a:cubicBezTo>
                    <a:pt x="1967" y="17347"/>
                    <a:pt x="2051" y="17430"/>
                    <a:pt x="2135" y="17514"/>
                  </a:cubicBezTo>
                  <a:cubicBezTo>
                    <a:pt x="2302" y="17661"/>
                    <a:pt x="2490" y="17807"/>
                    <a:pt x="2658" y="17933"/>
                  </a:cubicBezTo>
                  <a:cubicBezTo>
                    <a:pt x="2742" y="17995"/>
                    <a:pt x="2846" y="18058"/>
                    <a:pt x="2930" y="18100"/>
                  </a:cubicBezTo>
                  <a:cubicBezTo>
                    <a:pt x="3034" y="18163"/>
                    <a:pt x="3118" y="18225"/>
                    <a:pt x="3223" y="18288"/>
                  </a:cubicBezTo>
                  <a:cubicBezTo>
                    <a:pt x="4383" y="18690"/>
                    <a:pt x="5635" y="18727"/>
                    <a:pt x="6868" y="18727"/>
                  </a:cubicBezTo>
                  <a:cubicBezTo>
                    <a:pt x="7139" y="18727"/>
                    <a:pt x="7409" y="18725"/>
                    <a:pt x="7676" y="18725"/>
                  </a:cubicBezTo>
                  <a:cubicBezTo>
                    <a:pt x="7839" y="18725"/>
                    <a:pt x="8000" y="18726"/>
                    <a:pt x="8161" y="18728"/>
                  </a:cubicBezTo>
                  <a:cubicBezTo>
                    <a:pt x="9249" y="18728"/>
                    <a:pt x="10316" y="18728"/>
                    <a:pt x="11404" y="18686"/>
                  </a:cubicBezTo>
                  <a:lnTo>
                    <a:pt x="6319" y="18686"/>
                  </a:lnTo>
                  <a:cubicBezTo>
                    <a:pt x="6068" y="18686"/>
                    <a:pt x="5817" y="18644"/>
                    <a:pt x="5545" y="18623"/>
                  </a:cubicBezTo>
                  <a:cubicBezTo>
                    <a:pt x="5399" y="18602"/>
                    <a:pt x="5231" y="18581"/>
                    <a:pt x="5085" y="18539"/>
                  </a:cubicBezTo>
                  <a:cubicBezTo>
                    <a:pt x="4813" y="18477"/>
                    <a:pt x="4562" y="18414"/>
                    <a:pt x="4332" y="18309"/>
                  </a:cubicBezTo>
                  <a:cubicBezTo>
                    <a:pt x="4206" y="18288"/>
                    <a:pt x="4102" y="18246"/>
                    <a:pt x="3997" y="18205"/>
                  </a:cubicBezTo>
                  <a:cubicBezTo>
                    <a:pt x="3746" y="18079"/>
                    <a:pt x="3495" y="17953"/>
                    <a:pt x="3265" y="17807"/>
                  </a:cubicBezTo>
                  <a:cubicBezTo>
                    <a:pt x="3160" y="17744"/>
                    <a:pt x="3076" y="17681"/>
                    <a:pt x="2993" y="17640"/>
                  </a:cubicBezTo>
                  <a:cubicBezTo>
                    <a:pt x="2783" y="17493"/>
                    <a:pt x="2616" y="17347"/>
                    <a:pt x="2428" y="17200"/>
                  </a:cubicBezTo>
                  <a:cubicBezTo>
                    <a:pt x="2344" y="17116"/>
                    <a:pt x="2260" y="17033"/>
                    <a:pt x="2156" y="16949"/>
                  </a:cubicBezTo>
                  <a:cubicBezTo>
                    <a:pt x="2009" y="16782"/>
                    <a:pt x="1863" y="16614"/>
                    <a:pt x="1716" y="16447"/>
                  </a:cubicBezTo>
                  <a:cubicBezTo>
                    <a:pt x="1654" y="16363"/>
                    <a:pt x="1591" y="16280"/>
                    <a:pt x="1528" y="16196"/>
                  </a:cubicBezTo>
                  <a:cubicBezTo>
                    <a:pt x="1423" y="16049"/>
                    <a:pt x="1319" y="15882"/>
                    <a:pt x="1235" y="15736"/>
                  </a:cubicBezTo>
                  <a:cubicBezTo>
                    <a:pt x="1172" y="15631"/>
                    <a:pt x="1109" y="15526"/>
                    <a:pt x="1068" y="15422"/>
                  </a:cubicBezTo>
                  <a:cubicBezTo>
                    <a:pt x="963" y="15233"/>
                    <a:pt x="879" y="15024"/>
                    <a:pt x="817" y="14836"/>
                  </a:cubicBezTo>
                  <a:cubicBezTo>
                    <a:pt x="775" y="14710"/>
                    <a:pt x="712" y="14585"/>
                    <a:pt x="691" y="14459"/>
                  </a:cubicBezTo>
                  <a:cubicBezTo>
                    <a:pt x="628" y="14250"/>
                    <a:pt x="565" y="14041"/>
                    <a:pt x="524" y="13811"/>
                  </a:cubicBezTo>
                  <a:cubicBezTo>
                    <a:pt x="524" y="13706"/>
                    <a:pt x="503" y="13601"/>
                    <a:pt x="482" y="13476"/>
                  </a:cubicBezTo>
                  <a:cubicBezTo>
                    <a:pt x="461" y="13267"/>
                    <a:pt x="440" y="13057"/>
                    <a:pt x="440" y="12827"/>
                  </a:cubicBezTo>
                  <a:cubicBezTo>
                    <a:pt x="440" y="12806"/>
                    <a:pt x="440" y="12806"/>
                    <a:pt x="440" y="12785"/>
                  </a:cubicBezTo>
                  <a:lnTo>
                    <a:pt x="440" y="12597"/>
                  </a:lnTo>
                  <a:lnTo>
                    <a:pt x="440" y="11593"/>
                  </a:lnTo>
                  <a:lnTo>
                    <a:pt x="440" y="10923"/>
                  </a:lnTo>
                  <a:lnTo>
                    <a:pt x="440" y="10274"/>
                  </a:lnTo>
                  <a:lnTo>
                    <a:pt x="440" y="9479"/>
                  </a:lnTo>
                  <a:lnTo>
                    <a:pt x="440" y="8747"/>
                  </a:lnTo>
                  <a:lnTo>
                    <a:pt x="440" y="7994"/>
                  </a:lnTo>
                  <a:lnTo>
                    <a:pt x="440" y="6843"/>
                  </a:lnTo>
                  <a:lnTo>
                    <a:pt x="440" y="6299"/>
                  </a:lnTo>
                  <a:lnTo>
                    <a:pt x="440" y="5169"/>
                  </a:lnTo>
                  <a:lnTo>
                    <a:pt x="440" y="4709"/>
                  </a:lnTo>
                  <a:lnTo>
                    <a:pt x="440" y="3663"/>
                  </a:lnTo>
                  <a:lnTo>
                    <a:pt x="440" y="3056"/>
                  </a:lnTo>
                  <a:lnTo>
                    <a:pt x="440" y="2449"/>
                  </a:lnTo>
                  <a:lnTo>
                    <a:pt x="440" y="2031"/>
                  </a:lnTo>
                  <a:lnTo>
                    <a:pt x="440" y="1403"/>
                  </a:lnTo>
                  <a:cubicBezTo>
                    <a:pt x="440" y="984"/>
                    <a:pt x="482" y="566"/>
                    <a:pt x="565" y="168"/>
                  </a:cubicBezTo>
                  <a:cubicBezTo>
                    <a:pt x="586" y="106"/>
                    <a:pt x="607" y="64"/>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5007600" y="1233025"/>
              <a:ext cx="15200" cy="207175"/>
            </a:xfrm>
            <a:custGeom>
              <a:avLst/>
              <a:gdLst/>
              <a:ahLst/>
              <a:cxnLst/>
              <a:rect l="l" t="t" r="r" b="b"/>
              <a:pathLst>
                <a:path w="608" h="8287" extrusionOk="0">
                  <a:moveTo>
                    <a:pt x="1" y="1"/>
                  </a:moveTo>
                  <a:lnTo>
                    <a:pt x="1" y="294"/>
                  </a:lnTo>
                  <a:lnTo>
                    <a:pt x="1" y="1507"/>
                  </a:lnTo>
                  <a:lnTo>
                    <a:pt x="1" y="2093"/>
                  </a:lnTo>
                  <a:lnTo>
                    <a:pt x="1" y="3139"/>
                  </a:lnTo>
                  <a:lnTo>
                    <a:pt x="1" y="3725"/>
                  </a:lnTo>
                  <a:lnTo>
                    <a:pt x="1" y="5043"/>
                  </a:lnTo>
                  <a:cubicBezTo>
                    <a:pt x="1" y="5880"/>
                    <a:pt x="126" y="6675"/>
                    <a:pt x="335" y="7429"/>
                  </a:cubicBezTo>
                  <a:cubicBezTo>
                    <a:pt x="356" y="7491"/>
                    <a:pt x="377" y="7554"/>
                    <a:pt x="377" y="7617"/>
                  </a:cubicBezTo>
                  <a:cubicBezTo>
                    <a:pt x="419" y="7763"/>
                    <a:pt x="482" y="7910"/>
                    <a:pt x="524" y="8035"/>
                  </a:cubicBezTo>
                  <a:cubicBezTo>
                    <a:pt x="545" y="8119"/>
                    <a:pt x="586" y="8203"/>
                    <a:pt x="607" y="8286"/>
                  </a:cubicBezTo>
                  <a:cubicBezTo>
                    <a:pt x="294" y="6843"/>
                    <a:pt x="294" y="5273"/>
                    <a:pt x="294" y="3704"/>
                  </a:cubicBezTo>
                  <a:cubicBezTo>
                    <a:pt x="294" y="2449"/>
                    <a:pt x="168" y="121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5242475" y="1089700"/>
              <a:ext cx="260000" cy="215550"/>
            </a:xfrm>
            <a:custGeom>
              <a:avLst/>
              <a:gdLst/>
              <a:ahLst/>
              <a:cxnLst/>
              <a:rect l="l" t="t" r="r" b="b"/>
              <a:pathLst>
                <a:path w="10400" h="8622" extrusionOk="0">
                  <a:moveTo>
                    <a:pt x="5210" y="1"/>
                  </a:moveTo>
                  <a:cubicBezTo>
                    <a:pt x="4980" y="1"/>
                    <a:pt x="4750" y="22"/>
                    <a:pt x="4520" y="42"/>
                  </a:cubicBezTo>
                  <a:cubicBezTo>
                    <a:pt x="4248" y="84"/>
                    <a:pt x="3997" y="126"/>
                    <a:pt x="3767" y="210"/>
                  </a:cubicBezTo>
                  <a:cubicBezTo>
                    <a:pt x="3515" y="273"/>
                    <a:pt x="3264" y="377"/>
                    <a:pt x="3034" y="482"/>
                  </a:cubicBezTo>
                  <a:cubicBezTo>
                    <a:pt x="2783" y="607"/>
                    <a:pt x="2532" y="733"/>
                    <a:pt x="2323" y="900"/>
                  </a:cubicBezTo>
                  <a:cubicBezTo>
                    <a:pt x="1591" y="1403"/>
                    <a:pt x="1005" y="2093"/>
                    <a:pt x="607" y="2909"/>
                  </a:cubicBezTo>
                  <a:cubicBezTo>
                    <a:pt x="523" y="3097"/>
                    <a:pt x="440" y="3286"/>
                    <a:pt x="377" y="3495"/>
                  </a:cubicBezTo>
                  <a:cubicBezTo>
                    <a:pt x="356" y="3537"/>
                    <a:pt x="335" y="3600"/>
                    <a:pt x="335" y="3641"/>
                  </a:cubicBezTo>
                  <a:cubicBezTo>
                    <a:pt x="314" y="3704"/>
                    <a:pt x="293" y="3767"/>
                    <a:pt x="272" y="3830"/>
                  </a:cubicBezTo>
                  <a:cubicBezTo>
                    <a:pt x="168" y="4227"/>
                    <a:pt x="126" y="4646"/>
                    <a:pt x="126" y="5085"/>
                  </a:cubicBezTo>
                  <a:cubicBezTo>
                    <a:pt x="126" y="5315"/>
                    <a:pt x="147" y="5545"/>
                    <a:pt x="168" y="5776"/>
                  </a:cubicBezTo>
                  <a:cubicBezTo>
                    <a:pt x="168" y="5838"/>
                    <a:pt x="189" y="5901"/>
                    <a:pt x="189" y="5964"/>
                  </a:cubicBezTo>
                  <a:cubicBezTo>
                    <a:pt x="230" y="6131"/>
                    <a:pt x="272" y="6299"/>
                    <a:pt x="314" y="6466"/>
                  </a:cubicBezTo>
                  <a:cubicBezTo>
                    <a:pt x="335" y="6550"/>
                    <a:pt x="356" y="6613"/>
                    <a:pt x="377" y="6696"/>
                  </a:cubicBezTo>
                  <a:cubicBezTo>
                    <a:pt x="461" y="6947"/>
                    <a:pt x="565" y="7177"/>
                    <a:pt x="670" y="7408"/>
                  </a:cubicBezTo>
                  <a:cubicBezTo>
                    <a:pt x="712" y="7470"/>
                    <a:pt x="733" y="7512"/>
                    <a:pt x="775" y="7575"/>
                  </a:cubicBezTo>
                  <a:cubicBezTo>
                    <a:pt x="0" y="5650"/>
                    <a:pt x="251" y="1863"/>
                    <a:pt x="2448" y="1005"/>
                  </a:cubicBezTo>
                  <a:cubicBezTo>
                    <a:pt x="3195" y="445"/>
                    <a:pt x="4064" y="189"/>
                    <a:pt x="4941" y="189"/>
                  </a:cubicBezTo>
                  <a:cubicBezTo>
                    <a:pt x="6521" y="189"/>
                    <a:pt x="8126" y="1021"/>
                    <a:pt x="9081" y="2407"/>
                  </a:cubicBezTo>
                  <a:cubicBezTo>
                    <a:pt x="10399" y="4290"/>
                    <a:pt x="10274" y="6905"/>
                    <a:pt x="8893" y="8621"/>
                  </a:cubicBezTo>
                  <a:cubicBezTo>
                    <a:pt x="9207" y="8265"/>
                    <a:pt x="9500" y="7868"/>
                    <a:pt x="9730" y="7449"/>
                  </a:cubicBezTo>
                  <a:cubicBezTo>
                    <a:pt x="9939" y="7031"/>
                    <a:pt x="10106" y="6613"/>
                    <a:pt x="10190" y="6152"/>
                  </a:cubicBezTo>
                  <a:cubicBezTo>
                    <a:pt x="10232" y="5964"/>
                    <a:pt x="10274" y="5755"/>
                    <a:pt x="10274" y="5566"/>
                  </a:cubicBezTo>
                  <a:cubicBezTo>
                    <a:pt x="10295" y="5420"/>
                    <a:pt x="10316" y="5252"/>
                    <a:pt x="10316" y="5085"/>
                  </a:cubicBezTo>
                  <a:cubicBezTo>
                    <a:pt x="10316" y="5001"/>
                    <a:pt x="10295" y="4939"/>
                    <a:pt x="10295" y="4855"/>
                  </a:cubicBezTo>
                  <a:cubicBezTo>
                    <a:pt x="10295" y="4729"/>
                    <a:pt x="10295" y="4625"/>
                    <a:pt x="10274" y="4499"/>
                  </a:cubicBezTo>
                  <a:cubicBezTo>
                    <a:pt x="10253" y="4269"/>
                    <a:pt x="10190" y="4039"/>
                    <a:pt x="10148" y="3809"/>
                  </a:cubicBezTo>
                  <a:cubicBezTo>
                    <a:pt x="10127" y="3746"/>
                    <a:pt x="10106" y="3683"/>
                    <a:pt x="10086" y="3620"/>
                  </a:cubicBezTo>
                  <a:cubicBezTo>
                    <a:pt x="10023" y="3390"/>
                    <a:pt x="9939" y="3160"/>
                    <a:pt x="9834" y="2930"/>
                  </a:cubicBezTo>
                  <a:cubicBezTo>
                    <a:pt x="9751" y="2783"/>
                    <a:pt x="9688" y="2637"/>
                    <a:pt x="9604" y="2511"/>
                  </a:cubicBezTo>
                  <a:cubicBezTo>
                    <a:pt x="9500" y="2365"/>
                    <a:pt x="9416" y="2219"/>
                    <a:pt x="9311" y="2072"/>
                  </a:cubicBezTo>
                  <a:cubicBezTo>
                    <a:pt x="9207" y="1926"/>
                    <a:pt x="9081" y="1779"/>
                    <a:pt x="8956" y="1654"/>
                  </a:cubicBezTo>
                  <a:cubicBezTo>
                    <a:pt x="8830" y="1507"/>
                    <a:pt x="8705" y="1382"/>
                    <a:pt x="8558" y="1256"/>
                  </a:cubicBezTo>
                  <a:cubicBezTo>
                    <a:pt x="8412" y="1131"/>
                    <a:pt x="8265" y="1026"/>
                    <a:pt x="8119" y="900"/>
                  </a:cubicBezTo>
                  <a:cubicBezTo>
                    <a:pt x="7889" y="754"/>
                    <a:pt x="7637" y="607"/>
                    <a:pt x="7386" y="482"/>
                  </a:cubicBezTo>
                  <a:cubicBezTo>
                    <a:pt x="7240" y="419"/>
                    <a:pt x="7114" y="356"/>
                    <a:pt x="6968" y="315"/>
                  </a:cubicBezTo>
                  <a:cubicBezTo>
                    <a:pt x="6633" y="189"/>
                    <a:pt x="6277" y="105"/>
                    <a:pt x="5922" y="42"/>
                  </a:cubicBezTo>
                  <a:cubicBezTo>
                    <a:pt x="5775" y="22"/>
                    <a:pt x="5629" y="22"/>
                    <a:pt x="5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a:off x="5280650" y="1287950"/>
              <a:ext cx="151200" cy="48250"/>
            </a:xfrm>
            <a:custGeom>
              <a:avLst/>
              <a:gdLst/>
              <a:ahLst/>
              <a:cxnLst/>
              <a:rect l="l" t="t" r="r" b="b"/>
              <a:pathLst>
                <a:path w="6048" h="1930" extrusionOk="0">
                  <a:moveTo>
                    <a:pt x="6048" y="1172"/>
                  </a:moveTo>
                  <a:cubicBezTo>
                    <a:pt x="6018" y="1187"/>
                    <a:pt x="5991" y="1205"/>
                    <a:pt x="5964" y="1224"/>
                  </a:cubicBezTo>
                  <a:lnTo>
                    <a:pt x="5964" y="1224"/>
                  </a:lnTo>
                  <a:cubicBezTo>
                    <a:pt x="5992" y="1207"/>
                    <a:pt x="6020" y="1190"/>
                    <a:pt x="6048" y="1172"/>
                  </a:cubicBezTo>
                  <a:close/>
                  <a:moveTo>
                    <a:pt x="1" y="1"/>
                  </a:moveTo>
                  <a:cubicBezTo>
                    <a:pt x="797" y="1283"/>
                    <a:pt x="2159" y="1929"/>
                    <a:pt x="3553" y="1929"/>
                  </a:cubicBezTo>
                  <a:cubicBezTo>
                    <a:pt x="4321" y="1929"/>
                    <a:pt x="5098" y="1734"/>
                    <a:pt x="5797" y="1340"/>
                  </a:cubicBezTo>
                  <a:cubicBezTo>
                    <a:pt x="5864" y="1299"/>
                    <a:pt x="5914" y="1259"/>
                    <a:pt x="5964" y="1224"/>
                  </a:cubicBezTo>
                  <a:lnTo>
                    <a:pt x="5964" y="1224"/>
                  </a:lnTo>
                  <a:cubicBezTo>
                    <a:pt x="5753" y="1348"/>
                    <a:pt x="5513" y="1457"/>
                    <a:pt x="5274" y="1549"/>
                  </a:cubicBezTo>
                  <a:cubicBezTo>
                    <a:pt x="5190" y="1570"/>
                    <a:pt x="5106" y="1591"/>
                    <a:pt x="5022" y="1612"/>
                  </a:cubicBezTo>
                  <a:cubicBezTo>
                    <a:pt x="4855" y="1675"/>
                    <a:pt x="4646" y="1716"/>
                    <a:pt x="4457" y="1758"/>
                  </a:cubicBezTo>
                  <a:cubicBezTo>
                    <a:pt x="4206" y="1800"/>
                    <a:pt x="3955" y="1821"/>
                    <a:pt x="3683" y="1821"/>
                  </a:cubicBezTo>
                  <a:cubicBezTo>
                    <a:pt x="3600" y="1821"/>
                    <a:pt x="3516" y="1821"/>
                    <a:pt x="3432" y="1800"/>
                  </a:cubicBezTo>
                  <a:cubicBezTo>
                    <a:pt x="3286" y="1800"/>
                    <a:pt x="3118" y="1779"/>
                    <a:pt x="2972" y="1758"/>
                  </a:cubicBezTo>
                  <a:cubicBezTo>
                    <a:pt x="2867" y="1737"/>
                    <a:pt x="2784" y="1737"/>
                    <a:pt x="2700" y="1716"/>
                  </a:cubicBezTo>
                  <a:cubicBezTo>
                    <a:pt x="2679" y="1716"/>
                    <a:pt x="2658" y="1696"/>
                    <a:pt x="2637" y="1696"/>
                  </a:cubicBezTo>
                  <a:cubicBezTo>
                    <a:pt x="2553" y="1675"/>
                    <a:pt x="2470" y="1654"/>
                    <a:pt x="2386" y="1633"/>
                  </a:cubicBezTo>
                  <a:cubicBezTo>
                    <a:pt x="2093" y="1549"/>
                    <a:pt x="1800" y="1424"/>
                    <a:pt x="1528" y="1298"/>
                  </a:cubicBezTo>
                  <a:cubicBezTo>
                    <a:pt x="1465" y="1256"/>
                    <a:pt x="1403" y="1214"/>
                    <a:pt x="1340" y="1193"/>
                  </a:cubicBezTo>
                  <a:cubicBezTo>
                    <a:pt x="1047" y="1005"/>
                    <a:pt x="775" y="796"/>
                    <a:pt x="524" y="566"/>
                  </a:cubicBezTo>
                  <a:cubicBezTo>
                    <a:pt x="440" y="503"/>
                    <a:pt x="356" y="419"/>
                    <a:pt x="294" y="335"/>
                  </a:cubicBezTo>
                  <a:cubicBezTo>
                    <a:pt x="189" y="231"/>
                    <a:pt x="84" y="12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a:off x="5183875" y="1102250"/>
              <a:ext cx="391825" cy="308975"/>
            </a:xfrm>
            <a:custGeom>
              <a:avLst/>
              <a:gdLst/>
              <a:ahLst/>
              <a:cxnLst/>
              <a:rect l="l" t="t" r="r" b="b"/>
              <a:pathLst>
                <a:path w="15673" h="12359" extrusionOk="0">
                  <a:moveTo>
                    <a:pt x="13392" y="1"/>
                  </a:moveTo>
                  <a:lnTo>
                    <a:pt x="13392" y="1"/>
                  </a:lnTo>
                  <a:cubicBezTo>
                    <a:pt x="13476" y="126"/>
                    <a:pt x="13559" y="231"/>
                    <a:pt x="13643" y="357"/>
                  </a:cubicBezTo>
                  <a:cubicBezTo>
                    <a:pt x="13727" y="461"/>
                    <a:pt x="13790" y="566"/>
                    <a:pt x="13852" y="691"/>
                  </a:cubicBezTo>
                  <a:cubicBezTo>
                    <a:pt x="13978" y="880"/>
                    <a:pt x="14082" y="1068"/>
                    <a:pt x="14187" y="1256"/>
                  </a:cubicBezTo>
                  <a:cubicBezTo>
                    <a:pt x="14208" y="1298"/>
                    <a:pt x="14229" y="1361"/>
                    <a:pt x="14250" y="1403"/>
                  </a:cubicBezTo>
                  <a:cubicBezTo>
                    <a:pt x="14375" y="1654"/>
                    <a:pt x="14480" y="1947"/>
                    <a:pt x="14585" y="2219"/>
                  </a:cubicBezTo>
                  <a:cubicBezTo>
                    <a:pt x="14606" y="2302"/>
                    <a:pt x="14647" y="2407"/>
                    <a:pt x="14668" y="2491"/>
                  </a:cubicBezTo>
                  <a:cubicBezTo>
                    <a:pt x="14710" y="2637"/>
                    <a:pt x="14752" y="2805"/>
                    <a:pt x="14794" y="2951"/>
                  </a:cubicBezTo>
                  <a:cubicBezTo>
                    <a:pt x="14815" y="3077"/>
                    <a:pt x="14836" y="3202"/>
                    <a:pt x="14857" y="3307"/>
                  </a:cubicBezTo>
                  <a:cubicBezTo>
                    <a:pt x="14898" y="3579"/>
                    <a:pt x="14940" y="3851"/>
                    <a:pt x="14961" y="4123"/>
                  </a:cubicBezTo>
                  <a:cubicBezTo>
                    <a:pt x="14961" y="4248"/>
                    <a:pt x="14961" y="4374"/>
                    <a:pt x="14982" y="4478"/>
                  </a:cubicBezTo>
                  <a:cubicBezTo>
                    <a:pt x="14982" y="4520"/>
                    <a:pt x="14982" y="4562"/>
                    <a:pt x="14982" y="4583"/>
                  </a:cubicBezTo>
                  <a:cubicBezTo>
                    <a:pt x="14982" y="4813"/>
                    <a:pt x="14961" y="5043"/>
                    <a:pt x="14940" y="5274"/>
                  </a:cubicBezTo>
                  <a:cubicBezTo>
                    <a:pt x="14919" y="5441"/>
                    <a:pt x="14898" y="5608"/>
                    <a:pt x="14878" y="5776"/>
                  </a:cubicBezTo>
                  <a:cubicBezTo>
                    <a:pt x="14815" y="6152"/>
                    <a:pt x="14731" y="6529"/>
                    <a:pt x="14606" y="6885"/>
                  </a:cubicBezTo>
                  <a:cubicBezTo>
                    <a:pt x="14501" y="7219"/>
                    <a:pt x="14354" y="7554"/>
                    <a:pt x="14187" y="7889"/>
                  </a:cubicBezTo>
                  <a:cubicBezTo>
                    <a:pt x="13580" y="9103"/>
                    <a:pt x="12639" y="10149"/>
                    <a:pt x="11488" y="10860"/>
                  </a:cubicBezTo>
                  <a:cubicBezTo>
                    <a:pt x="11153" y="11090"/>
                    <a:pt x="10777" y="11279"/>
                    <a:pt x="10400" y="11446"/>
                  </a:cubicBezTo>
                  <a:cubicBezTo>
                    <a:pt x="10044" y="11592"/>
                    <a:pt x="9689" y="11697"/>
                    <a:pt x="9312" y="11781"/>
                  </a:cubicBezTo>
                  <a:cubicBezTo>
                    <a:pt x="9186" y="11823"/>
                    <a:pt x="9082" y="11844"/>
                    <a:pt x="8956" y="11865"/>
                  </a:cubicBezTo>
                  <a:cubicBezTo>
                    <a:pt x="8914" y="11885"/>
                    <a:pt x="8852" y="11885"/>
                    <a:pt x="8810" y="11885"/>
                  </a:cubicBezTo>
                  <a:cubicBezTo>
                    <a:pt x="8663" y="11927"/>
                    <a:pt x="8517" y="11948"/>
                    <a:pt x="8370" y="11969"/>
                  </a:cubicBezTo>
                  <a:cubicBezTo>
                    <a:pt x="8098" y="11990"/>
                    <a:pt x="7826" y="12011"/>
                    <a:pt x="7554" y="12011"/>
                  </a:cubicBezTo>
                  <a:cubicBezTo>
                    <a:pt x="7492" y="12011"/>
                    <a:pt x="7429" y="12011"/>
                    <a:pt x="7366" y="11990"/>
                  </a:cubicBezTo>
                  <a:lnTo>
                    <a:pt x="6968" y="11990"/>
                  </a:lnTo>
                  <a:cubicBezTo>
                    <a:pt x="6592" y="11948"/>
                    <a:pt x="6215" y="11885"/>
                    <a:pt x="5839" y="11802"/>
                  </a:cubicBezTo>
                  <a:cubicBezTo>
                    <a:pt x="5713" y="11781"/>
                    <a:pt x="5587" y="11739"/>
                    <a:pt x="5483" y="11697"/>
                  </a:cubicBezTo>
                  <a:cubicBezTo>
                    <a:pt x="5106" y="11592"/>
                    <a:pt x="4751" y="11467"/>
                    <a:pt x="4416" y="11300"/>
                  </a:cubicBezTo>
                  <a:cubicBezTo>
                    <a:pt x="4332" y="11258"/>
                    <a:pt x="4248" y="11237"/>
                    <a:pt x="4186" y="11195"/>
                  </a:cubicBezTo>
                  <a:cubicBezTo>
                    <a:pt x="3914" y="11048"/>
                    <a:pt x="3663" y="10902"/>
                    <a:pt x="3411" y="10735"/>
                  </a:cubicBezTo>
                  <a:cubicBezTo>
                    <a:pt x="3349" y="10693"/>
                    <a:pt x="3286" y="10651"/>
                    <a:pt x="3223" y="10588"/>
                  </a:cubicBezTo>
                  <a:cubicBezTo>
                    <a:pt x="2972" y="10421"/>
                    <a:pt x="2721" y="10212"/>
                    <a:pt x="2491" y="10002"/>
                  </a:cubicBezTo>
                  <a:cubicBezTo>
                    <a:pt x="2386" y="9898"/>
                    <a:pt x="2302" y="9814"/>
                    <a:pt x="2198" y="9709"/>
                  </a:cubicBezTo>
                  <a:cubicBezTo>
                    <a:pt x="2093" y="9605"/>
                    <a:pt x="1989" y="9479"/>
                    <a:pt x="1884" y="9354"/>
                  </a:cubicBezTo>
                  <a:cubicBezTo>
                    <a:pt x="1821" y="9291"/>
                    <a:pt x="1758" y="9207"/>
                    <a:pt x="1696" y="9124"/>
                  </a:cubicBezTo>
                  <a:cubicBezTo>
                    <a:pt x="1591" y="8998"/>
                    <a:pt x="1507" y="8872"/>
                    <a:pt x="1424" y="8747"/>
                  </a:cubicBezTo>
                  <a:cubicBezTo>
                    <a:pt x="1361" y="8684"/>
                    <a:pt x="1319" y="8600"/>
                    <a:pt x="1277" y="8538"/>
                  </a:cubicBezTo>
                  <a:cubicBezTo>
                    <a:pt x="1152" y="8328"/>
                    <a:pt x="1047" y="8119"/>
                    <a:pt x="942" y="7910"/>
                  </a:cubicBezTo>
                  <a:cubicBezTo>
                    <a:pt x="901" y="7826"/>
                    <a:pt x="859" y="7743"/>
                    <a:pt x="817" y="7659"/>
                  </a:cubicBezTo>
                  <a:cubicBezTo>
                    <a:pt x="754" y="7533"/>
                    <a:pt x="691" y="7408"/>
                    <a:pt x="650" y="7282"/>
                  </a:cubicBezTo>
                  <a:cubicBezTo>
                    <a:pt x="608" y="7199"/>
                    <a:pt x="587" y="7115"/>
                    <a:pt x="566" y="7052"/>
                  </a:cubicBezTo>
                  <a:cubicBezTo>
                    <a:pt x="440" y="6675"/>
                    <a:pt x="336" y="6299"/>
                    <a:pt x="252" y="5922"/>
                  </a:cubicBezTo>
                  <a:cubicBezTo>
                    <a:pt x="252" y="5859"/>
                    <a:pt x="252" y="5818"/>
                    <a:pt x="231" y="5755"/>
                  </a:cubicBezTo>
                  <a:cubicBezTo>
                    <a:pt x="210" y="5566"/>
                    <a:pt x="189" y="5378"/>
                    <a:pt x="168" y="5169"/>
                  </a:cubicBezTo>
                  <a:cubicBezTo>
                    <a:pt x="147" y="5022"/>
                    <a:pt x="147" y="4876"/>
                    <a:pt x="147" y="4730"/>
                  </a:cubicBezTo>
                  <a:cubicBezTo>
                    <a:pt x="147" y="4667"/>
                    <a:pt x="126" y="4625"/>
                    <a:pt x="126" y="4583"/>
                  </a:cubicBezTo>
                  <a:cubicBezTo>
                    <a:pt x="126" y="4395"/>
                    <a:pt x="147" y="4186"/>
                    <a:pt x="168" y="3997"/>
                  </a:cubicBezTo>
                  <a:lnTo>
                    <a:pt x="168" y="3997"/>
                  </a:lnTo>
                  <a:cubicBezTo>
                    <a:pt x="1" y="5064"/>
                    <a:pt x="64" y="6152"/>
                    <a:pt x="398" y="7178"/>
                  </a:cubicBezTo>
                  <a:cubicBezTo>
                    <a:pt x="1483" y="10357"/>
                    <a:pt x="4666" y="12358"/>
                    <a:pt x="7920" y="12358"/>
                  </a:cubicBezTo>
                  <a:cubicBezTo>
                    <a:pt x="8370" y="12358"/>
                    <a:pt x="8822" y="12320"/>
                    <a:pt x="9270" y="12241"/>
                  </a:cubicBezTo>
                  <a:cubicBezTo>
                    <a:pt x="9417" y="12220"/>
                    <a:pt x="9563" y="12178"/>
                    <a:pt x="9709" y="12137"/>
                  </a:cubicBezTo>
                  <a:cubicBezTo>
                    <a:pt x="10002" y="12053"/>
                    <a:pt x="10316" y="11948"/>
                    <a:pt x="10588" y="11823"/>
                  </a:cubicBezTo>
                  <a:cubicBezTo>
                    <a:pt x="10735" y="11760"/>
                    <a:pt x="10881" y="11697"/>
                    <a:pt x="11028" y="11634"/>
                  </a:cubicBezTo>
                  <a:cubicBezTo>
                    <a:pt x="11090" y="11592"/>
                    <a:pt x="11174" y="11551"/>
                    <a:pt x="11237" y="11530"/>
                  </a:cubicBezTo>
                  <a:cubicBezTo>
                    <a:pt x="11425" y="11425"/>
                    <a:pt x="11613" y="11300"/>
                    <a:pt x="11802" y="11195"/>
                  </a:cubicBezTo>
                  <a:cubicBezTo>
                    <a:pt x="12053" y="11028"/>
                    <a:pt x="12283" y="10860"/>
                    <a:pt x="12513" y="10672"/>
                  </a:cubicBezTo>
                  <a:cubicBezTo>
                    <a:pt x="12534" y="10651"/>
                    <a:pt x="12576" y="10630"/>
                    <a:pt x="12597" y="10609"/>
                  </a:cubicBezTo>
                  <a:cubicBezTo>
                    <a:pt x="12597" y="10609"/>
                    <a:pt x="12597" y="10609"/>
                    <a:pt x="12597" y="10588"/>
                  </a:cubicBezTo>
                  <a:cubicBezTo>
                    <a:pt x="14794" y="8538"/>
                    <a:pt x="15673" y="5002"/>
                    <a:pt x="14626" y="2135"/>
                  </a:cubicBezTo>
                  <a:cubicBezTo>
                    <a:pt x="14334" y="1340"/>
                    <a:pt x="13915" y="629"/>
                    <a:pt x="133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2"/>
            <p:cNvSpPr/>
            <p:nvPr/>
          </p:nvSpPr>
          <p:spPr>
            <a:xfrm>
              <a:off x="5252400" y="1030650"/>
              <a:ext cx="135000" cy="45475"/>
            </a:xfrm>
            <a:custGeom>
              <a:avLst/>
              <a:gdLst/>
              <a:ahLst/>
              <a:cxnLst/>
              <a:rect l="l" t="t" r="r" b="b"/>
              <a:pathLst>
                <a:path w="5400" h="1819" extrusionOk="0">
                  <a:moveTo>
                    <a:pt x="4407" y="0"/>
                  </a:moveTo>
                  <a:cubicBezTo>
                    <a:pt x="3357" y="0"/>
                    <a:pt x="2321" y="211"/>
                    <a:pt x="1382" y="689"/>
                  </a:cubicBezTo>
                  <a:cubicBezTo>
                    <a:pt x="880" y="1003"/>
                    <a:pt x="419" y="1379"/>
                    <a:pt x="1" y="1819"/>
                  </a:cubicBezTo>
                  <a:cubicBezTo>
                    <a:pt x="566" y="1337"/>
                    <a:pt x="1194" y="940"/>
                    <a:pt x="1863" y="647"/>
                  </a:cubicBezTo>
                  <a:cubicBezTo>
                    <a:pt x="2114" y="542"/>
                    <a:pt x="2365" y="438"/>
                    <a:pt x="2637" y="354"/>
                  </a:cubicBezTo>
                  <a:cubicBezTo>
                    <a:pt x="3202" y="187"/>
                    <a:pt x="3830" y="82"/>
                    <a:pt x="4458" y="40"/>
                  </a:cubicBezTo>
                  <a:lnTo>
                    <a:pt x="4813" y="40"/>
                  </a:lnTo>
                  <a:cubicBezTo>
                    <a:pt x="5002" y="40"/>
                    <a:pt x="5190" y="40"/>
                    <a:pt x="5357" y="61"/>
                  </a:cubicBezTo>
                  <a:lnTo>
                    <a:pt x="5399" y="61"/>
                  </a:lnTo>
                  <a:cubicBezTo>
                    <a:pt x="5069" y="21"/>
                    <a:pt x="4737" y="0"/>
                    <a:pt x="4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5285375" y="1135725"/>
              <a:ext cx="3675" cy="4225"/>
            </a:xfrm>
            <a:custGeom>
              <a:avLst/>
              <a:gdLst/>
              <a:ahLst/>
              <a:cxnLst/>
              <a:rect l="l" t="t" r="r" b="b"/>
              <a:pathLst>
                <a:path w="147" h="169" extrusionOk="0">
                  <a:moveTo>
                    <a:pt x="126" y="1"/>
                  </a:moveTo>
                  <a:cubicBezTo>
                    <a:pt x="84" y="43"/>
                    <a:pt x="42" y="106"/>
                    <a:pt x="0" y="168"/>
                  </a:cubicBezTo>
                  <a:cubicBezTo>
                    <a:pt x="0" y="168"/>
                    <a:pt x="21" y="168"/>
                    <a:pt x="21" y="147"/>
                  </a:cubicBezTo>
                  <a:cubicBezTo>
                    <a:pt x="63" y="106"/>
                    <a:pt x="105" y="43"/>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5520750" y="979850"/>
              <a:ext cx="106750" cy="98375"/>
            </a:xfrm>
            <a:custGeom>
              <a:avLst/>
              <a:gdLst/>
              <a:ahLst/>
              <a:cxnLst/>
              <a:rect l="l" t="t" r="r" b="b"/>
              <a:pathLst>
                <a:path w="4270" h="3935" extrusionOk="0">
                  <a:moveTo>
                    <a:pt x="1945" y="242"/>
                  </a:moveTo>
                  <a:cubicBezTo>
                    <a:pt x="2645" y="242"/>
                    <a:pt x="3340" y="627"/>
                    <a:pt x="3683" y="1256"/>
                  </a:cubicBezTo>
                  <a:cubicBezTo>
                    <a:pt x="4269" y="2323"/>
                    <a:pt x="3432" y="3390"/>
                    <a:pt x="2344" y="3620"/>
                  </a:cubicBezTo>
                  <a:cubicBezTo>
                    <a:pt x="2224" y="3647"/>
                    <a:pt x="2107" y="3659"/>
                    <a:pt x="1992" y="3659"/>
                  </a:cubicBezTo>
                  <a:cubicBezTo>
                    <a:pt x="1187" y="3659"/>
                    <a:pt x="537" y="3045"/>
                    <a:pt x="335" y="2240"/>
                  </a:cubicBezTo>
                  <a:cubicBezTo>
                    <a:pt x="168" y="1549"/>
                    <a:pt x="335" y="733"/>
                    <a:pt x="1005" y="503"/>
                  </a:cubicBezTo>
                  <a:cubicBezTo>
                    <a:pt x="1296" y="324"/>
                    <a:pt x="1621" y="242"/>
                    <a:pt x="1945" y="242"/>
                  </a:cubicBezTo>
                  <a:close/>
                  <a:moveTo>
                    <a:pt x="1968" y="1"/>
                  </a:moveTo>
                  <a:cubicBezTo>
                    <a:pt x="1758" y="1"/>
                    <a:pt x="1549" y="43"/>
                    <a:pt x="1340" y="105"/>
                  </a:cubicBezTo>
                  <a:cubicBezTo>
                    <a:pt x="796" y="294"/>
                    <a:pt x="356" y="691"/>
                    <a:pt x="147" y="1235"/>
                  </a:cubicBezTo>
                  <a:cubicBezTo>
                    <a:pt x="63" y="1465"/>
                    <a:pt x="1" y="1716"/>
                    <a:pt x="1" y="1968"/>
                  </a:cubicBezTo>
                  <a:cubicBezTo>
                    <a:pt x="1" y="2156"/>
                    <a:pt x="43" y="2323"/>
                    <a:pt x="84" y="2491"/>
                  </a:cubicBezTo>
                  <a:cubicBezTo>
                    <a:pt x="147" y="2679"/>
                    <a:pt x="210" y="2867"/>
                    <a:pt x="315" y="3035"/>
                  </a:cubicBezTo>
                  <a:cubicBezTo>
                    <a:pt x="398" y="3139"/>
                    <a:pt x="482" y="3244"/>
                    <a:pt x="566" y="3348"/>
                  </a:cubicBezTo>
                  <a:cubicBezTo>
                    <a:pt x="670" y="3453"/>
                    <a:pt x="796" y="3537"/>
                    <a:pt x="921" y="3620"/>
                  </a:cubicBezTo>
                  <a:cubicBezTo>
                    <a:pt x="1151" y="3767"/>
                    <a:pt x="1403" y="3872"/>
                    <a:pt x="1675" y="3913"/>
                  </a:cubicBezTo>
                  <a:cubicBezTo>
                    <a:pt x="1779" y="3934"/>
                    <a:pt x="1863" y="3934"/>
                    <a:pt x="1968" y="3934"/>
                  </a:cubicBezTo>
                  <a:cubicBezTo>
                    <a:pt x="2051" y="3934"/>
                    <a:pt x="2135" y="3934"/>
                    <a:pt x="2198" y="3913"/>
                  </a:cubicBezTo>
                  <a:cubicBezTo>
                    <a:pt x="2512" y="3892"/>
                    <a:pt x="2804" y="3788"/>
                    <a:pt x="3056" y="3620"/>
                  </a:cubicBezTo>
                  <a:cubicBezTo>
                    <a:pt x="3328" y="3453"/>
                    <a:pt x="3537" y="3202"/>
                    <a:pt x="3704" y="2909"/>
                  </a:cubicBezTo>
                  <a:cubicBezTo>
                    <a:pt x="3767" y="2784"/>
                    <a:pt x="3830" y="2637"/>
                    <a:pt x="3872" y="2491"/>
                  </a:cubicBezTo>
                  <a:cubicBezTo>
                    <a:pt x="3913" y="2344"/>
                    <a:pt x="3934" y="2177"/>
                    <a:pt x="3955" y="2030"/>
                  </a:cubicBezTo>
                  <a:cubicBezTo>
                    <a:pt x="3955" y="2009"/>
                    <a:pt x="3955" y="1988"/>
                    <a:pt x="3955" y="1968"/>
                  </a:cubicBezTo>
                  <a:cubicBezTo>
                    <a:pt x="3955" y="1633"/>
                    <a:pt x="3872" y="1319"/>
                    <a:pt x="3704" y="1047"/>
                  </a:cubicBezTo>
                  <a:cubicBezTo>
                    <a:pt x="3662" y="921"/>
                    <a:pt x="3579" y="817"/>
                    <a:pt x="3495" y="733"/>
                  </a:cubicBezTo>
                  <a:cubicBezTo>
                    <a:pt x="3390" y="587"/>
                    <a:pt x="3265" y="461"/>
                    <a:pt x="3118" y="356"/>
                  </a:cubicBezTo>
                  <a:cubicBezTo>
                    <a:pt x="2993" y="273"/>
                    <a:pt x="2846" y="189"/>
                    <a:pt x="2700" y="126"/>
                  </a:cubicBezTo>
                  <a:cubicBezTo>
                    <a:pt x="2470" y="43"/>
                    <a:pt x="2240" y="1"/>
                    <a:pt x="1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5171325" y="1015750"/>
              <a:ext cx="404900" cy="410550"/>
            </a:xfrm>
            <a:custGeom>
              <a:avLst/>
              <a:gdLst/>
              <a:ahLst/>
              <a:cxnLst/>
              <a:rect l="l" t="t" r="r" b="b"/>
              <a:pathLst>
                <a:path w="16196" h="16422" extrusionOk="0">
                  <a:moveTo>
                    <a:pt x="7650" y="596"/>
                  </a:moveTo>
                  <a:cubicBezTo>
                    <a:pt x="7980" y="596"/>
                    <a:pt x="8312" y="617"/>
                    <a:pt x="8642" y="657"/>
                  </a:cubicBezTo>
                  <a:cubicBezTo>
                    <a:pt x="8747" y="678"/>
                    <a:pt x="8872" y="678"/>
                    <a:pt x="8977" y="699"/>
                  </a:cubicBezTo>
                  <a:cubicBezTo>
                    <a:pt x="9186" y="741"/>
                    <a:pt x="9395" y="783"/>
                    <a:pt x="9605" y="845"/>
                  </a:cubicBezTo>
                  <a:cubicBezTo>
                    <a:pt x="9877" y="908"/>
                    <a:pt x="10149" y="992"/>
                    <a:pt x="10400" y="1076"/>
                  </a:cubicBezTo>
                  <a:cubicBezTo>
                    <a:pt x="10525" y="1117"/>
                    <a:pt x="10630" y="1159"/>
                    <a:pt x="10735" y="1222"/>
                  </a:cubicBezTo>
                  <a:cubicBezTo>
                    <a:pt x="11027" y="1327"/>
                    <a:pt x="11320" y="1473"/>
                    <a:pt x="11592" y="1620"/>
                  </a:cubicBezTo>
                  <a:cubicBezTo>
                    <a:pt x="11718" y="1682"/>
                    <a:pt x="11843" y="1745"/>
                    <a:pt x="11969" y="1829"/>
                  </a:cubicBezTo>
                  <a:cubicBezTo>
                    <a:pt x="12199" y="1975"/>
                    <a:pt x="12450" y="2143"/>
                    <a:pt x="12680" y="2310"/>
                  </a:cubicBezTo>
                  <a:cubicBezTo>
                    <a:pt x="12827" y="2436"/>
                    <a:pt x="12973" y="2561"/>
                    <a:pt x="13120" y="2687"/>
                  </a:cubicBezTo>
                  <a:cubicBezTo>
                    <a:pt x="13224" y="2770"/>
                    <a:pt x="13329" y="2875"/>
                    <a:pt x="13434" y="2980"/>
                  </a:cubicBezTo>
                  <a:cubicBezTo>
                    <a:pt x="13559" y="3105"/>
                    <a:pt x="13664" y="3231"/>
                    <a:pt x="13789" y="3356"/>
                  </a:cubicBezTo>
                  <a:cubicBezTo>
                    <a:pt x="13810" y="3398"/>
                    <a:pt x="13852" y="3419"/>
                    <a:pt x="13894" y="3461"/>
                  </a:cubicBezTo>
                  <a:cubicBezTo>
                    <a:pt x="14417" y="4089"/>
                    <a:pt x="14836" y="4800"/>
                    <a:pt x="15128" y="5595"/>
                  </a:cubicBezTo>
                  <a:cubicBezTo>
                    <a:pt x="16175" y="8462"/>
                    <a:pt x="15296" y="11998"/>
                    <a:pt x="13099" y="14048"/>
                  </a:cubicBezTo>
                  <a:cubicBezTo>
                    <a:pt x="13099" y="14069"/>
                    <a:pt x="13099" y="14069"/>
                    <a:pt x="13099" y="14069"/>
                  </a:cubicBezTo>
                  <a:cubicBezTo>
                    <a:pt x="13078" y="14090"/>
                    <a:pt x="13036" y="14111"/>
                    <a:pt x="13015" y="14132"/>
                  </a:cubicBezTo>
                  <a:cubicBezTo>
                    <a:pt x="12743" y="14383"/>
                    <a:pt x="12450" y="14613"/>
                    <a:pt x="12136" y="14801"/>
                  </a:cubicBezTo>
                  <a:cubicBezTo>
                    <a:pt x="12011" y="14885"/>
                    <a:pt x="11885" y="14948"/>
                    <a:pt x="11760" y="15032"/>
                  </a:cubicBezTo>
                  <a:cubicBezTo>
                    <a:pt x="11655" y="15094"/>
                    <a:pt x="11530" y="15136"/>
                    <a:pt x="11404" y="15199"/>
                  </a:cubicBezTo>
                  <a:cubicBezTo>
                    <a:pt x="11279" y="15262"/>
                    <a:pt x="11153" y="15304"/>
                    <a:pt x="11027" y="15366"/>
                  </a:cubicBezTo>
                  <a:cubicBezTo>
                    <a:pt x="10860" y="15429"/>
                    <a:pt x="10672" y="15492"/>
                    <a:pt x="10483" y="15555"/>
                  </a:cubicBezTo>
                  <a:cubicBezTo>
                    <a:pt x="10379" y="15576"/>
                    <a:pt x="10295" y="15597"/>
                    <a:pt x="10191" y="15617"/>
                  </a:cubicBezTo>
                  <a:cubicBezTo>
                    <a:pt x="10044" y="15638"/>
                    <a:pt x="9919" y="15680"/>
                    <a:pt x="9772" y="15701"/>
                  </a:cubicBezTo>
                  <a:cubicBezTo>
                    <a:pt x="9324" y="15780"/>
                    <a:pt x="8872" y="15818"/>
                    <a:pt x="8422" y="15818"/>
                  </a:cubicBezTo>
                  <a:cubicBezTo>
                    <a:pt x="5168" y="15818"/>
                    <a:pt x="1985" y="13817"/>
                    <a:pt x="900" y="10638"/>
                  </a:cubicBezTo>
                  <a:cubicBezTo>
                    <a:pt x="566" y="9612"/>
                    <a:pt x="503" y="8524"/>
                    <a:pt x="670" y="7457"/>
                  </a:cubicBezTo>
                  <a:cubicBezTo>
                    <a:pt x="691" y="7311"/>
                    <a:pt x="712" y="7185"/>
                    <a:pt x="733" y="7039"/>
                  </a:cubicBezTo>
                  <a:cubicBezTo>
                    <a:pt x="775" y="6809"/>
                    <a:pt x="838" y="6578"/>
                    <a:pt x="921" y="6348"/>
                  </a:cubicBezTo>
                  <a:cubicBezTo>
                    <a:pt x="1005" y="6034"/>
                    <a:pt x="1110" y="5741"/>
                    <a:pt x="1214" y="5449"/>
                  </a:cubicBezTo>
                  <a:cubicBezTo>
                    <a:pt x="1403" y="5030"/>
                    <a:pt x="1612" y="4612"/>
                    <a:pt x="1842" y="4235"/>
                  </a:cubicBezTo>
                  <a:cubicBezTo>
                    <a:pt x="2240" y="3565"/>
                    <a:pt x="2700" y="2959"/>
                    <a:pt x="3244" y="2415"/>
                  </a:cubicBezTo>
                  <a:cubicBezTo>
                    <a:pt x="3662" y="1975"/>
                    <a:pt x="4123" y="1599"/>
                    <a:pt x="4625" y="1285"/>
                  </a:cubicBezTo>
                  <a:cubicBezTo>
                    <a:pt x="5564" y="807"/>
                    <a:pt x="6600" y="596"/>
                    <a:pt x="7650" y="596"/>
                  </a:cubicBezTo>
                  <a:close/>
                  <a:moveTo>
                    <a:pt x="7667" y="0"/>
                  </a:moveTo>
                  <a:cubicBezTo>
                    <a:pt x="7381" y="0"/>
                    <a:pt x="7098" y="16"/>
                    <a:pt x="6822" y="50"/>
                  </a:cubicBezTo>
                  <a:cubicBezTo>
                    <a:pt x="6654" y="71"/>
                    <a:pt x="6487" y="92"/>
                    <a:pt x="6341" y="113"/>
                  </a:cubicBezTo>
                  <a:cubicBezTo>
                    <a:pt x="6257" y="134"/>
                    <a:pt x="6194" y="134"/>
                    <a:pt x="6110" y="155"/>
                  </a:cubicBezTo>
                  <a:cubicBezTo>
                    <a:pt x="5608" y="260"/>
                    <a:pt x="5106" y="427"/>
                    <a:pt x="4625" y="636"/>
                  </a:cubicBezTo>
                  <a:cubicBezTo>
                    <a:pt x="4604" y="657"/>
                    <a:pt x="4583" y="657"/>
                    <a:pt x="4541" y="678"/>
                  </a:cubicBezTo>
                  <a:cubicBezTo>
                    <a:pt x="4499" y="699"/>
                    <a:pt x="4457" y="720"/>
                    <a:pt x="4416" y="720"/>
                  </a:cubicBezTo>
                  <a:cubicBezTo>
                    <a:pt x="4332" y="762"/>
                    <a:pt x="4248" y="804"/>
                    <a:pt x="4165" y="845"/>
                  </a:cubicBezTo>
                  <a:cubicBezTo>
                    <a:pt x="3202" y="1306"/>
                    <a:pt x="2386" y="2080"/>
                    <a:pt x="1737" y="3021"/>
                  </a:cubicBezTo>
                  <a:cubicBezTo>
                    <a:pt x="1256" y="3733"/>
                    <a:pt x="859" y="4549"/>
                    <a:pt x="566" y="5386"/>
                  </a:cubicBezTo>
                  <a:cubicBezTo>
                    <a:pt x="461" y="5700"/>
                    <a:pt x="356" y="6034"/>
                    <a:pt x="294" y="6348"/>
                  </a:cubicBezTo>
                  <a:cubicBezTo>
                    <a:pt x="231" y="6578"/>
                    <a:pt x="189" y="6809"/>
                    <a:pt x="147" y="7039"/>
                  </a:cubicBezTo>
                  <a:cubicBezTo>
                    <a:pt x="105" y="7248"/>
                    <a:pt x="63" y="7478"/>
                    <a:pt x="43" y="7708"/>
                  </a:cubicBezTo>
                  <a:cubicBezTo>
                    <a:pt x="22" y="8043"/>
                    <a:pt x="1" y="8399"/>
                    <a:pt x="1" y="8734"/>
                  </a:cubicBezTo>
                  <a:cubicBezTo>
                    <a:pt x="1" y="8880"/>
                    <a:pt x="1" y="9047"/>
                    <a:pt x="22" y="9215"/>
                  </a:cubicBezTo>
                  <a:cubicBezTo>
                    <a:pt x="43" y="9445"/>
                    <a:pt x="63" y="9675"/>
                    <a:pt x="105" y="9905"/>
                  </a:cubicBezTo>
                  <a:cubicBezTo>
                    <a:pt x="126" y="9968"/>
                    <a:pt x="126" y="10010"/>
                    <a:pt x="147" y="10052"/>
                  </a:cubicBezTo>
                  <a:cubicBezTo>
                    <a:pt x="147" y="10115"/>
                    <a:pt x="168" y="10156"/>
                    <a:pt x="168" y="10219"/>
                  </a:cubicBezTo>
                  <a:cubicBezTo>
                    <a:pt x="252" y="10512"/>
                    <a:pt x="335" y="10784"/>
                    <a:pt x="440" y="11056"/>
                  </a:cubicBezTo>
                  <a:cubicBezTo>
                    <a:pt x="461" y="11140"/>
                    <a:pt x="503" y="11223"/>
                    <a:pt x="545" y="11307"/>
                  </a:cubicBezTo>
                  <a:cubicBezTo>
                    <a:pt x="587" y="11433"/>
                    <a:pt x="649" y="11558"/>
                    <a:pt x="712" y="11684"/>
                  </a:cubicBezTo>
                  <a:cubicBezTo>
                    <a:pt x="754" y="11788"/>
                    <a:pt x="796" y="11872"/>
                    <a:pt x="838" y="11956"/>
                  </a:cubicBezTo>
                  <a:cubicBezTo>
                    <a:pt x="942" y="12165"/>
                    <a:pt x="1068" y="12374"/>
                    <a:pt x="1193" y="12563"/>
                  </a:cubicBezTo>
                  <a:cubicBezTo>
                    <a:pt x="1235" y="12625"/>
                    <a:pt x="1298" y="12709"/>
                    <a:pt x="1340" y="12772"/>
                  </a:cubicBezTo>
                  <a:cubicBezTo>
                    <a:pt x="1444" y="12897"/>
                    <a:pt x="1528" y="13044"/>
                    <a:pt x="1633" y="13169"/>
                  </a:cubicBezTo>
                  <a:cubicBezTo>
                    <a:pt x="1696" y="13253"/>
                    <a:pt x="1758" y="13316"/>
                    <a:pt x="1821" y="13400"/>
                  </a:cubicBezTo>
                  <a:cubicBezTo>
                    <a:pt x="1926" y="13525"/>
                    <a:pt x="2030" y="13651"/>
                    <a:pt x="2156" y="13755"/>
                  </a:cubicBezTo>
                  <a:cubicBezTo>
                    <a:pt x="2240" y="13860"/>
                    <a:pt x="2344" y="13944"/>
                    <a:pt x="2449" y="14048"/>
                  </a:cubicBezTo>
                  <a:cubicBezTo>
                    <a:pt x="2679" y="14257"/>
                    <a:pt x="2909" y="14446"/>
                    <a:pt x="3160" y="14634"/>
                  </a:cubicBezTo>
                  <a:cubicBezTo>
                    <a:pt x="3223" y="14697"/>
                    <a:pt x="3286" y="14739"/>
                    <a:pt x="3369" y="14780"/>
                  </a:cubicBezTo>
                  <a:cubicBezTo>
                    <a:pt x="3600" y="14948"/>
                    <a:pt x="3830" y="15115"/>
                    <a:pt x="4081" y="15241"/>
                  </a:cubicBezTo>
                  <a:cubicBezTo>
                    <a:pt x="4165" y="15304"/>
                    <a:pt x="4248" y="15345"/>
                    <a:pt x="4332" y="15387"/>
                  </a:cubicBezTo>
                  <a:cubicBezTo>
                    <a:pt x="4625" y="15555"/>
                    <a:pt x="4939" y="15680"/>
                    <a:pt x="5273" y="15806"/>
                  </a:cubicBezTo>
                  <a:cubicBezTo>
                    <a:pt x="5378" y="15848"/>
                    <a:pt x="5504" y="15889"/>
                    <a:pt x="5608" y="15931"/>
                  </a:cubicBezTo>
                  <a:cubicBezTo>
                    <a:pt x="6131" y="16120"/>
                    <a:pt x="6675" y="16245"/>
                    <a:pt x="7198" y="16329"/>
                  </a:cubicBezTo>
                  <a:cubicBezTo>
                    <a:pt x="7261" y="16329"/>
                    <a:pt x="7303" y="16329"/>
                    <a:pt x="7366" y="16350"/>
                  </a:cubicBezTo>
                  <a:cubicBezTo>
                    <a:pt x="7554" y="16371"/>
                    <a:pt x="7763" y="16392"/>
                    <a:pt x="7973" y="16392"/>
                  </a:cubicBezTo>
                  <a:cubicBezTo>
                    <a:pt x="8077" y="16413"/>
                    <a:pt x="8182" y="16413"/>
                    <a:pt x="8286" y="16413"/>
                  </a:cubicBezTo>
                  <a:lnTo>
                    <a:pt x="8370" y="16413"/>
                  </a:lnTo>
                  <a:cubicBezTo>
                    <a:pt x="8398" y="16420"/>
                    <a:pt x="8428" y="16422"/>
                    <a:pt x="8460" y="16422"/>
                  </a:cubicBezTo>
                  <a:cubicBezTo>
                    <a:pt x="8524" y="16422"/>
                    <a:pt x="8593" y="16413"/>
                    <a:pt x="8663" y="16413"/>
                  </a:cubicBezTo>
                  <a:cubicBezTo>
                    <a:pt x="8914" y="16413"/>
                    <a:pt x="9144" y="16392"/>
                    <a:pt x="9395" y="16371"/>
                  </a:cubicBezTo>
                  <a:cubicBezTo>
                    <a:pt x="9647" y="16350"/>
                    <a:pt x="9898" y="16308"/>
                    <a:pt x="10149" y="16266"/>
                  </a:cubicBezTo>
                  <a:cubicBezTo>
                    <a:pt x="10232" y="16245"/>
                    <a:pt x="10295" y="16224"/>
                    <a:pt x="10379" y="16203"/>
                  </a:cubicBezTo>
                  <a:cubicBezTo>
                    <a:pt x="10504" y="16161"/>
                    <a:pt x="10630" y="16141"/>
                    <a:pt x="10735" y="16120"/>
                  </a:cubicBezTo>
                  <a:cubicBezTo>
                    <a:pt x="10797" y="16099"/>
                    <a:pt x="10860" y="16078"/>
                    <a:pt x="10902" y="16078"/>
                  </a:cubicBezTo>
                  <a:cubicBezTo>
                    <a:pt x="11132" y="16015"/>
                    <a:pt x="11320" y="15931"/>
                    <a:pt x="11530" y="15848"/>
                  </a:cubicBezTo>
                  <a:cubicBezTo>
                    <a:pt x="13099" y="15178"/>
                    <a:pt x="14333" y="13944"/>
                    <a:pt x="15128" y="12437"/>
                  </a:cubicBezTo>
                  <a:cubicBezTo>
                    <a:pt x="15254" y="12186"/>
                    <a:pt x="15380" y="11935"/>
                    <a:pt x="15505" y="11663"/>
                  </a:cubicBezTo>
                  <a:cubicBezTo>
                    <a:pt x="15714" y="11119"/>
                    <a:pt x="15903" y="10533"/>
                    <a:pt x="16028" y="9947"/>
                  </a:cubicBezTo>
                  <a:cubicBezTo>
                    <a:pt x="16070" y="9696"/>
                    <a:pt x="16112" y="9466"/>
                    <a:pt x="16133" y="9215"/>
                  </a:cubicBezTo>
                  <a:cubicBezTo>
                    <a:pt x="16175" y="8943"/>
                    <a:pt x="16196" y="8650"/>
                    <a:pt x="16196" y="8378"/>
                  </a:cubicBezTo>
                  <a:cubicBezTo>
                    <a:pt x="16196" y="8252"/>
                    <a:pt x="16196" y="8106"/>
                    <a:pt x="16196" y="7959"/>
                  </a:cubicBezTo>
                  <a:cubicBezTo>
                    <a:pt x="16196" y="7729"/>
                    <a:pt x="16175" y="7499"/>
                    <a:pt x="16154" y="7290"/>
                  </a:cubicBezTo>
                  <a:cubicBezTo>
                    <a:pt x="16154" y="7185"/>
                    <a:pt x="16133" y="7060"/>
                    <a:pt x="16112" y="6955"/>
                  </a:cubicBezTo>
                  <a:cubicBezTo>
                    <a:pt x="16070" y="6704"/>
                    <a:pt x="16028" y="6432"/>
                    <a:pt x="15965" y="6181"/>
                  </a:cubicBezTo>
                  <a:cubicBezTo>
                    <a:pt x="15945" y="6076"/>
                    <a:pt x="15903" y="5972"/>
                    <a:pt x="15882" y="5846"/>
                  </a:cubicBezTo>
                  <a:cubicBezTo>
                    <a:pt x="15840" y="5721"/>
                    <a:pt x="15798" y="5574"/>
                    <a:pt x="15735" y="5428"/>
                  </a:cubicBezTo>
                  <a:cubicBezTo>
                    <a:pt x="15714" y="5344"/>
                    <a:pt x="15673" y="5260"/>
                    <a:pt x="15652" y="5177"/>
                  </a:cubicBezTo>
                  <a:cubicBezTo>
                    <a:pt x="15589" y="5051"/>
                    <a:pt x="15526" y="4925"/>
                    <a:pt x="15463" y="4779"/>
                  </a:cubicBezTo>
                  <a:cubicBezTo>
                    <a:pt x="15400" y="4633"/>
                    <a:pt x="15317" y="4465"/>
                    <a:pt x="15233" y="4319"/>
                  </a:cubicBezTo>
                  <a:cubicBezTo>
                    <a:pt x="15212" y="4277"/>
                    <a:pt x="15191" y="4235"/>
                    <a:pt x="15170" y="4214"/>
                  </a:cubicBezTo>
                  <a:cubicBezTo>
                    <a:pt x="15066" y="4026"/>
                    <a:pt x="14961" y="3858"/>
                    <a:pt x="14836" y="3691"/>
                  </a:cubicBezTo>
                  <a:cubicBezTo>
                    <a:pt x="14752" y="3586"/>
                    <a:pt x="14689" y="3482"/>
                    <a:pt x="14605" y="3377"/>
                  </a:cubicBezTo>
                  <a:cubicBezTo>
                    <a:pt x="14480" y="3210"/>
                    <a:pt x="14354" y="3063"/>
                    <a:pt x="14208" y="2896"/>
                  </a:cubicBezTo>
                  <a:cubicBezTo>
                    <a:pt x="14103" y="2791"/>
                    <a:pt x="13999" y="2666"/>
                    <a:pt x="13873" y="2561"/>
                  </a:cubicBezTo>
                  <a:cubicBezTo>
                    <a:pt x="13768" y="2456"/>
                    <a:pt x="13685" y="2352"/>
                    <a:pt x="13580" y="2268"/>
                  </a:cubicBezTo>
                  <a:cubicBezTo>
                    <a:pt x="13434" y="2143"/>
                    <a:pt x="13287" y="2017"/>
                    <a:pt x="13141" y="1892"/>
                  </a:cubicBezTo>
                  <a:cubicBezTo>
                    <a:pt x="12911" y="1724"/>
                    <a:pt x="12660" y="1557"/>
                    <a:pt x="12429" y="1389"/>
                  </a:cubicBezTo>
                  <a:cubicBezTo>
                    <a:pt x="12304" y="1327"/>
                    <a:pt x="12178" y="1243"/>
                    <a:pt x="12074" y="1180"/>
                  </a:cubicBezTo>
                  <a:cubicBezTo>
                    <a:pt x="11802" y="1034"/>
                    <a:pt x="11530" y="887"/>
                    <a:pt x="11258" y="762"/>
                  </a:cubicBezTo>
                  <a:cubicBezTo>
                    <a:pt x="11132" y="720"/>
                    <a:pt x="11027" y="678"/>
                    <a:pt x="10923" y="615"/>
                  </a:cubicBezTo>
                  <a:cubicBezTo>
                    <a:pt x="10651" y="532"/>
                    <a:pt x="10400" y="427"/>
                    <a:pt x="10128" y="343"/>
                  </a:cubicBezTo>
                  <a:cubicBezTo>
                    <a:pt x="9919" y="301"/>
                    <a:pt x="9730" y="239"/>
                    <a:pt x="9521" y="197"/>
                  </a:cubicBezTo>
                  <a:cubicBezTo>
                    <a:pt x="9395" y="176"/>
                    <a:pt x="9270" y="134"/>
                    <a:pt x="9144" y="113"/>
                  </a:cubicBezTo>
                  <a:cubicBezTo>
                    <a:pt x="8977" y="92"/>
                    <a:pt x="8810" y="71"/>
                    <a:pt x="8642" y="50"/>
                  </a:cubicBezTo>
                  <a:cubicBezTo>
                    <a:pt x="8538" y="29"/>
                    <a:pt x="8454" y="29"/>
                    <a:pt x="8370" y="29"/>
                  </a:cubicBezTo>
                  <a:cubicBezTo>
                    <a:pt x="8135" y="11"/>
                    <a:pt x="7900"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2"/>
            <p:cNvSpPr/>
            <p:nvPr/>
          </p:nvSpPr>
          <p:spPr>
            <a:xfrm>
              <a:off x="5242475" y="1094400"/>
              <a:ext cx="260000" cy="254775"/>
            </a:xfrm>
            <a:custGeom>
              <a:avLst/>
              <a:gdLst/>
              <a:ahLst/>
              <a:cxnLst/>
              <a:rect l="l" t="t" r="r" b="b"/>
              <a:pathLst>
                <a:path w="10400" h="10191" extrusionOk="0">
                  <a:moveTo>
                    <a:pt x="5294" y="461"/>
                  </a:moveTo>
                  <a:cubicBezTo>
                    <a:pt x="5671" y="461"/>
                    <a:pt x="6047" y="503"/>
                    <a:pt x="6424" y="629"/>
                  </a:cubicBezTo>
                  <a:cubicBezTo>
                    <a:pt x="6570" y="671"/>
                    <a:pt x="6717" y="712"/>
                    <a:pt x="6863" y="796"/>
                  </a:cubicBezTo>
                  <a:cubicBezTo>
                    <a:pt x="7114" y="901"/>
                    <a:pt x="7345" y="1047"/>
                    <a:pt x="7575" y="1215"/>
                  </a:cubicBezTo>
                  <a:cubicBezTo>
                    <a:pt x="7721" y="1319"/>
                    <a:pt x="7868" y="1424"/>
                    <a:pt x="7993" y="1570"/>
                  </a:cubicBezTo>
                  <a:cubicBezTo>
                    <a:pt x="8140" y="1696"/>
                    <a:pt x="8265" y="1842"/>
                    <a:pt x="8412" y="2010"/>
                  </a:cubicBezTo>
                  <a:cubicBezTo>
                    <a:pt x="8516" y="2156"/>
                    <a:pt x="8621" y="2303"/>
                    <a:pt x="8725" y="2449"/>
                  </a:cubicBezTo>
                  <a:cubicBezTo>
                    <a:pt x="8725" y="2470"/>
                    <a:pt x="8725" y="2470"/>
                    <a:pt x="8725" y="2470"/>
                  </a:cubicBezTo>
                  <a:cubicBezTo>
                    <a:pt x="8809" y="2616"/>
                    <a:pt x="8893" y="2763"/>
                    <a:pt x="8977" y="2909"/>
                  </a:cubicBezTo>
                  <a:cubicBezTo>
                    <a:pt x="9039" y="3056"/>
                    <a:pt x="9102" y="3223"/>
                    <a:pt x="9165" y="3370"/>
                  </a:cubicBezTo>
                  <a:cubicBezTo>
                    <a:pt x="9269" y="3642"/>
                    <a:pt x="9332" y="3893"/>
                    <a:pt x="9395" y="4165"/>
                  </a:cubicBezTo>
                  <a:cubicBezTo>
                    <a:pt x="9395" y="4228"/>
                    <a:pt x="9416" y="4290"/>
                    <a:pt x="9416" y="4353"/>
                  </a:cubicBezTo>
                  <a:cubicBezTo>
                    <a:pt x="9458" y="4583"/>
                    <a:pt x="9479" y="4813"/>
                    <a:pt x="9479" y="5023"/>
                  </a:cubicBezTo>
                  <a:cubicBezTo>
                    <a:pt x="9500" y="5148"/>
                    <a:pt x="9479" y="5274"/>
                    <a:pt x="9479" y="5399"/>
                  </a:cubicBezTo>
                  <a:cubicBezTo>
                    <a:pt x="9458" y="5692"/>
                    <a:pt x="9416" y="6006"/>
                    <a:pt x="9353" y="6299"/>
                  </a:cubicBezTo>
                  <a:cubicBezTo>
                    <a:pt x="9290" y="6550"/>
                    <a:pt x="9228" y="6780"/>
                    <a:pt x="9123" y="7031"/>
                  </a:cubicBezTo>
                  <a:cubicBezTo>
                    <a:pt x="8809" y="7785"/>
                    <a:pt x="8307" y="8433"/>
                    <a:pt x="7575" y="8914"/>
                  </a:cubicBezTo>
                  <a:cubicBezTo>
                    <a:pt x="7491" y="8956"/>
                    <a:pt x="7428" y="9019"/>
                    <a:pt x="7324" y="9082"/>
                  </a:cubicBezTo>
                  <a:cubicBezTo>
                    <a:pt x="6625" y="9476"/>
                    <a:pt x="5848" y="9671"/>
                    <a:pt x="5080" y="9671"/>
                  </a:cubicBezTo>
                  <a:cubicBezTo>
                    <a:pt x="3686" y="9671"/>
                    <a:pt x="2324" y="9025"/>
                    <a:pt x="1528" y="7743"/>
                  </a:cubicBezTo>
                  <a:cubicBezTo>
                    <a:pt x="1528" y="7743"/>
                    <a:pt x="1507" y="7722"/>
                    <a:pt x="1507" y="7722"/>
                  </a:cubicBezTo>
                  <a:cubicBezTo>
                    <a:pt x="1444" y="7638"/>
                    <a:pt x="1402" y="7554"/>
                    <a:pt x="1360" y="7450"/>
                  </a:cubicBezTo>
                  <a:cubicBezTo>
                    <a:pt x="1298" y="7324"/>
                    <a:pt x="1235" y="7178"/>
                    <a:pt x="1193" y="7052"/>
                  </a:cubicBezTo>
                  <a:cubicBezTo>
                    <a:pt x="1151" y="6969"/>
                    <a:pt x="1130" y="6885"/>
                    <a:pt x="1109" y="6822"/>
                  </a:cubicBezTo>
                  <a:cubicBezTo>
                    <a:pt x="1026" y="6571"/>
                    <a:pt x="963" y="6299"/>
                    <a:pt x="921" y="6006"/>
                  </a:cubicBezTo>
                  <a:cubicBezTo>
                    <a:pt x="900" y="5943"/>
                    <a:pt x="900" y="5860"/>
                    <a:pt x="879" y="5776"/>
                  </a:cubicBezTo>
                  <a:cubicBezTo>
                    <a:pt x="858" y="5567"/>
                    <a:pt x="837" y="5357"/>
                    <a:pt x="837" y="5148"/>
                  </a:cubicBezTo>
                  <a:cubicBezTo>
                    <a:pt x="837" y="5085"/>
                    <a:pt x="837" y="5002"/>
                    <a:pt x="837" y="4939"/>
                  </a:cubicBezTo>
                  <a:cubicBezTo>
                    <a:pt x="837" y="4102"/>
                    <a:pt x="984" y="3244"/>
                    <a:pt x="1319" y="2533"/>
                  </a:cubicBezTo>
                  <a:cubicBezTo>
                    <a:pt x="1339" y="2491"/>
                    <a:pt x="1360" y="2428"/>
                    <a:pt x="1381" y="2386"/>
                  </a:cubicBezTo>
                  <a:cubicBezTo>
                    <a:pt x="1465" y="2198"/>
                    <a:pt x="1591" y="2010"/>
                    <a:pt x="1716" y="1821"/>
                  </a:cubicBezTo>
                  <a:cubicBezTo>
                    <a:pt x="1758" y="1759"/>
                    <a:pt x="1800" y="1696"/>
                    <a:pt x="1842" y="1654"/>
                  </a:cubicBezTo>
                  <a:lnTo>
                    <a:pt x="1925" y="1654"/>
                  </a:lnTo>
                  <a:cubicBezTo>
                    <a:pt x="1946" y="1654"/>
                    <a:pt x="1946" y="1654"/>
                    <a:pt x="1967" y="1633"/>
                  </a:cubicBezTo>
                  <a:cubicBezTo>
                    <a:pt x="2344" y="1382"/>
                    <a:pt x="2720" y="1152"/>
                    <a:pt x="3097" y="984"/>
                  </a:cubicBezTo>
                  <a:cubicBezTo>
                    <a:pt x="3264" y="901"/>
                    <a:pt x="3432" y="838"/>
                    <a:pt x="3599" y="775"/>
                  </a:cubicBezTo>
                  <a:cubicBezTo>
                    <a:pt x="3976" y="629"/>
                    <a:pt x="4373" y="545"/>
                    <a:pt x="4771" y="503"/>
                  </a:cubicBezTo>
                  <a:cubicBezTo>
                    <a:pt x="4938" y="482"/>
                    <a:pt x="5106" y="461"/>
                    <a:pt x="5294" y="461"/>
                  </a:cubicBezTo>
                  <a:close/>
                  <a:moveTo>
                    <a:pt x="4941" y="1"/>
                  </a:moveTo>
                  <a:cubicBezTo>
                    <a:pt x="4064" y="1"/>
                    <a:pt x="3195" y="257"/>
                    <a:pt x="2448" y="817"/>
                  </a:cubicBezTo>
                  <a:cubicBezTo>
                    <a:pt x="251" y="1675"/>
                    <a:pt x="0" y="5462"/>
                    <a:pt x="775" y="7387"/>
                  </a:cubicBezTo>
                  <a:cubicBezTo>
                    <a:pt x="775" y="7408"/>
                    <a:pt x="775" y="7408"/>
                    <a:pt x="775" y="7429"/>
                  </a:cubicBezTo>
                  <a:cubicBezTo>
                    <a:pt x="795" y="7471"/>
                    <a:pt x="816" y="7533"/>
                    <a:pt x="837" y="7575"/>
                  </a:cubicBezTo>
                  <a:cubicBezTo>
                    <a:pt x="879" y="7659"/>
                    <a:pt x="921" y="7743"/>
                    <a:pt x="984" y="7826"/>
                  </a:cubicBezTo>
                  <a:cubicBezTo>
                    <a:pt x="1026" y="7910"/>
                    <a:pt x="1067" y="7994"/>
                    <a:pt x="1130" y="8077"/>
                  </a:cubicBezTo>
                  <a:cubicBezTo>
                    <a:pt x="1214" y="8224"/>
                    <a:pt x="1298" y="8349"/>
                    <a:pt x="1402" y="8475"/>
                  </a:cubicBezTo>
                  <a:cubicBezTo>
                    <a:pt x="1465" y="8580"/>
                    <a:pt x="1549" y="8663"/>
                    <a:pt x="1632" y="8726"/>
                  </a:cubicBezTo>
                  <a:cubicBezTo>
                    <a:pt x="1863" y="8977"/>
                    <a:pt x="2114" y="9207"/>
                    <a:pt x="2386" y="9375"/>
                  </a:cubicBezTo>
                  <a:cubicBezTo>
                    <a:pt x="2448" y="9417"/>
                    <a:pt x="2511" y="9458"/>
                    <a:pt x="2574" y="9500"/>
                  </a:cubicBezTo>
                  <a:cubicBezTo>
                    <a:pt x="2825" y="9668"/>
                    <a:pt x="3118" y="9793"/>
                    <a:pt x="3390" y="9898"/>
                  </a:cubicBezTo>
                  <a:cubicBezTo>
                    <a:pt x="3474" y="9919"/>
                    <a:pt x="3557" y="9961"/>
                    <a:pt x="3662" y="9982"/>
                  </a:cubicBezTo>
                  <a:cubicBezTo>
                    <a:pt x="3767" y="10023"/>
                    <a:pt x="3892" y="10044"/>
                    <a:pt x="4018" y="10065"/>
                  </a:cubicBezTo>
                  <a:cubicBezTo>
                    <a:pt x="4122" y="10086"/>
                    <a:pt x="4248" y="10128"/>
                    <a:pt x="4352" y="10128"/>
                  </a:cubicBezTo>
                  <a:cubicBezTo>
                    <a:pt x="4624" y="10170"/>
                    <a:pt x="4917" y="10191"/>
                    <a:pt x="5189" y="10191"/>
                  </a:cubicBezTo>
                  <a:cubicBezTo>
                    <a:pt x="5357" y="10191"/>
                    <a:pt x="5503" y="10170"/>
                    <a:pt x="5671" y="10149"/>
                  </a:cubicBezTo>
                  <a:cubicBezTo>
                    <a:pt x="5754" y="10149"/>
                    <a:pt x="5817" y="10128"/>
                    <a:pt x="5901" y="10107"/>
                  </a:cubicBezTo>
                  <a:cubicBezTo>
                    <a:pt x="6361" y="10044"/>
                    <a:pt x="6801" y="9898"/>
                    <a:pt x="7240" y="9689"/>
                  </a:cubicBezTo>
                  <a:cubicBezTo>
                    <a:pt x="7365" y="9647"/>
                    <a:pt x="7470" y="9584"/>
                    <a:pt x="7596" y="9521"/>
                  </a:cubicBezTo>
                  <a:cubicBezTo>
                    <a:pt x="8098" y="9228"/>
                    <a:pt x="8537" y="8852"/>
                    <a:pt x="8893" y="8433"/>
                  </a:cubicBezTo>
                  <a:cubicBezTo>
                    <a:pt x="10274" y="6717"/>
                    <a:pt x="10399" y="4102"/>
                    <a:pt x="9081" y="2219"/>
                  </a:cubicBezTo>
                  <a:cubicBezTo>
                    <a:pt x="8126" y="833"/>
                    <a:pt x="6521" y="1"/>
                    <a:pt x="4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5524950" y="985875"/>
              <a:ext cx="102550" cy="85450"/>
            </a:xfrm>
            <a:custGeom>
              <a:avLst/>
              <a:gdLst/>
              <a:ahLst/>
              <a:cxnLst/>
              <a:rect l="l" t="t" r="r" b="b"/>
              <a:pathLst>
                <a:path w="4102" h="3418" extrusionOk="0">
                  <a:moveTo>
                    <a:pt x="1885" y="610"/>
                  </a:moveTo>
                  <a:cubicBezTo>
                    <a:pt x="2044" y="610"/>
                    <a:pt x="2200" y="637"/>
                    <a:pt x="2344" y="701"/>
                  </a:cubicBezTo>
                  <a:cubicBezTo>
                    <a:pt x="2511" y="764"/>
                    <a:pt x="2636" y="848"/>
                    <a:pt x="2762" y="973"/>
                  </a:cubicBezTo>
                  <a:cubicBezTo>
                    <a:pt x="2846" y="1057"/>
                    <a:pt x="2929" y="1162"/>
                    <a:pt x="2992" y="1266"/>
                  </a:cubicBezTo>
                  <a:cubicBezTo>
                    <a:pt x="2992" y="1266"/>
                    <a:pt x="2992" y="1287"/>
                    <a:pt x="2992" y="1287"/>
                  </a:cubicBezTo>
                  <a:cubicBezTo>
                    <a:pt x="3411" y="2040"/>
                    <a:pt x="2678" y="2773"/>
                    <a:pt x="1904" y="2835"/>
                  </a:cubicBezTo>
                  <a:cubicBezTo>
                    <a:pt x="1872" y="2839"/>
                    <a:pt x="1840" y="2841"/>
                    <a:pt x="1809" y="2841"/>
                  </a:cubicBezTo>
                  <a:cubicBezTo>
                    <a:pt x="1659" y="2841"/>
                    <a:pt x="1523" y="2800"/>
                    <a:pt x="1402" y="2731"/>
                  </a:cubicBezTo>
                  <a:cubicBezTo>
                    <a:pt x="1276" y="2668"/>
                    <a:pt x="1151" y="2584"/>
                    <a:pt x="1067" y="2480"/>
                  </a:cubicBezTo>
                  <a:cubicBezTo>
                    <a:pt x="963" y="2396"/>
                    <a:pt x="879" y="2271"/>
                    <a:pt x="816" y="2145"/>
                  </a:cubicBezTo>
                  <a:cubicBezTo>
                    <a:pt x="732" y="1978"/>
                    <a:pt x="670" y="1789"/>
                    <a:pt x="670" y="1580"/>
                  </a:cubicBezTo>
                  <a:cubicBezTo>
                    <a:pt x="628" y="1308"/>
                    <a:pt x="691" y="1057"/>
                    <a:pt x="837" y="827"/>
                  </a:cubicBezTo>
                  <a:cubicBezTo>
                    <a:pt x="849" y="833"/>
                    <a:pt x="863" y="835"/>
                    <a:pt x="879" y="835"/>
                  </a:cubicBezTo>
                  <a:cubicBezTo>
                    <a:pt x="916" y="835"/>
                    <a:pt x="960" y="821"/>
                    <a:pt x="1004" y="806"/>
                  </a:cubicBezTo>
                  <a:cubicBezTo>
                    <a:pt x="1235" y="680"/>
                    <a:pt x="1486" y="618"/>
                    <a:pt x="1737" y="618"/>
                  </a:cubicBezTo>
                  <a:cubicBezTo>
                    <a:pt x="1786" y="613"/>
                    <a:pt x="1836" y="610"/>
                    <a:pt x="1885" y="610"/>
                  </a:cubicBezTo>
                  <a:close/>
                  <a:moveTo>
                    <a:pt x="1777" y="1"/>
                  </a:moveTo>
                  <a:cubicBezTo>
                    <a:pt x="1453" y="1"/>
                    <a:pt x="1128" y="83"/>
                    <a:pt x="837" y="262"/>
                  </a:cubicBezTo>
                  <a:cubicBezTo>
                    <a:pt x="167" y="492"/>
                    <a:pt x="0" y="1308"/>
                    <a:pt x="167" y="1999"/>
                  </a:cubicBezTo>
                  <a:cubicBezTo>
                    <a:pt x="369" y="2804"/>
                    <a:pt x="1019" y="3418"/>
                    <a:pt x="1824" y="3418"/>
                  </a:cubicBezTo>
                  <a:cubicBezTo>
                    <a:pt x="1939" y="3418"/>
                    <a:pt x="2056" y="3406"/>
                    <a:pt x="2176" y="3379"/>
                  </a:cubicBezTo>
                  <a:cubicBezTo>
                    <a:pt x="3264" y="3149"/>
                    <a:pt x="4101" y="2082"/>
                    <a:pt x="3515" y="1015"/>
                  </a:cubicBezTo>
                  <a:cubicBezTo>
                    <a:pt x="3172" y="386"/>
                    <a:pt x="2477" y="1"/>
                    <a:pt x="1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a:off x="5058875" y="908725"/>
              <a:ext cx="625100" cy="611500"/>
            </a:xfrm>
            <a:custGeom>
              <a:avLst/>
              <a:gdLst/>
              <a:ahLst/>
              <a:cxnLst/>
              <a:rect l="l" t="t" r="r" b="b"/>
              <a:pathLst>
                <a:path w="25004" h="24460" extrusionOk="0">
                  <a:moveTo>
                    <a:pt x="15859" y="626"/>
                  </a:moveTo>
                  <a:cubicBezTo>
                    <a:pt x="16598" y="626"/>
                    <a:pt x="17327" y="661"/>
                    <a:pt x="18036" y="753"/>
                  </a:cubicBezTo>
                  <a:cubicBezTo>
                    <a:pt x="18099" y="753"/>
                    <a:pt x="18162" y="774"/>
                    <a:pt x="18225" y="774"/>
                  </a:cubicBezTo>
                  <a:cubicBezTo>
                    <a:pt x="18371" y="795"/>
                    <a:pt x="18518" y="816"/>
                    <a:pt x="18664" y="858"/>
                  </a:cubicBezTo>
                  <a:cubicBezTo>
                    <a:pt x="19020" y="921"/>
                    <a:pt x="19375" y="1004"/>
                    <a:pt x="19731" y="1109"/>
                  </a:cubicBezTo>
                  <a:cubicBezTo>
                    <a:pt x="19857" y="1130"/>
                    <a:pt x="19982" y="1172"/>
                    <a:pt x="20108" y="1235"/>
                  </a:cubicBezTo>
                  <a:cubicBezTo>
                    <a:pt x="20359" y="1318"/>
                    <a:pt x="20610" y="1423"/>
                    <a:pt x="20840" y="1527"/>
                  </a:cubicBezTo>
                  <a:cubicBezTo>
                    <a:pt x="20966" y="1590"/>
                    <a:pt x="21070" y="1632"/>
                    <a:pt x="21175" y="1695"/>
                  </a:cubicBezTo>
                  <a:cubicBezTo>
                    <a:pt x="21447" y="1841"/>
                    <a:pt x="21719" y="2030"/>
                    <a:pt x="21991" y="2218"/>
                  </a:cubicBezTo>
                  <a:cubicBezTo>
                    <a:pt x="22116" y="2302"/>
                    <a:pt x="22221" y="2406"/>
                    <a:pt x="22347" y="2490"/>
                  </a:cubicBezTo>
                  <a:cubicBezTo>
                    <a:pt x="22451" y="2595"/>
                    <a:pt x="22577" y="2699"/>
                    <a:pt x="22681" y="2825"/>
                  </a:cubicBezTo>
                  <a:cubicBezTo>
                    <a:pt x="22723" y="2846"/>
                    <a:pt x="22744" y="2888"/>
                    <a:pt x="22765" y="2908"/>
                  </a:cubicBezTo>
                  <a:cubicBezTo>
                    <a:pt x="22849" y="3013"/>
                    <a:pt x="22932" y="3097"/>
                    <a:pt x="23016" y="3180"/>
                  </a:cubicBezTo>
                  <a:cubicBezTo>
                    <a:pt x="23204" y="3432"/>
                    <a:pt x="23372" y="3683"/>
                    <a:pt x="23518" y="3976"/>
                  </a:cubicBezTo>
                  <a:cubicBezTo>
                    <a:pt x="23560" y="4059"/>
                    <a:pt x="23602" y="4122"/>
                    <a:pt x="23644" y="4206"/>
                  </a:cubicBezTo>
                  <a:cubicBezTo>
                    <a:pt x="23644" y="4248"/>
                    <a:pt x="23665" y="4268"/>
                    <a:pt x="23665" y="4289"/>
                  </a:cubicBezTo>
                  <a:cubicBezTo>
                    <a:pt x="23874" y="4750"/>
                    <a:pt x="24041" y="5231"/>
                    <a:pt x="24146" y="5754"/>
                  </a:cubicBezTo>
                  <a:cubicBezTo>
                    <a:pt x="24146" y="5796"/>
                    <a:pt x="24167" y="5838"/>
                    <a:pt x="24167" y="5880"/>
                  </a:cubicBezTo>
                  <a:cubicBezTo>
                    <a:pt x="24209" y="6110"/>
                    <a:pt x="24251" y="6340"/>
                    <a:pt x="24272" y="6570"/>
                  </a:cubicBezTo>
                  <a:cubicBezTo>
                    <a:pt x="24292" y="6654"/>
                    <a:pt x="24292" y="6717"/>
                    <a:pt x="24292" y="6800"/>
                  </a:cubicBezTo>
                  <a:cubicBezTo>
                    <a:pt x="24313" y="6800"/>
                    <a:pt x="24313" y="6821"/>
                    <a:pt x="24313" y="6821"/>
                  </a:cubicBezTo>
                  <a:cubicBezTo>
                    <a:pt x="24481" y="8370"/>
                    <a:pt x="24376" y="10022"/>
                    <a:pt x="24313" y="11508"/>
                  </a:cubicBezTo>
                  <a:cubicBezTo>
                    <a:pt x="24313" y="11529"/>
                    <a:pt x="24292" y="11550"/>
                    <a:pt x="24292" y="11571"/>
                  </a:cubicBezTo>
                  <a:cubicBezTo>
                    <a:pt x="24292" y="11696"/>
                    <a:pt x="24292" y="11801"/>
                    <a:pt x="24292" y="11906"/>
                  </a:cubicBezTo>
                  <a:cubicBezTo>
                    <a:pt x="24272" y="12366"/>
                    <a:pt x="24251" y="12805"/>
                    <a:pt x="24251" y="13203"/>
                  </a:cubicBezTo>
                  <a:cubicBezTo>
                    <a:pt x="24251" y="13203"/>
                    <a:pt x="24251" y="13224"/>
                    <a:pt x="24251" y="13224"/>
                  </a:cubicBezTo>
                  <a:cubicBezTo>
                    <a:pt x="24251" y="13349"/>
                    <a:pt x="24251" y="13454"/>
                    <a:pt x="24251" y="13580"/>
                  </a:cubicBezTo>
                  <a:cubicBezTo>
                    <a:pt x="24251" y="13998"/>
                    <a:pt x="24251" y="14416"/>
                    <a:pt x="24251" y="14856"/>
                  </a:cubicBezTo>
                  <a:cubicBezTo>
                    <a:pt x="24251" y="15023"/>
                    <a:pt x="24251" y="15170"/>
                    <a:pt x="24251" y="15337"/>
                  </a:cubicBezTo>
                  <a:cubicBezTo>
                    <a:pt x="24251" y="15881"/>
                    <a:pt x="24230" y="16425"/>
                    <a:pt x="24209" y="16990"/>
                  </a:cubicBezTo>
                  <a:cubicBezTo>
                    <a:pt x="24188" y="17074"/>
                    <a:pt x="24188" y="17178"/>
                    <a:pt x="24188" y="17283"/>
                  </a:cubicBezTo>
                  <a:cubicBezTo>
                    <a:pt x="24146" y="17722"/>
                    <a:pt x="24104" y="18183"/>
                    <a:pt x="24020" y="18601"/>
                  </a:cubicBezTo>
                  <a:cubicBezTo>
                    <a:pt x="24000" y="18769"/>
                    <a:pt x="23958" y="18915"/>
                    <a:pt x="23937" y="19061"/>
                  </a:cubicBezTo>
                  <a:cubicBezTo>
                    <a:pt x="23769" y="19836"/>
                    <a:pt x="23497" y="20568"/>
                    <a:pt x="23100" y="21217"/>
                  </a:cubicBezTo>
                  <a:cubicBezTo>
                    <a:pt x="22660" y="21907"/>
                    <a:pt x="22054" y="22493"/>
                    <a:pt x="21217" y="22891"/>
                  </a:cubicBezTo>
                  <a:cubicBezTo>
                    <a:pt x="20945" y="23037"/>
                    <a:pt x="20673" y="23142"/>
                    <a:pt x="20359" y="23225"/>
                  </a:cubicBezTo>
                  <a:cubicBezTo>
                    <a:pt x="20003" y="23330"/>
                    <a:pt x="19647" y="23393"/>
                    <a:pt x="19271" y="23455"/>
                  </a:cubicBezTo>
                  <a:cubicBezTo>
                    <a:pt x="19062" y="23497"/>
                    <a:pt x="18852" y="23518"/>
                    <a:pt x="18622" y="23539"/>
                  </a:cubicBezTo>
                  <a:cubicBezTo>
                    <a:pt x="18350" y="23560"/>
                    <a:pt x="18099" y="23581"/>
                    <a:pt x="17827" y="23602"/>
                  </a:cubicBezTo>
                  <a:cubicBezTo>
                    <a:pt x="17681" y="23602"/>
                    <a:pt x="17513" y="23602"/>
                    <a:pt x="17367" y="23623"/>
                  </a:cubicBezTo>
                  <a:cubicBezTo>
                    <a:pt x="16718" y="23644"/>
                    <a:pt x="16090" y="23644"/>
                    <a:pt x="15463" y="23686"/>
                  </a:cubicBezTo>
                  <a:cubicBezTo>
                    <a:pt x="15316" y="23707"/>
                    <a:pt x="15191" y="23707"/>
                    <a:pt x="15065" y="23727"/>
                  </a:cubicBezTo>
                  <a:cubicBezTo>
                    <a:pt x="14919" y="23727"/>
                    <a:pt x="14772" y="23748"/>
                    <a:pt x="14626" y="23748"/>
                  </a:cubicBezTo>
                  <a:cubicBezTo>
                    <a:pt x="14249" y="23790"/>
                    <a:pt x="13872" y="23811"/>
                    <a:pt x="13496" y="23832"/>
                  </a:cubicBezTo>
                  <a:lnTo>
                    <a:pt x="13475" y="23832"/>
                  </a:lnTo>
                  <a:cubicBezTo>
                    <a:pt x="13370" y="23853"/>
                    <a:pt x="13245" y="23853"/>
                    <a:pt x="13119" y="23853"/>
                  </a:cubicBezTo>
                  <a:lnTo>
                    <a:pt x="13056" y="23853"/>
                  </a:lnTo>
                  <a:cubicBezTo>
                    <a:pt x="12743" y="23874"/>
                    <a:pt x="12429" y="23895"/>
                    <a:pt x="12115" y="23916"/>
                  </a:cubicBezTo>
                  <a:cubicBezTo>
                    <a:pt x="11027" y="23958"/>
                    <a:pt x="9960" y="23958"/>
                    <a:pt x="8872" y="23958"/>
                  </a:cubicBezTo>
                  <a:cubicBezTo>
                    <a:pt x="8711" y="23956"/>
                    <a:pt x="8550" y="23955"/>
                    <a:pt x="8387" y="23955"/>
                  </a:cubicBezTo>
                  <a:cubicBezTo>
                    <a:pt x="8120" y="23955"/>
                    <a:pt x="7850" y="23957"/>
                    <a:pt x="7579" y="23957"/>
                  </a:cubicBezTo>
                  <a:cubicBezTo>
                    <a:pt x="6346" y="23957"/>
                    <a:pt x="5094" y="23920"/>
                    <a:pt x="3934" y="23518"/>
                  </a:cubicBezTo>
                  <a:cubicBezTo>
                    <a:pt x="3808" y="23476"/>
                    <a:pt x="3704" y="23435"/>
                    <a:pt x="3578" y="23393"/>
                  </a:cubicBezTo>
                  <a:cubicBezTo>
                    <a:pt x="3494" y="23351"/>
                    <a:pt x="3390" y="23288"/>
                    <a:pt x="3285" y="23246"/>
                  </a:cubicBezTo>
                  <a:cubicBezTo>
                    <a:pt x="3222" y="23204"/>
                    <a:pt x="3160" y="23183"/>
                    <a:pt x="3097" y="23142"/>
                  </a:cubicBezTo>
                  <a:cubicBezTo>
                    <a:pt x="2950" y="23079"/>
                    <a:pt x="2825" y="22995"/>
                    <a:pt x="2699" y="22911"/>
                  </a:cubicBezTo>
                  <a:cubicBezTo>
                    <a:pt x="2595" y="22849"/>
                    <a:pt x="2511" y="22765"/>
                    <a:pt x="2406" y="22681"/>
                  </a:cubicBezTo>
                  <a:cubicBezTo>
                    <a:pt x="2218" y="22535"/>
                    <a:pt x="2051" y="22367"/>
                    <a:pt x="1904" y="22200"/>
                  </a:cubicBezTo>
                  <a:cubicBezTo>
                    <a:pt x="1841" y="22116"/>
                    <a:pt x="1779" y="22033"/>
                    <a:pt x="1716" y="21949"/>
                  </a:cubicBezTo>
                  <a:cubicBezTo>
                    <a:pt x="1611" y="21802"/>
                    <a:pt x="1507" y="21656"/>
                    <a:pt x="1423" y="21510"/>
                  </a:cubicBezTo>
                  <a:cubicBezTo>
                    <a:pt x="1360" y="21384"/>
                    <a:pt x="1318" y="21279"/>
                    <a:pt x="1256" y="21154"/>
                  </a:cubicBezTo>
                  <a:cubicBezTo>
                    <a:pt x="1172" y="20966"/>
                    <a:pt x="1088" y="20756"/>
                    <a:pt x="1025" y="20547"/>
                  </a:cubicBezTo>
                  <a:cubicBezTo>
                    <a:pt x="984" y="20422"/>
                    <a:pt x="963" y="20296"/>
                    <a:pt x="921" y="20150"/>
                  </a:cubicBezTo>
                  <a:cubicBezTo>
                    <a:pt x="858" y="19919"/>
                    <a:pt x="816" y="19689"/>
                    <a:pt x="795" y="19459"/>
                  </a:cubicBezTo>
                  <a:cubicBezTo>
                    <a:pt x="774" y="19333"/>
                    <a:pt x="753" y="19208"/>
                    <a:pt x="753" y="19103"/>
                  </a:cubicBezTo>
                  <a:cubicBezTo>
                    <a:pt x="712" y="18894"/>
                    <a:pt x="712" y="18685"/>
                    <a:pt x="691" y="18497"/>
                  </a:cubicBezTo>
                  <a:cubicBezTo>
                    <a:pt x="691" y="18413"/>
                    <a:pt x="670" y="18350"/>
                    <a:pt x="670" y="18287"/>
                  </a:cubicBezTo>
                  <a:cubicBezTo>
                    <a:pt x="649" y="17932"/>
                    <a:pt x="649" y="17597"/>
                    <a:pt x="628" y="17241"/>
                  </a:cubicBezTo>
                  <a:cubicBezTo>
                    <a:pt x="628" y="17220"/>
                    <a:pt x="628" y="17199"/>
                    <a:pt x="628" y="17178"/>
                  </a:cubicBezTo>
                  <a:cubicBezTo>
                    <a:pt x="628" y="16990"/>
                    <a:pt x="628" y="16802"/>
                    <a:pt x="628" y="16634"/>
                  </a:cubicBezTo>
                  <a:cubicBezTo>
                    <a:pt x="628" y="16404"/>
                    <a:pt x="628" y="16195"/>
                    <a:pt x="628" y="15986"/>
                  </a:cubicBezTo>
                  <a:cubicBezTo>
                    <a:pt x="649" y="15735"/>
                    <a:pt x="649" y="15463"/>
                    <a:pt x="649" y="15212"/>
                  </a:cubicBezTo>
                  <a:cubicBezTo>
                    <a:pt x="649" y="14940"/>
                    <a:pt x="670" y="14668"/>
                    <a:pt x="670" y="14396"/>
                  </a:cubicBezTo>
                  <a:cubicBezTo>
                    <a:pt x="691" y="14144"/>
                    <a:pt x="691" y="13872"/>
                    <a:pt x="712" y="13621"/>
                  </a:cubicBezTo>
                  <a:cubicBezTo>
                    <a:pt x="712" y="13559"/>
                    <a:pt x="712" y="13496"/>
                    <a:pt x="712" y="13433"/>
                  </a:cubicBezTo>
                  <a:cubicBezTo>
                    <a:pt x="753" y="12701"/>
                    <a:pt x="774" y="11968"/>
                    <a:pt x="795" y="11236"/>
                  </a:cubicBezTo>
                  <a:cubicBezTo>
                    <a:pt x="837" y="9458"/>
                    <a:pt x="753" y="7637"/>
                    <a:pt x="1151" y="5880"/>
                  </a:cubicBezTo>
                  <a:cubicBezTo>
                    <a:pt x="1193" y="5649"/>
                    <a:pt x="1256" y="5440"/>
                    <a:pt x="1318" y="5231"/>
                  </a:cubicBezTo>
                  <a:cubicBezTo>
                    <a:pt x="1402" y="4980"/>
                    <a:pt x="1486" y="4750"/>
                    <a:pt x="1590" y="4520"/>
                  </a:cubicBezTo>
                  <a:cubicBezTo>
                    <a:pt x="2281" y="2971"/>
                    <a:pt x="3494" y="1674"/>
                    <a:pt x="5189" y="1151"/>
                  </a:cubicBezTo>
                  <a:cubicBezTo>
                    <a:pt x="5315" y="1109"/>
                    <a:pt x="5419" y="1088"/>
                    <a:pt x="5545" y="1046"/>
                  </a:cubicBezTo>
                  <a:cubicBezTo>
                    <a:pt x="5670" y="1025"/>
                    <a:pt x="5796" y="1004"/>
                    <a:pt x="5901" y="983"/>
                  </a:cubicBezTo>
                  <a:cubicBezTo>
                    <a:pt x="6130" y="959"/>
                    <a:pt x="6354" y="950"/>
                    <a:pt x="6575" y="950"/>
                  </a:cubicBezTo>
                  <a:cubicBezTo>
                    <a:pt x="6917" y="950"/>
                    <a:pt x="7252" y="971"/>
                    <a:pt x="7595" y="983"/>
                  </a:cubicBezTo>
                  <a:lnTo>
                    <a:pt x="7888" y="983"/>
                  </a:lnTo>
                  <a:cubicBezTo>
                    <a:pt x="8139" y="983"/>
                    <a:pt x="8370" y="983"/>
                    <a:pt x="8621" y="963"/>
                  </a:cubicBezTo>
                  <a:cubicBezTo>
                    <a:pt x="8663" y="963"/>
                    <a:pt x="8704" y="942"/>
                    <a:pt x="8746" y="942"/>
                  </a:cubicBezTo>
                  <a:lnTo>
                    <a:pt x="9981" y="942"/>
                  </a:lnTo>
                  <a:cubicBezTo>
                    <a:pt x="10169" y="921"/>
                    <a:pt x="10336" y="921"/>
                    <a:pt x="10525" y="921"/>
                  </a:cubicBezTo>
                  <a:cubicBezTo>
                    <a:pt x="10734" y="900"/>
                    <a:pt x="10922" y="900"/>
                    <a:pt x="11132" y="879"/>
                  </a:cubicBezTo>
                  <a:cubicBezTo>
                    <a:pt x="11257" y="879"/>
                    <a:pt x="11362" y="858"/>
                    <a:pt x="11487" y="858"/>
                  </a:cubicBezTo>
                  <a:cubicBezTo>
                    <a:pt x="11634" y="837"/>
                    <a:pt x="11801" y="837"/>
                    <a:pt x="11948" y="816"/>
                  </a:cubicBezTo>
                  <a:cubicBezTo>
                    <a:pt x="12303" y="795"/>
                    <a:pt x="12659" y="774"/>
                    <a:pt x="13015" y="753"/>
                  </a:cubicBezTo>
                  <a:cubicBezTo>
                    <a:pt x="13963" y="683"/>
                    <a:pt x="14919" y="626"/>
                    <a:pt x="15859" y="626"/>
                  </a:cubicBezTo>
                  <a:close/>
                  <a:moveTo>
                    <a:pt x="15295" y="0"/>
                  </a:moveTo>
                  <a:cubicBezTo>
                    <a:pt x="14940" y="0"/>
                    <a:pt x="14584" y="0"/>
                    <a:pt x="14228" y="21"/>
                  </a:cubicBezTo>
                  <a:lnTo>
                    <a:pt x="14019" y="21"/>
                  </a:lnTo>
                  <a:cubicBezTo>
                    <a:pt x="13914" y="42"/>
                    <a:pt x="13831" y="42"/>
                    <a:pt x="13726" y="42"/>
                  </a:cubicBezTo>
                  <a:cubicBezTo>
                    <a:pt x="13370" y="63"/>
                    <a:pt x="13036" y="84"/>
                    <a:pt x="12701" y="105"/>
                  </a:cubicBezTo>
                  <a:cubicBezTo>
                    <a:pt x="12533" y="105"/>
                    <a:pt x="12366" y="126"/>
                    <a:pt x="12220" y="147"/>
                  </a:cubicBezTo>
                  <a:cubicBezTo>
                    <a:pt x="12115" y="147"/>
                    <a:pt x="11989" y="147"/>
                    <a:pt x="11885" y="167"/>
                  </a:cubicBezTo>
                  <a:cubicBezTo>
                    <a:pt x="11759" y="167"/>
                    <a:pt x="11634" y="167"/>
                    <a:pt x="11508" y="188"/>
                  </a:cubicBezTo>
                  <a:cubicBezTo>
                    <a:pt x="11299" y="209"/>
                    <a:pt x="11069" y="209"/>
                    <a:pt x="10859" y="230"/>
                  </a:cubicBezTo>
                  <a:cubicBezTo>
                    <a:pt x="10692" y="230"/>
                    <a:pt x="10504" y="251"/>
                    <a:pt x="10336" y="272"/>
                  </a:cubicBezTo>
                  <a:cubicBezTo>
                    <a:pt x="10211" y="272"/>
                    <a:pt x="10085" y="272"/>
                    <a:pt x="9960" y="293"/>
                  </a:cubicBezTo>
                  <a:lnTo>
                    <a:pt x="9562" y="293"/>
                  </a:lnTo>
                  <a:cubicBezTo>
                    <a:pt x="9416" y="314"/>
                    <a:pt x="9248" y="314"/>
                    <a:pt x="9102" y="314"/>
                  </a:cubicBezTo>
                  <a:cubicBezTo>
                    <a:pt x="8924" y="324"/>
                    <a:pt x="8751" y="330"/>
                    <a:pt x="8584" y="330"/>
                  </a:cubicBezTo>
                  <a:cubicBezTo>
                    <a:pt x="8417" y="330"/>
                    <a:pt x="8255" y="324"/>
                    <a:pt x="8098" y="314"/>
                  </a:cubicBezTo>
                  <a:cubicBezTo>
                    <a:pt x="8035" y="314"/>
                    <a:pt x="7993" y="335"/>
                    <a:pt x="7951" y="356"/>
                  </a:cubicBezTo>
                  <a:cubicBezTo>
                    <a:pt x="5880" y="398"/>
                    <a:pt x="3829" y="816"/>
                    <a:pt x="2344" y="2427"/>
                  </a:cubicBezTo>
                  <a:cubicBezTo>
                    <a:pt x="1988" y="2825"/>
                    <a:pt x="1695" y="3264"/>
                    <a:pt x="1444" y="3704"/>
                  </a:cubicBezTo>
                  <a:cubicBezTo>
                    <a:pt x="1423" y="3724"/>
                    <a:pt x="1423" y="3745"/>
                    <a:pt x="1402" y="3787"/>
                  </a:cubicBezTo>
                  <a:cubicBezTo>
                    <a:pt x="1151" y="4248"/>
                    <a:pt x="963" y="4729"/>
                    <a:pt x="837" y="5210"/>
                  </a:cubicBezTo>
                  <a:cubicBezTo>
                    <a:pt x="753" y="5482"/>
                    <a:pt x="691" y="5754"/>
                    <a:pt x="649" y="6005"/>
                  </a:cubicBezTo>
                  <a:cubicBezTo>
                    <a:pt x="523" y="6654"/>
                    <a:pt x="440" y="7302"/>
                    <a:pt x="398" y="7951"/>
                  </a:cubicBezTo>
                  <a:cubicBezTo>
                    <a:pt x="398" y="8098"/>
                    <a:pt x="377" y="8265"/>
                    <a:pt x="377" y="8411"/>
                  </a:cubicBezTo>
                  <a:cubicBezTo>
                    <a:pt x="377" y="8600"/>
                    <a:pt x="356" y="8788"/>
                    <a:pt x="356" y="8976"/>
                  </a:cubicBezTo>
                  <a:cubicBezTo>
                    <a:pt x="356" y="9206"/>
                    <a:pt x="335" y="9416"/>
                    <a:pt x="335" y="9646"/>
                  </a:cubicBezTo>
                  <a:cubicBezTo>
                    <a:pt x="335" y="9918"/>
                    <a:pt x="335" y="10190"/>
                    <a:pt x="335" y="10462"/>
                  </a:cubicBezTo>
                  <a:cubicBezTo>
                    <a:pt x="335" y="10525"/>
                    <a:pt x="335" y="10608"/>
                    <a:pt x="314" y="10671"/>
                  </a:cubicBezTo>
                  <a:cubicBezTo>
                    <a:pt x="314" y="10839"/>
                    <a:pt x="314" y="10985"/>
                    <a:pt x="314" y="11131"/>
                  </a:cubicBezTo>
                  <a:cubicBezTo>
                    <a:pt x="293" y="11529"/>
                    <a:pt x="272" y="11947"/>
                    <a:pt x="230" y="12366"/>
                  </a:cubicBezTo>
                  <a:cubicBezTo>
                    <a:pt x="230" y="12575"/>
                    <a:pt x="209" y="12763"/>
                    <a:pt x="188" y="12973"/>
                  </a:cubicBezTo>
                  <a:cubicBezTo>
                    <a:pt x="168" y="13370"/>
                    <a:pt x="147" y="13768"/>
                    <a:pt x="105" y="14144"/>
                  </a:cubicBezTo>
                  <a:cubicBezTo>
                    <a:pt x="105" y="14416"/>
                    <a:pt x="84" y="14668"/>
                    <a:pt x="63" y="14919"/>
                  </a:cubicBezTo>
                  <a:cubicBezTo>
                    <a:pt x="42" y="15232"/>
                    <a:pt x="42" y="15525"/>
                    <a:pt x="21" y="15818"/>
                  </a:cubicBezTo>
                  <a:cubicBezTo>
                    <a:pt x="21" y="16069"/>
                    <a:pt x="21" y="16300"/>
                    <a:pt x="0" y="16551"/>
                  </a:cubicBezTo>
                  <a:cubicBezTo>
                    <a:pt x="0" y="16739"/>
                    <a:pt x="21" y="16948"/>
                    <a:pt x="21" y="17137"/>
                  </a:cubicBezTo>
                  <a:cubicBezTo>
                    <a:pt x="21" y="17325"/>
                    <a:pt x="21" y="17492"/>
                    <a:pt x="42" y="17681"/>
                  </a:cubicBezTo>
                  <a:cubicBezTo>
                    <a:pt x="63" y="18036"/>
                    <a:pt x="84" y="18413"/>
                    <a:pt x="126" y="18769"/>
                  </a:cubicBezTo>
                  <a:cubicBezTo>
                    <a:pt x="147" y="18831"/>
                    <a:pt x="147" y="18894"/>
                    <a:pt x="168" y="18957"/>
                  </a:cubicBezTo>
                  <a:cubicBezTo>
                    <a:pt x="188" y="19145"/>
                    <a:pt x="209" y="19333"/>
                    <a:pt x="251" y="19501"/>
                  </a:cubicBezTo>
                  <a:cubicBezTo>
                    <a:pt x="272" y="19626"/>
                    <a:pt x="293" y="19752"/>
                    <a:pt x="335" y="19878"/>
                  </a:cubicBezTo>
                  <a:cubicBezTo>
                    <a:pt x="377" y="20108"/>
                    <a:pt x="440" y="20338"/>
                    <a:pt x="523" y="20568"/>
                  </a:cubicBezTo>
                  <a:cubicBezTo>
                    <a:pt x="565" y="20694"/>
                    <a:pt x="607" y="20798"/>
                    <a:pt x="649" y="20924"/>
                  </a:cubicBezTo>
                  <a:cubicBezTo>
                    <a:pt x="670" y="21007"/>
                    <a:pt x="691" y="21070"/>
                    <a:pt x="732" y="21154"/>
                  </a:cubicBezTo>
                  <a:cubicBezTo>
                    <a:pt x="774" y="21279"/>
                    <a:pt x="837" y="21384"/>
                    <a:pt x="900" y="21510"/>
                  </a:cubicBezTo>
                  <a:cubicBezTo>
                    <a:pt x="963" y="21635"/>
                    <a:pt x="1025" y="21740"/>
                    <a:pt x="1088" y="21844"/>
                  </a:cubicBezTo>
                  <a:cubicBezTo>
                    <a:pt x="1193" y="21991"/>
                    <a:pt x="1276" y="22137"/>
                    <a:pt x="1402" y="22284"/>
                  </a:cubicBezTo>
                  <a:cubicBezTo>
                    <a:pt x="1465" y="22367"/>
                    <a:pt x="1528" y="22430"/>
                    <a:pt x="1590" y="22514"/>
                  </a:cubicBezTo>
                  <a:cubicBezTo>
                    <a:pt x="1758" y="22681"/>
                    <a:pt x="1946" y="22849"/>
                    <a:pt x="2134" y="22995"/>
                  </a:cubicBezTo>
                  <a:cubicBezTo>
                    <a:pt x="2218" y="23079"/>
                    <a:pt x="2323" y="23163"/>
                    <a:pt x="2427" y="23225"/>
                  </a:cubicBezTo>
                  <a:cubicBezTo>
                    <a:pt x="2595" y="23330"/>
                    <a:pt x="2783" y="23455"/>
                    <a:pt x="2950" y="23539"/>
                  </a:cubicBezTo>
                  <a:cubicBezTo>
                    <a:pt x="3055" y="23602"/>
                    <a:pt x="3160" y="23644"/>
                    <a:pt x="3264" y="23686"/>
                  </a:cubicBezTo>
                  <a:cubicBezTo>
                    <a:pt x="3536" y="23811"/>
                    <a:pt x="3808" y="23916"/>
                    <a:pt x="4101" y="23999"/>
                  </a:cubicBezTo>
                  <a:cubicBezTo>
                    <a:pt x="4227" y="24041"/>
                    <a:pt x="4331" y="24083"/>
                    <a:pt x="4457" y="24104"/>
                  </a:cubicBezTo>
                  <a:cubicBezTo>
                    <a:pt x="4729" y="24167"/>
                    <a:pt x="5001" y="24230"/>
                    <a:pt x="5252" y="24271"/>
                  </a:cubicBezTo>
                  <a:cubicBezTo>
                    <a:pt x="5419" y="24313"/>
                    <a:pt x="5587" y="24334"/>
                    <a:pt x="5754" y="24334"/>
                  </a:cubicBezTo>
                  <a:cubicBezTo>
                    <a:pt x="5984" y="24376"/>
                    <a:pt x="6235" y="24397"/>
                    <a:pt x="6486" y="24397"/>
                  </a:cubicBezTo>
                  <a:cubicBezTo>
                    <a:pt x="6758" y="24418"/>
                    <a:pt x="7051" y="24418"/>
                    <a:pt x="7323" y="24418"/>
                  </a:cubicBezTo>
                  <a:cubicBezTo>
                    <a:pt x="7428" y="24439"/>
                    <a:pt x="7533" y="24439"/>
                    <a:pt x="7658" y="24439"/>
                  </a:cubicBezTo>
                  <a:cubicBezTo>
                    <a:pt x="8056" y="24439"/>
                    <a:pt x="8453" y="24460"/>
                    <a:pt x="8851" y="24460"/>
                  </a:cubicBezTo>
                  <a:lnTo>
                    <a:pt x="9248" y="24460"/>
                  </a:lnTo>
                  <a:cubicBezTo>
                    <a:pt x="9751" y="24460"/>
                    <a:pt x="10253" y="24460"/>
                    <a:pt x="10755" y="24439"/>
                  </a:cubicBezTo>
                  <a:lnTo>
                    <a:pt x="11550" y="24439"/>
                  </a:lnTo>
                  <a:cubicBezTo>
                    <a:pt x="11843" y="24418"/>
                    <a:pt x="12115" y="24418"/>
                    <a:pt x="12387" y="24397"/>
                  </a:cubicBezTo>
                  <a:lnTo>
                    <a:pt x="12910" y="24397"/>
                  </a:lnTo>
                  <a:cubicBezTo>
                    <a:pt x="13266" y="24376"/>
                    <a:pt x="13621" y="24355"/>
                    <a:pt x="13977" y="24355"/>
                  </a:cubicBezTo>
                  <a:cubicBezTo>
                    <a:pt x="14019" y="24334"/>
                    <a:pt x="14082" y="24334"/>
                    <a:pt x="14124" y="24334"/>
                  </a:cubicBezTo>
                  <a:cubicBezTo>
                    <a:pt x="15714" y="24271"/>
                    <a:pt x="17304" y="24167"/>
                    <a:pt x="18873" y="24062"/>
                  </a:cubicBezTo>
                  <a:cubicBezTo>
                    <a:pt x="20275" y="23958"/>
                    <a:pt x="21510" y="23602"/>
                    <a:pt x="22472" y="22870"/>
                  </a:cubicBezTo>
                  <a:cubicBezTo>
                    <a:pt x="23079" y="22409"/>
                    <a:pt x="23581" y="21802"/>
                    <a:pt x="23958" y="21049"/>
                  </a:cubicBezTo>
                  <a:cubicBezTo>
                    <a:pt x="23979" y="21007"/>
                    <a:pt x="24000" y="20986"/>
                    <a:pt x="24020" y="20945"/>
                  </a:cubicBezTo>
                  <a:cubicBezTo>
                    <a:pt x="24041" y="20903"/>
                    <a:pt x="24062" y="20861"/>
                    <a:pt x="24062" y="20840"/>
                  </a:cubicBezTo>
                  <a:cubicBezTo>
                    <a:pt x="24125" y="20694"/>
                    <a:pt x="24188" y="20568"/>
                    <a:pt x="24230" y="20422"/>
                  </a:cubicBezTo>
                  <a:cubicBezTo>
                    <a:pt x="24418" y="19940"/>
                    <a:pt x="24564" y="19417"/>
                    <a:pt x="24669" y="18894"/>
                  </a:cubicBezTo>
                  <a:cubicBezTo>
                    <a:pt x="24711" y="18685"/>
                    <a:pt x="24753" y="18476"/>
                    <a:pt x="24795" y="18266"/>
                  </a:cubicBezTo>
                  <a:cubicBezTo>
                    <a:pt x="24816" y="18141"/>
                    <a:pt x="24836" y="17994"/>
                    <a:pt x="24836" y="17848"/>
                  </a:cubicBezTo>
                  <a:cubicBezTo>
                    <a:pt x="24899" y="17429"/>
                    <a:pt x="24941" y="16990"/>
                    <a:pt x="24962" y="16572"/>
                  </a:cubicBezTo>
                  <a:cubicBezTo>
                    <a:pt x="24962" y="16467"/>
                    <a:pt x="24983" y="16383"/>
                    <a:pt x="24983" y="16300"/>
                  </a:cubicBezTo>
                  <a:cubicBezTo>
                    <a:pt x="25004" y="15735"/>
                    <a:pt x="25004" y="15191"/>
                    <a:pt x="25004" y="14626"/>
                  </a:cubicBezTo>
                  <a:cubicBezTo>
                    <a:pt x="25004" y="14479"/>
                    <a:pt x="25004" y="14333"/>
                    <a:pt x="25004" y="14186"/>
                  </a:cubicBezTo>
                  <a:cubicBezTo>
                    <a:pt x="25004" y="13726"/>
                    <a:pt x="24983" y="13266"/>
                    <a:pt x="24962" y="12826"/>
                  </a:cubicBezTo>
                  <a:cubicBezTo>
                    <a:pt x="24962" y="12701"/>
                    <a:pt x="24962" y="12575"/>
                    <a:pt x="24962" y="12471"/>
                  </a:cubicBezTo>
                  <a:cubicBezTo>
                    <a:pt x="24941" y="12052"/>
                    <a:pt x="24941" y="11655"/>
                    <a:pt x="24920" y="11257"/>
                  </a:cubicBezTo>
                  <a:cubicBezTo>
                    <a:pt x="24920" y="11152"/>
                    <a:pt x="24920" y="11048"/>
                    <a:pt x="24920" y="10964"/>
                  </a:cubicBezTo>
                  <a:cubicBezTo>
                    <a:pt x="24920" y="10797"/>
                    <a:pt x="24920" y="10650"/>
                    <a:pt x="24920" y="10483"/>
                  </a:cubicBezTo>
                  <a:cubicBezTo>
                    <a:pt x="24899" y="10190"/>
                    <a:pt x="24920" y="9855"/>
                    <a:pt x="24920" y="9541"/>
                  </a:cubicBezTo>
                  <a:cubicBezTo>
                    <a:pt x="24920" y="9395"/>
                    <a:pt x="24920" y="9269"/>
                    <a:pt x="24899" y="9123"/>
                  </a:cubicBezTo>
                  <a:cubicBezTo>
                    <a:pt x="24899" y="8914"/>
                    <a:pt x="24899" y="8683"/>
                    <a:pt x="24899" y="8474"/>
                  </a:cubicBezTo>
                  <a:cubicBezTo>
                    <a:pt x="24899" y="8349"/>
                    <a:pt x="24899" y="8223"/>
                    <a:pt x="24899" y="8118"/>
                  </a:cubicBezTo>
                  <a:cubicBezTo>
                    <a:pt x="24878" y="7930"/>
                    <a:pt x="24878" y="7763"/>
                    <a:pt x="24878" y="7595"/>
                  </a:cubicBezTo>
                  <a:cubicBezTo>
                    <a:pt x="24857" y="7533"/>
                    <a:pt x="24857" y="7449"/>
                    <a:pt x="24857" y="7365"/>
                  </a:cubicBezTo>
                  <a:cubicBezTo>
                    <a:pt x="24836" y="7051"/>
                    <a:pt x="24795" y="6717"/>
                    <a:pt x="24753" y="6403"/>
                  </a:cubicBezTo>
                  <a:cubicBezTo>
                    <a:pt x="24753" y="6319"/>
                    <a:pt x="24732" y="6256"/>
                    <a:pt x="24732" y="6193"/>
                  </a:cubicBezTo>
                  <a:cubicBezTo>
                    <a:pt x="24732" y="6152"/>
                    <a:pt x="24711" y="6110"/>
                    <a:pt x="24711" y="6068"/>
                  </a:cubicBezTo>
                  <a:cubicBezTo>
                    <a:pt x="24502" y="4854"/>
                    <a:pt x="24125" y="3704"/>
                    <a:pt x="23330" y="2741"/>
                  </a:cubicBezTo>
                  <a:cubicBezTo>
                    <a:pt x="22305" y="1486"/>
                    <a:pt x="20924" y="795"/>
                    <a:pt x="19396" y="398"/>
                  </a:cubicBezTo>
                  <a:cubicBezTo>
                    <a:pt x="19334" y="377"/>
                    <a:pt x="19271" y="356"/>
                    <a:pt x="19187" y="356"/>
                  </a:cubicBezTo>
                  <a:cubicBezTo>
                    <a:pt x="19062" y="314"/>
                    <a:pt x="18936" y="293"/>
                    <a:pt x="18810" y="272"/>
                  </a:cubicBezTo>
                  <a:cubicBezTo>
                    <a:pt x="18559" y="209"/>
                    <a:pt x="18308" y="188"/>
                    <a:pt x="18057" y="147"/>
                  </a:cubicBezTo>
                  <a:cubicBezTo>
                    <a:pt x="17932" y="126"/>
                    <a:pt x="17827" y="105"/>
                    <a:pt x="17702" y="105"/>
                  </a:cubicBezTo>
                  <a:cubicBezTo>
                    <a:pt x="17137" y="42"/>
                    <a:pt x="16572" y="0"/>
                    <a:pt x="15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4994525" y="839150"/>
              <a:ext cx="754850" cy="752225"/>
            </a:xfrm>
            <a:custGeom>
              <a:avLst/>
              <a:gdLst/>
              <a:ahLst/>
              <a:cxnLst/>
              <a:rect l="l" t="t" r="r" b="b"/>
              <a:pathLst>
                <a:path w="30194" h="30089" extrusionOk="0">
                  <a:moveTo>
                    <a:pt x="18028" y="445"/>
                  </a:moveTo>
                  <a:cubicBezTo>
                    <a:pt x="18955" y="445"/>
                    <a:pt x="19870" y="492"/>
                    <a:pt x="20757" y="607"/>
                  </a:cubicBezTo>
                  <a:cubicBezTo>
                    <a:pt x="21112" y="670"/>
                    <a:pt x="21447" y="733"/>
                    <a:pt x="21782" y="816"/>
                  </a:cubicBezTo>
                  <a:cubicBezTo>
                    <a:pt x="21949" y="858"/>
                    <a:pt x="22096" y="900"/>
                    <a:pt x="22242" y="942"/>
                  </a:cubicBezTo>
                  <a:cubicBezTo>
                    <a:pt x="22326" y="963"/>
                    <a:pt x="22410" y="984"/>
                    <a:pt x="22514" y="1025"/>
                  </a:cubicBezTo>
                  <a:cubicBezTo>
                    <a:pt x="22765" y="1109"/>
                    <a:pt x="23017" y="1193"/>
                    <a:pt x="23268" y="1297"/>
                  </a:cubicBezTo>
                  <a:cubicBezTo>
                    <a:pt x="23372" y="1339"/>
                    <a:pt x="23477" y="1381"/>
                    <a:pt x="23561" y="1423"/>
                  </a:cubicBezTo>
                  <a:cubicBezTo>
                    <a:pt x="23874" y="1570"/>
                    <a:pt x="24188" y="1737"/>
                    <a:pt x="24502" y="1904"/>
                  </a:cubicBezTo>
                  <a:cubicBezTo>
                    <a:pt x="24586" y="1967"/>
                    <a:pt x="24690" y="2009"/>
                    <a:pt x="24795" y="2072"/>
                  </a:cubicBezTo>
                  <a:cubicBezTo>
                    <a:pt x="25004" y="2218"/>
                    <a:pt x="25234" y="2365"/>
                    <a:pt x="25444" y="2511"/>
                  </a:cubicBezTo>
                  <a:cubicBezTo>
                    <a:pt x="25527" y="2574"/>
                    <a:pt x="25611" y="2637"/>
                    <a:pt x="25695" y="2699"/>
                  </a:cubicBezTo>
                  <a:cubicBezTo>
                    <a:pt x="25946" y="2888"/>
                    <a:pt x="26197" y="3097"/>
                    <a:pt x="26427" y="3306"/>
                  </a:cubicBezTo>
                  <a:cubicBezTo>
                    <a:pt x="26511" y="3390"/>
                    <a:pt x="26594" y="3474"/>
                    <a:pt x="26678" y="3578"/>
                  </a:cubicBezTo>
                  <a:cubicBezTo>
                    <a:pt x="26866" y="3766"/>
                    <a:pt x="27055" y="3955"/>
                    <a:pt x="27243" y="4164"/>
                  </a:cubicBezTo>
                  <a:cubicBezTo>
                    <a:pt x="27306" y="4248"/>
                    <a:pt x="27369" y="4331"/>
                    <a:pt x="27431" y="4415"/>
                  </a:cubicBezTo>
                  <a:cubicBezTo>
                    <a:pt x="27641" y="4666"/>
                    <a:pt x="27808" y="4938"/>
                    <a:pt x="27975" y="5189"/>
                  </a:cubicBezTo>
                  <a:cubicBezTo>
                    <a:pt x="28017" y="5273"/>
                    <a:pt x="28059" y="5336"/>
                    <a:pt x="28101" y="5419"/>
                  </a:cubicBezTo>
                  <a:cubicBezTo>
                    <a:pt x="28457" y="6026"/>
                    <a:pt x="28729" y="6675"/>
                    <a:pt x="28896" y="7365"/>
                  </a:cubicBezTo>
                  <a:cubicBezTo>
                    <a:pt x="28917" y="7449"/>
                    <a:pt x="28938" y="7533"/>
                    <a:pt x="28959" y="7616"/>
                  </a:cubicBezTo>
                  <a:cubicBezTo>
                    <a:pt x="28980" y="7679"/>
                    <a:pt x="28980" y="7721"/>
                    <a:pt x="29001" y="7763"/>
                  </a:cubicBezTo>
                  <a:cubicBezTo>
                    <a:pt x="29063" y="8098"/>
                    <a:pt x="29126" y="8432"/>
                    <a:pt x="29189" y="8767"/>
                  </a:cubicBezTo>
                  <a:cubicBezTo>
                    <a:pt x="29189" y="8809"/>
                    <a:pt x="29189" y="8851"/>
                    <a:pt x="29189" y="8914"/>
                  </a:cubicBezTo>
                  <a:cubicBezTo>
                    <a:pt x="29231" y="9060"/>
                    <a:pt x="29252" y="9228"/>
                    <a:pt x="29273" y="9395"/>
                  </a:cubicBezTo>
                  <a:cubicBezTo>
                    <a:pt x="29273" y="9479"/>
                    <a:pt x="29294" y="9562"/>
                    <a:pt x="29294" y="9646"/>
                  </a:cubicBezTo>
                  <a:cubicBezTo>
                    <a:pt x="29315" y="9855"/>
                    <a:pt x="29335" y="10085"/>
                    <a:pt x="29356" y="10295"/>
                  </a:cubicBezTo>
                  <a:cubicBezTo>
                    <a:pt x="29356" y="10378"/>
                    <a:pt x="29377" y="10462"/>
                    <a:pt x="29377" y="10546"/>
                  </a:cubicBezTo>
                  <a:cubicBezTo>
                    <a:pt x="29419" y="11006"/>
                    <a:pt x="29419" y="11466"/>
                    <a:pt x="29440" y="11927"/>
                  </a:cubicBezTo>
                  <a:cubicBezTo>
                    <a:pt x="29440" y="12010"/>
                    <a:pt x="29440" y="12094"/>
                    <a:pt x="29440" y="12178"/>
                  </a:cubicBezTo>
                  <a:cubicBezTo>
                    <a:pt x="29440" y="12554"/>
                    <a:pt x="29461" y="12931"/>
                    <a:pt x="29440" y="13287"/>
                  </a:cubicBezTo>
                  <a:cubicBezTo>
                    <a:pt x="29440" y="13412"/>
                    <a:pt x="29440" y="13517"/>
                    <a:pt x="29440" y="13622"/>
                  </a:cubicBezTo>
                  <a:cubicBezTo>
                    <a:pt x="29440" y="14186"/>
                    <a:pt x="29419" y="14751"/>
                    <a:pt x="29398" y="15316"/>
                  </a:cubicBezTo>
                  <a:cubicBezTo>
                    <a:pt x="29398" y="15463"/>
                    <a:pt x="29398" y="15609"/>
                    <a:pt x="29377" y="15756"/>
                  </a:cubicBezTo>
                  <a:cubicBezTo>
                    <a:pt x="29356" y="16383"/>
                    <a:pt x="29335" y="17011"/>
                    <a:pt x="29335" y="17618"/>
                  </a:cubicBezTo>
                  <a:cubicBezTo>
                    <a:pt x="29335" y="17681"/>
                    <a:pt x="29315" y="17723"/>
                    <a:pt x="29315" y="17785"/>
                  </a:cubicBezTo>
                  <a:cubicBezTo>
                    <a:pt x="29315" y="17806"/>
                    <a:pt x="29315" y="17827"/>
                    <a:pt x="29315" y="17848"/>
                  </a:cubicBezTo>
                  <a:cubicBezTo>
                    <a:pt x="29315" y="18204"/>
                    <a:pt x="29315" y="18559"/>
                    <a:pt x="29294" y="18915"/>
                  </a:cubicBezTo>
                  <a:cubicBezTo>
                    <a:pt x="29294" y="19020"/>
                    <a:pt x="29294" y="19145"/>
                    <a:pt x="29294" y="19250"/>
                  </a:cubicBezTo>
                  <a:cubicBezTo>
                    <a:pt x="29273" y="19731"/>
                    <a:pt x="29252" y="20212"/>
                    <a:pt x="29210" y="20694"/>
                  </a:cubicBezTo>
                  <a:cubicBezTo>
                    <a:pt x="29210" y="20819"/>
                    <a:pt x="29189" y="20945"/>
                    <a:pt x="29189" y="21070"/>
                  </a:cubicBezTo>
                  <a:cubicBezTo>
                    <a:pt x="29147" y="21552"/>
                    <a:pt x="29084" y="22012"/>
                    <a:pt x="29001" y="22493"/>
                  </a:cubicBezTo>
                  <a:cubicBezTo>
                    <a:pt x="28980" y="22640"/>
                    <a:pt x="28959" y="22765"/>
                    <a:pt x="28938" y="22912"/>
                  </a:cubicBezTo>
                  <a:cubicBezTo>
                    <a:pt x="28812" y="23497"/>
                    <a:pt x="28666" y="24041"/>
                    <a:pt x="28478" y="24585"/>
                  </a:cubicBezTo>
                  <a:cubicBezTo>
                    <a:pt x="28373" y="24837"/>
                    <a:pt x="28289" y="25109"/>
                    <a:pt x="28164" y="25360"/>
                  </a:cubicBezTo>
                  <a:cubicBezTo>
                    <a:pt x="27975" y="25736"/>
                    <a:pt x="27766" y="26113"/>
                    <a:pt x="27515" y="26448"/>
                  </a:cubicBezTo>
                  <a:cubicBezTo>
                    <a:pt x="27264" y="26803"/>
                    <a:pt x="26992" y="27138"/>
                    <a:pt x="26657" y="27452"/>
                  </a:cubicBezTo>
                  <a:cubicBezTo>
                    <a:pt x="26030" y="28059"/>
                    <a:pt x="25297" y="28435"/>
                    <a:pt x="24502" y="28687"/>
                  </a:cubicBezTo>
                  <a:cubicBezTo>
                    <a:pt x="24251" y="28770"/>
                    <a:pt x="24021" y="28833"/>
                    <a:pt x="23749" y="28896"/>
                  </a:cubicBezTo>
                  <a:cubicBezTo>
                    <a:pt x="23247" y="29000"/>
                    <a:pt x="22724" y="29063"/>
                    <a:pt x="22200" y="29105"/>
                  </a:cubicBezTo>
                  <a:cubicBezTo>
                    <a:pt x="22012" y="29105"/>
                    <a:pt x="21803" y="29126"/>
                    <a:pt x="21615" y="29126"/>
                  </a:cubicBezTo>
                  <a:cubicBezTo>
                    <a:pt x="21196" y="29147"/>
                    <a:pt x="20778" y="29147"/>
                    <a:pt x="20359" y="29147"/>
                  </a:cubicBezTo>
                  <a:lnTo>
                    <a:pt x="18748" y="29147"/>
                  </a:lnTo>
                  <a:cubicBezTo>
                    <a:pt x="18476" y="29147"/>
                    <a:pt x="18225" y="29147"/>
                    <a:pt x="17974" y="29168"/>
                  </a:cubicBezTo>
                  <a:cubicBezTo>
                    <a:pt x="17807" y="29168"/>
                    <a:pt x="17639" y="29168"/>
                    <a:pt x="17472" y="29189"/>
                  </a:cubicBezTo>
                  <a:cubicBezTo>
                    <a:pt x="17263" y="29210"/>
                    <a:pt x="17053" y="29210"/>
                    <a:pt x="16844" y="29231"/>
                  </a:cubicBezTo>
                  <a:cubicBezTo>
                    <a:pt x="16739" y="29231"/>
                    <a:pt x="16635" y="29251"/>
                    <a:pt x="16509" y="29251"/>
                  </a:cubicBezTo>
                  <a:cubicBezTo>
                    <a:pt x="15965" y="29293"/>
                    <a:pt x="15400" y="29356"/>
                    <a:pt x="14835" y="29419"/>
                  </a:cubicBezTo>
                  <a:cubicBezTo>
                    <a:pt x="14710" y="29419"/>
                    <a:pt x="14584" y="29440"/>
                    <a:pt x="14459" y="29440"/>
                  </a:cubicBezTo>
                  <a:cubicBezTo>
                    <a:pt x="13231" y="29561"/>
                    <a:pt x="11985" y="29666"/>
                    <a:pt x="10759" y="29666"/>
                  </a:cubicBezTo>
                  <a:cubicBezTo>
                    <a:pt x="9667" y="29666"/>
                    <a:pt x="8589" y="29583"/>
                    <a:pt x="7554" y="29356"/>
                  </a:cubicBezTo>
                  <a:cubicBezTo>
                    <a:pt x="5964" y="29000"/>
                    <a:pt x="4290" y="28163"/>
                    <a:pt x="3139" y="26992"/>
                  </a:cubicBezTo>
                  <a:cubicBezTo>
                    <a:pt x="2260" y="26113"/>
                    <a:pt x="1821" y="25067"/>
                    <a:pt x="1570" y="23937"/>
                  </a:cubicBezTo>
                  <a:cubicBezTo>
                    <a:pt x="1570" y="23916"/>
                    <a:pt x="1549" y="23895"/>
                    <a:pt x="1549" y="23895"/>
                  </a:cubicBezTo>
                  <a:cubicBezTo>
                    <a:pt x="1528" y="23728"/>
                    <a:pt x="1486" y="23581"/>
                    <a:pt x="1465" y="23435"/>
                  </a:cubicBezTo>
                  <a:cubicBezTo>
                    <a:pt x="1423" y="23267"/>
                    <a:pt x="1402" y="23121"/>
                    <a:pt x="1381" y="22953"/>
                  </a:cubicBezTo>
                  <a:cubicBezTo>
                    <a:pt x="1361" y="22891"/>
                    <a:pt x="1361" y="22807"/>
                    <a:pt x="1340" y="22744"/>
                  </a:cubicBezTo>
                  <a:cubicBezTo>
                    <a:pt x="1277" y="22263"/>
                    <a:pt x="1235" y="21782"/>
                    <a:pt x="1172" y="21300"/>
                  </a:cubicBezTo>
                  <a:cubicBezTo>
                    <a:pt x="1130" y="21028"/>
                    <a:pt x="1109" y="20756"/>
                    <a:pt x="1089" y="20484"/>
                  </a:cubicBezTo>
                  <a:cubicBezTo>
                    <a:pt x="1089" y="20359"/>
                    <a:pt x="1068" y="20212"/>
                    <a:pt x="1068" y="20087"/>
                  </a:cubicBezTo>
                  <a:cubicBezTo>
                    <a:pt x="1047" y="19752"/>
                    <a:pt x="1026" y="19417"/>
                    <a:pt x="1026" y="19083"/>
                  </a:cubicBezTo>
                  <a:cubicBezTo>
                    <a:pt x="1026" y="18873"/>
                    <a:pt x="1005" y="18664"/>
                    <a:pt x="1005" y="18455"/>
                  </a:cubicBezTo>
                  <a:cubicBezTo>
                    <a:pt x="1005" y="18120"/>
                    <a:pt x="984" y="17764"/>
                    <a:pt x="984" y="17430"/>
                  </a:cubicBezTo>
                  <a:cubicBezTo>
                    <a:pt x="984" y="17241"/>
                    <a:pt x="984" y="17053"/>
                    <a:pt x="963" y="16865"/>
                  </a:cubicBezTo>
                  <a:cubicBezTo>
                    <a:pt x="963" y="16823"/>
                    <a:pt x="963" y="16802"/>
                    <a:pt x="963" y="16781"/>
                  </a:cubicBezTo>
                  <a:cubicBezTo>
                    <a:pt x="942" y="16404"/>
                    <a:pt x="942" y="16007"/>
                    <a:pt x="900" y="15630"/>
                  </a:cubicBezTo>
                  <a:cubicBezTo>
                    <a:pt x="817" y="14521"/>
                    <a:pt x="649" y="13412"/>
                    <a:pt x="524" y="12303"/>
                  </a:cubicBezTo>
                  <a:cubicBezTo>
                    <a:pt x="503" y="11989"/>
                    <a:pt x="482" y="11676"/>
                    <a:pt x="461" y="11362"/>
                  </a:cubicBezTo>
                  <a:cubicBezTo>
                    <a:pt x="461" y="11132"/>
                    <a:pt x="440" y="10901"/>
                    <a:pt x="440" y="10671"/>
                  </a:cubicBezTo>
                  <a:cubicBezTo>
                    <a:pt x="440" y="10483"/>
                    <a:pt x="440" y="10316"/>
                    <a:pt x="461" y="10127"/>
                  </a:cubicBezTo>
                  <a:cubicBezTo>
                    <a:pt x="461" y="9981"/>
                    <a:pt x="482" y="9834"/>
                    <a:pt x="482" y="9688"/>
                  </a:cubicBezTo>
                  <a:cubicBezTo>
                    <a:pt x="503" y="9583"/>
                    <a:pt x="503" y="9479"/>
                    <a:pt x="503" y="9374"/>
                  </a:cubicBezTo>
                  <a:cubicBezTo>
                    <a:pt x="524" y="9207"/>
                    <a:pt x="545" y="9039"/>
                    <a:pt x="565" y="8893"/>
                  </a:cubicBezTo>
                  <a:cubicBezTo>
                    <a:pt x="691" y="7805"/>
                    <a:pt x="921" y="6738"/>
                    <a:pt x="1340" y="5775"/>
                  </a:cubicBezTo>
                  <a:cubicBezTo>
                    <a:pt x="1444" y="5775"/>
                    <a:pt x="1528" y="5733"/>
                    <a:pt x="1549" y="5629"/>
                  </a:cubicBezTo>
                  <a:cubicBezTo>
                    <a:pt x="1653" y="5294"/>
                    <a:pt x="1779" y="5001"/>
                    <a:pt x="1946" y="4729"/>
                  </a:cubicBezTo>
                  <a:cubicBezTo>
                    <a:pt x="2114" y="4478"/>
                    <a:pt x="2302" y="4227"/>
                    <a:pt x="2511" y="4018"/>
                  </a:cubicBezTo>
                  <a:cubicBezTo>
                    <a:pt x="2972" y="3536"/>
                    <a:pt x="3495" y="3139"/>
                    <a:pt x="4081" y="2783"/>
                  </a:cubicBezTo>
                  <a:cubicBezTo>
                    <a:pt x="4269" y="2678"/>
                    <a:pt x="4457" y="2553"/>
                    <a:pt x="4666" y="2448"/>
                  </a:cubicBezTo>
                  <a:cubicBezTo>
                    <a:pt x="4750" y="2406"/>
                    <a:pt x="4855" y="2344"/>
                    <a:pt x="4959" y="2302"/>
                  </a:cubicBezTo>
                  <a:cubicBezTo>
                    <a:pt x="5127" y="2218"/>
                    <a:pt x="5294" y="2155"/>
                    <a:pt x="5462" y="2114"/>
                  </a:cubicBezTo>
                  <a:cubicBezTo>
                    <a:pt x="5985" y="1925"/>
                    <a:pt x="6529" y="1779"/>
                    <a:pt x="7052" y="1653"/>
                  </a:cubicBezTo>
                  <a:cubicBezTo>
                    <a:pt x="7219" y="1632"/>
                    <a:pt x="7387" y="1590"/>
                    <a:pt x="7554" y="1549"/>
                  </a:cubicBezTo>
                  <a:cubicBezTo>
                    <a:pt x="8014" y="1465"/>
                    <a:pt x="8475" y="1381"/>
                    <a:pt x="8914" y="1318"/>
                  </a:cubicBezTo>
                  <a:cubicBezTo>
                    <a:pt x="9060" y="1297"/>
                    <a:pt x="9228" y="1277"/>
                    <a:pt x="9374" y="1256"/>
                  </a:cubicBezTo>
                  <a:cubicBezTo>
                    <a:pt x="9793" y="1193"/>
                    <a:pt x="10211" y="1151"/>
                    <a:pt x="10609" y="1088"/>
                  </a:cubicBezTo>
                  <a:cubicBezTo>
                    <a:pt x="10693" y="1088"/>
                    <a:pt x="10776" y="1067"/>
                    <a:pt x="10860" y="1067"/>
                  </a:cubicBezTo>
                  <a:cubicBezTo>
                    <a:pt x="11048" y="1025"/>
                    <a:pt x="11257" y="1005"/>
                    <a:pt x="11446" y="984"/>
                  </a:cubicBezTo>
                  <a:cubicBezTo>
                    <a:pt x="11948" y="921"/>
                    <a:pt x="12471" y="858"/>
                    <a:pt x="12994" y="795"/>
                  </a:cubicBezTo>
                  <a:cubicBezTo>
                    <a:pt x="13057" y="795"/>
                    <a:pt x="13099" y="774"/>
                    <a:pt x="13161" y="774"/>
                  </a:cubicBezTo>
                  <a:cubicBezTo>
                    <a:pt x="14768" y="588"/>
                    <a:pt x="16417" y="445"/>
                    <a:pt x="18028" y="445"/>
                  </a:cubicBezTo>
                  <a:close/>
                  <a:moveTo>
                    <a:pt x="17786" y="0"/>
                  </a:moveTo>
                  <a:cubicBezTo>
                    <a:pt x="17723" y="0"/>
                    <a:pt x="17660" y="21"/>
                    <a:pt x="17597" y="21"/>
                  </a:cubicBezTo>
                  <a:lnTo>
                    <a:pt x="17221" y="21"/>
                  </a:lnTo>
                  <a:cubicBezTo>
                    <a:pt x="17158" y="42"/>
                    <a:pt x="17074" y="42"/>
                    <a:pt x="17011" y="42"/>
                  </a:cubicBezTo>
                  <a:cubicBezTo>
                    <a:pt x="16886" y="42"/>
                    <a:pt x="16739" y="42"/>
                    <a:pt x="16614" y="63"/>
                  </a:cubicBezTo>
                  <a:cubicBezTo>
                    <a:pt x="16363" y="63"/>
                    <a:pt x="16112" y="84"/>
                    <a:pt x="15861" y="84"/>
                  </a:cubicBezTo>
                  <a:cubicBezTo>
                    <a:pt x="15756" y="105"/>
                    <a:pt x="15672" y="105"/>
                    <a:pt x="15568" y="105"/>
                  </a:cubicBezTo>
                  <a:lnTo>
                    <a:pt x="15442" y="105"/>
                  </a:lnTo>
                  <a:cubicBezTo>
                    <a:pt x="15296" y="126"/>
                    <a:pt x="15149" y="126"/>
                    <a:pt x="15024" y="126"/>
                  </a:cubicBezTo>
                  <a:cubicBezTo>
                    <a:pt x="14710" y="147"/>
                    <a:pt x="14375" y="168"/>
                    <a:pt x="14061" y="189"/>
                  </a:cubicBezTo>
                  <a:cubicBezTo>
                    <a:pt x="13894" y="189"/>
                    <a:pt x="13726" y="209"/>
                    <a:pt x="13580" y="209"/>
                  </a:cubicBezTo>
                  <a:cubicBezTo>
                    <a:pt x="13099" y="251"/>
                    <a:pt x="12638" y="272"/>
                    <a:pt x="12157" y="314"/>
                  </a:cubicBezTo>
                  <a:cubicBezTo>
                    <a:pt x="12073" y="335"/>
                    <a:pt x="11990" y="335"/>
                    <a:pt x="11885" y="335"/>
                  </a:cubicBezTo>
                  <a:cubicBezTo>
                    <a:pt x="11216" y="398"/>
                    <a:pt x="10525" y="461"/>
                    <a:pt x="9856" y="565"/>
                  </a:cubicBezTo>
                  <a:cubicBezTo>
                    <a:pt x="8140" y="774"/>
                    <a:pt x="6173" y="1130"/>
                    <a:pt x="4499" y="1925"/>
                  </a:cubicBezTo>
                  <a:cubicBezTo>
                    <a:pt x="4332" y="2009"/>
                    <a:pt x="4185" y="2072"/>
                    <a:pt x="4039" y="2155"/>
                  </a:cubicBezTo>
                  <a:cubicBezTo>
                    <a:pt x="3495" y="2448"/>
                    <a:pt x="2993" y="2804"/>
                    <a:pt x="2574" y="3222"/>
                  </a:cubicBezTo>
                  <a:cubicBezTo>
                    <a:pt x="2511" y="3264"/>
                    <a:pt x="2470" y="3306"/>
                    <a:pt x="2407" y="3369"/>
                  </a:cubicBezTo>
                  <a:cubicBezTo>
                    <a:pt x="2198" y="3599"/>
                    <a:pt x="1988" y="3829"/>
                    <a:pt x="1821" y="4101"/>
                  </a:cubicBezTo>
                  <a:cubicBezTo>
                    <a:pt x="1549" y="4415"/>
                    <a:pt x="1319" y="4750"/>
                    <a:pt x="1109" y="5106"/>
                  </a:cubicBezTo>
                  <a:cubicBezTo>
                    <a:pt x="921" y="5440"/>
                    <a:pt x="754" y="5796"/>
                    <a:pt x="628" y="6173"/>
                  </a:cubicBezTo>
                  <a:cubicBezTo>
                    <a:pt x="524" y="6445"/>
                    <a:pt x="461" y="6696"/>
                    <a:pt x="398" y="6947"/>
                  </a:cubicBezTo>
                  <a:cubicBezTo>
                    <a:pt x="335" y="7198"/>
                    <a:pt x="273" y="7449"/>
                    <a:pt x="231" y="7700"/>
                  </a:cubicBezTo>
                  <a:cubicBezTo>
                    <a:pt x="189" y="7847"/>
                    <a:pt x="168" y="7993"/>
                    <a:pt x="147" y="8140"/>
                  </a:cubicBezTo>
                  <a:cubicBezTo>
                    <a:pt x="126" y="8349"/>
                    <a:pt x="84" y="8558"/>
                    <a:pt x="63" y="8767"/>
                  </a:cubicBezTo>
                  <a:cubicBezTo>
                    <a:pt x="21" y="9102"/>
                    <a:pt x="1" y="9458"/>
                    <a:pt x="1" y="9813"/>
                  </a:cubicBezTo>
                  <a:cubicBezTo>
                    <a:pt x="1" y="9918"/>
                    <a:pt x="1" y="10023"/>
                    <a:pt x="1" y="10127"/>
                  </a:cubicBezTo>
                  <a:cubicBezTo>
                    <a:pt x="1" y="10441"/>
                    <a:pt x="1" y="10755"/>
                    <a:pt x="21" y="11069"/>
                  </a:cubicBezTo>
                  <a:cubicBezTo>
                    <a:pt x="21" y="11299"/>
                    <a:pt x="42" y="11508"/>
                    <a:pt x="63" y="11738"/>
                  </a:cubicBezTo>
                  <a:cubicBezTo>
                    <a:pt x="84" y="12241"/>
                    <a:pt x="147" y="12764"/>
                    <a:pt x="210" y="13266"/>
                  </a:cubicBezTo>
                  <a:cubicBezTo>
                    <a:pt x="231" y="13433"/>
                    <a:pt x="252" y="13601"/>
                    <a:pt x="273" y="13789"/>
                  </a:cubicBezTo>
                  <a:cubicBezTo>
                    <a:pt x="293" y="13914"/>
                    <a:pt x="293" y="14040"/>
                    <a:pt x="314" y="14145"/>
                  </a:cubicBezTo>
                  <a:cubicBezTo>
                    <a:pt x="356" y="14375"/>
                    <a:pt x="377" y="14584"/>
                    <a:pt x="398" y="14793"/>
                  </a:cubicBezTo>
                  <a:cubicBezTo>
                    <a:pt x="440" y="15065"/>
                    <a:pt x="482" y="15337"/>
                    <a:pt x="503" y="15609"/>
                  </a:cubicBezTo>
                  <a:cubicBezTo>
                    <a:pt x="524" y="15651"/>
                    <a:pt x="524" y="15693"/>
                    <a:pt x="524" y="15756"/>
                  </a:cubicBezTo>
                  <a:cubicBezTo>
                    <a:pt x="691" y="16969"/>
                    <a:pt x="817" y="18204"/>
                    <a:pt x="817" y="19459"/>
                  </a:cubicBezTo>
                  <a:cubicBezTo>
                    <a:pt x="817" y="21028"/>
                    <a:pt x="817" y="22598"/>
                    <a:pt x="1130" y="24041"/>
                  </a:cubicBezTo>
                  <a:cubicBezTo>
                    <a:pt x="1151" y="24104"/>
                    <a:pt x="1172" y="24167"/>
                    <a:pt x="1172" y="24230"/>
                  </a:cubicBezTo>
                  <a:cubicBezTo>
                    <a:pt x="1235" y="24481"/>
                    <a:pt x="1319" y="24732"/>
                    <a:pt x="1402" y="24983"/>
                  </a:cubicBezTo>
                  <a:cubicBezTo>
                    <a:pt x="1444" y="25109"/>
                    <a:pt x="1486" y="25213"/>
                    <a:pt x="1528" y="25339"/>
                  </a:cubicBezTo>
                  <a:cubicBezTo>
                    <a:pt x="1612" y="25527"/>
                    <a:pt x="1716" y="25736"/>
                    <a:pt x="1821" y="25925"/>
                  </a:cubicBezTo>
                  <a:cubicBezTo>
                    <a:pt x="1884" y="26050"/>
                    <a:pt x="1946" y="26155"/>
                    <a:pt x="2030" y="26280"/>
                  </a:cubicBezTo>
                  <a:cubicBezTo>
                    <a:pt x="2114" y="26427"/>
                    <a:pt x="2218" y="26573"/>
                    <a:pt x="2323" y="26720"/>
                  </a:cubicBezTo>
                  <a:cubicBezTo>
                    <a:pt x="2386" y="26782"/>
                    <a:pt x="2449" y="26866"/>
                    <a:pt x="2511" y="26950"/>
                  </a:cubicBezTo>
                  <a:cubicBezTo>
                    <a:pt x="2679" y="27159"/>
                    <a:pt x="2867" y="27347"/>
                    <a:pt x="3076" y="27515"/>
                  </a:cubicBezTo>
                  <a:cubicBezTo>
                    <a:pt x="3181" y="27619"/>
                    <a:pt x="3265" y="27703"/>
                    <a:pt x="3369" y="27787"/>
                  </a:cubicBezTo>
                  <a:cubicBezTo>
                    <a:pt x="3474" y="27870"/>
                    <a:pt x="3599" y="27933"/>
                    <a:pt x="3704" y="28017"/>
                  </a:cubicBezTo>
                  <a:cubicBezTo>
                    <a:pt x="3746" y="28059"/>
                    <a:pt x="3788" y="28080"/>
                    <a:pt x="3850" y="28122"/>
                  </a:cubicBezTo>
                  <a:cubicBezTo>
                    <a:pt x="3892" y="28163"/>
                    <a:pt x="3934" y="28184"/>
                    <a:pt x="3997" y="28205"/>
                  </a:cubicBezTo>
                  <a:cubicBezTo>
                    <a:pt x="4227" y="28373"/>
                    <a:pt x="4478" y="28498"/>
                    <a:pt x="4729" y="28645"/>
                  </a:cubicBezTo>
                  <a:cubicBezTo>
                    <a:pt x="4813" y="28687"/>
                    <a:pt x="4918" y="28728"/>
                    <a:pt x="5001" y="28770"/>
                  </a:cubicBezTo>
                  <a:cubicBezTo>
                    <a:pt x="5231" y="28896"/>
                    <a:pt x="5462" y="28979"/>
                    <a:pt x="5692" y="29084"/>
                  </a:cubicBezTo>
                  <a:cubicBezTo>
                    <a:pt x="5817" y="29147"/>
                    <a:pt x="5964" y="29189"/>
                    <a:pt x="6110" y="29251"/>
                  </a:cubicBezTo>
                  <a:cubicBezTo>
                    <a:pt x="6550" y="29398"/>
                    <a:pt x="6989" y="29544"/>
                    <a:pt x="7449" y="29649"/>
                  </a:cubicBezTo>
                  <a:cubicBezTo>
                    <a:pt x="7554" y="29670"/>
                    <a:pt x="7659" y="29691"/>
                    <a:pt x="7742" y="29712"/>
                  </a:cubicBezTo>
                  <a:cubicBezTo>
                    <a:pt x="8035" y="29775"/>
                    <a:pt x="8307" y="29837"/>
                    <a:pt x="8579" y="29879"/>
                  </a:cubicBezTo>
                  <a:cubicBezTo>
                    <a:pt x="8705" y="29900"/>
                    <a:pt x="8830" y="29921"/>
                    <a:pt x="8956" y="29921"/>
                  </a:cubicBezTo>
                  <a:cubicBezTo>
                    <a:pt x="9395" y="29984"/>
                    <a:pt x="9814" y="30026"/>
                    <a:pt x="10253" y="30047"/>
                  </a:cubicBezTo>
                  <a:cubicBezTo>
                    <a:pt x="10400" y="30067"/>
                    <a:pt x="10546" y="30067"/>
                    <a:pt x="10713" y="30088"/>
                  </a:cubicBezTo>
                  <a:lnTo>
                    <a:pt x="12304" y="30088"/>
                  </a:lnTo>
                  <a:cubicBezTo>
                    <a:pt x="12764" y="30067"/>
                    <a:pt x="13245" y="30047"/>
                    <a:pt x="13706" y="30026"/>
                  </a:cubicBezTo>
                  <a:lnTo>
                    <a:pt x="13768" y="30026"/>
                  </a:lnTo>
                  <a:cubicBezTo>
                    <a:pt x="13915" y="30005"/>
                    <a:pt x="14082" y="29984"/>
                    <a:pt x="14250" y="29984"/>
                  </a:cubicBezTo>
                  <a:cubicBezTo>
                    <a:pt x="14563" y="29963"/>
                    <a:pt x="14898" y="29921"/>
                    <a:pt x="15233" y="29900"/>
                  </a:cubicBezTo>
                  <a:cubicBezTo>
                    <a:pt x="15275" y="29879"/>
                    <a:pt x="15296" y="29879"/>
                    <a:pt x="15338" y="29879"/>
                  </a:cubicBezTo>
                  <a:cubicBezTo>
                    <a:pt x="16186" y="29805"/>
                    <a:pt x="17079" y="29794"/>
                    <a:pt x="17990" y="29794"/>
                  </a:cubicBezTo>
                  <a:cubicBezTo>
                    <a:pt x="18388" y="29794"/>
                    <a:pt x="18789" y="29796"/>
                    <a:pt x="19191" y="29796"/>
                  </a:cubicBezTo>
                  <a:cubicBezTo>
                    <a:pt x="20732" y="29796"/>
                    <a:pt x="22287" y="29765"/>
                    <a:pt x="23728" y="29461"/>
                  </a:cubicBezTo>
                  <a:cubicBezTo>
                    <a:pt x="23812" y="29440"/>
                    <a:pt x="23895" y="29419"/>
                    <a:pt x="23958" y="29398"/>
                  </a:cubicBezTo>
                  <a:cubicBezTo>
                    <a:pt x="24293" y="29335"/>
                    <a:pt x="24586" y="29251"/>
                    <a:pt x="24900" y="29126"/>
                  </a:cubicBezTo>
                  <a:cubicBezTo>
                    <a:pt x="25130" y="29063"/>
                    <a:pt x="25360" y="28959"/>
                    <a:pt x="25590" y="28875"/>
                  </a:cubicBezTo>
                  <a:cubicBezTo>
                    <a:pt x="25778" y="28770"/>
                    <a:pt x="25967" y="28687"/>
                    <a:pt x="26134" y="28582"/>
                  </a:cubicBezTo>
                  <a:cubicBezTo>
                    <a:pt x="26720" y="28226"/>
                    <a:pt x="27222" y="27808"/>
                    <a:pt x="27641" y="27306"/>
                  </a:cubicBezTo>
                  <a:cubicBezTo>
                    <a:pt x="27934" y="26971"/>
                    <a:pt x="28185" y="26615"/>
                    <a:pt x="28415" y="26238"/>
                  </a:cubicBezTo>
                  <a:cubicBezTo>
                    <a:pt x="28624" y="25904"/>
                    <a:pt x="28791" y="25527"/>
                    <a:pt x="28959" y="25150"/>
                  </a:cubicBezTo>
                  <a:cubicBezTo>
                    <a:pt x="29524" y="23811"/>
                    <a:pt x="29817" y="22305"/>
                    <a:pt x="29942" y="20903"/>
                  </a:cubicBezTo>
                  <a:cubicBezTo>
                    <a:pt x="29984" y="20233"/>
                    <a:pt x="30026" y="19564"/>
                    <a:pt x="30068" y="18873"/>
                  </a:cubicBezTo>
                  <a:cubicBezTo>
                    <a:pt x="30089" y="18748"/>
                    <a:pt x="30089" y="18601"/>
                    <a:pt x="30089" y="18455"/>
                  </a:cubicBezTo>
                  <a:cubicBezTo>
                    <a:pt x="30110" y="18350"/>
                    <a:pt x="30110" y="18246"/>
                    <a:pt x="30110" y="18141"/>
                  </a:cubicBezTo>
                  <a:cubicBezTo>
                    <a:pt x="30151" y="17116"/>
                    <a:pt x="30193" y="16070"/>
                    <a:pt x="30193" y="15023"/>
                  </a:cubicBezTo>
                  <a:cubicBezTo>
                    <a:pt x="30193" y="14898"/>
                    <a:pt x="30193" y="14772"/>
                    <a:pt x="30193" y="14626"/>
                  </a:cubicBezTo>
                  <a:cubicBezTo>
                    <a:pt x="30172" y="14061"/>
                    <a:pt x="30172" y="13475"/>
                    <a:pt x="30151" y="12910"/>
                  </a:cubicBezTo>
                  <a:cubicBezTo>
                    <a:pt x="30151" y="12805"/>
                    <a:pt x="30131" y="12701"/>
                    <a:pt x="30131" y="12617"/>
                  </a:cubicBezTo>
                  <a:cubicBezTo>
                    <a:pt x="30110" y="12282"/>
                    <a:pt x="30089" y="11969"/>
                    <a:pt x="30068" y="11634"/>
                  </a:cubicBezTo>
                  <a:cubicBezTo>
                    <a:pt x="29984" y="10483"/>
                    <a:pt x="29879" y="9332"/>
                    <a:pt x="29691" y="8181"/>
                  </a:cubicBezTo>
                  <a:cubicBezTo>
                    <a:pt x="29147" y="4708"/>
                    <a:pt x="26678" y="2030"/>
                    <a:pt x="23435" y="753"/>
                  </a:cubicBezTo>
                  <a:cubicBezTo>
                    <a:pt x="23205" y="670"/>
                    <a:pt x="22996" y="586"/>
                    <a:pt x="22765" y="523"/>
                  </a:cubicBezTo>
                  <a:cubicBezTo>
                    <a:pt x="22745" y="502"/>
                    <a:pt x="22724" y="502"/>
                    <a:pt x="22682" y="481"/>
                  </a:cubicBezTo>
                  <a:cubicBezTo>
                    <a:pt x="22221" y="356"/>
                    <a:pt x="21761" y="251"/>
                    <a:pt x="21301" y="189"/>
                  </a:cubicBezTo>
                  <a:cubicBezTo>
                    <a:pt x="21133" y="147"/>
                    <a:pt x="20966" y="126"/>
                    <a:pt x="20799" y="105"/>
                  </a:cubicBezTo>
                  <a:cubicBezTo>
                    <a:pt x="20506" y="63"/>
                    <a:pt x="20213" y="42"/>
                    <a:pt x="19899" y="21"/>
                  </a:cubicBezTo>
                  <a:cubicBezTo>
                    <a:pt x="19752" y="21"/>
                    <a:pt x="19627" y="0"/>
                    <a:pt x="19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a:off x="4787900" y="647400"/>
              <a:ext cx="1179075" cy="1139075"/>
            </a:xfrm>
            <a:custGeom>
              <a:avLst/>
              <a:gdLst/>
              <a:ahLst/>
              <a:cxnLst/>
              <a:rect l="l" t="t" r="r" b="b"/>
              <a:pathLst>
                <a:path w="47163" h="45563" extrusionOk="0">
                  <a:moveTo>
                    <a:pt x="2156" y="12608"/>
                  </a:moveTo>
                  <a:lnTo>
                    <a:pt x="2156" y="12608"/>
                  </a:lnTo>
                  <a:cubicBezTo>
                    <a:pt x="1779" y="13361"/>
                    <a:pt x="1465" y="14157"/>
                    <a:pt x="1193" y="14973"/>
                  </a:cubicBezTo>
                  <a:cubicBezTo>
                    <a:pt x="1444" y="14157"/>
                    <a:pt x="1758" y="13361"/>
                    <a:pt x="2156" y="12608"/>
                  </a:cubicBezTo>
                  <a:close/>
                  <a:moveTo>
                    <a:pt x="1110" y="15203"/>
                  </a:moveTo>
                  <a:lnTo>
                    <a:pt x="1110" y="15203"/>
                  </a:lnTo>
                  <a:cubicBezTo>
                    <a:pt x="1089" y="15266"/>
                    <a:pt x="1089" y="15328"/>
                    <a:pt x="1068" y="15391"/>
                  </a:cubicBezTo>
                  <a:cubicBezTo>
                    <a:pt x="1068" y="15328"/>
                    <a:pt x="1089" y="15266"/>
                    <a:pt x="1110" y="15203"/>
                  </a:cubicBezTo>
                  <a:close/>
                  <a:moveTo>
                    <a:pt x="45049" y="28238"/>
                  </a:moveTo>
                  <a:cubicBezTo>
                    <a:pt x="44903" y="28719"/>
                    <a:pt x="44735" y="29180"/>
                    <a:pt x="44547" y="29640"/>
                  </a:cubicBezTo>
                  <a:cubicBezTo>
                    <a:pt x="44631" y="29347"/>
                    <a:pt x="44735" y="29033"/>
                    <a:pt x="44819" y="28740"/>
                  </a:cubicBezTo>
                  <a:cubicBezTo>
                    <a:pt x="44903" y="28573"/>
                    <a:pt x="44986" y="28406"/>
                    <a:pt x="45049" y="28238"/>
                  </a:cubicBezTo>
                  <a:close/>
                  <a:moveTo>
                    <a:pt x="6550" y="38135"/>
                  </a:moveTo>
                  <a:lnTo>
                    <a:pt x="6550" y="38135"/>
                  </a:lnTo>
                  <a:cubicBezTo>
                    <a:pt x="8328" y="40039"/>
                    <a:pt x="10442" y="41629"/>
                    <a:pt x="12785" y="42822"/>
                  </a:cubicBezTo>
                  <a:cubicBezTo>
                    <a:pt x="11341" y="42362"/>
                    <a:pt x="9918" y="41776"/>
                    <a:pt x="8830" y="40813"/>
                  </a:cubicBezTo>
                  <a:cubicBezTo>
                    <a:pt x="7973" y="40060"/>
                    <a:pt x="7219" y="39139"/>
                    <a:pt x="6550" y="38135"/>
                  </a:cubicBezTo>
                  <a:close/>
                  <a:moveTo>
                    <a:pt x="43564" y="30854"/>
                  </a:moveTo>
                  <a:cubicBezTo>
                    <a:pt x="41325" y="36419"/>
                    <a:pt x="36889" y="40876"/>
                    <a:pt x="31344" y="43136"/>
                  </a:cubicBezTo>
                  <a:cubicBezTo>
                    <a:pt x="36157" y="40750"/>
                    <a:pt x="39965" y="36377"/>
                    <a:pt x="42831" y="31963"/>
                  </a:cubicBezTo>
                  <a:cubicBezTo>
                    <a:pt x="43082" y="31586"/>
                    <a:pt x="43313" y="31230"/>
                    <a:pt x="43564" y="30854"/>
                  </a:cubicBezTo>
                  <a:close/>
                  <a:moveTo>
                    <a:pt x="21714" y="946"/>
                  </a:moveTo>
                  <a:cubicBezTo>
                    <a:pt x="25070" y="946"/>
                    <a:pt x="28524" y="1849"/>
                    <a:pt x="31491" y="3004"/>
                  </a:cubicBezTo>
                  <a:cubicBezTo>
                    <a:pt x="32662" y="3465"/>
                    <a:pt x="33897" y="3967"/>
                    <a:pt x="35069" y="4553"/>
                  </a:cubicBezTo>
                  <a:cubicBezTo>
                    <a:pt x="36324" y="5369"/>
                    <a:pt x="37496" y="6289"/>
                    <a:pt x="38584" y="7315"/>
                  </a:cubicBezTo>
                  <a:cubicBezTo>
                    <a:pt x="39546" y="8235"/>
                    <a:pt x="40446" y="9260"/>
                    <a:pt x="41262" y="10348"/>
                  </a:cubicBezTo>
                  <a:cubicBezTo>
                    <a:pt x="41848" y="11436"/>
                    <a:pt x="42350" y="12566"/>
                    <a:pt x="42789" y="13675"/>
                  </a:cubicBezTo>
                  <a:cubicBezTo>
                    <a:pt x="43710" y="15935"/>
                    <a:pt x="44589" y="18258"/>
                    <a:pt x="45028" y="20559"/>
                  </a:cubicBezTo>
                  <a:cubicBezTo>
                    <a:pt x="45112" y="21250"/>
                    <a:pt x="45133" y="21961"/>
                    <a:pt x="45133" y="22652"/>
                  </a:cubicBezTo>
                  <a:cubicBezTo>
                    <a:pt x="45133" y="24493"/>
                    <a:pt x="44903" y="26271"/>
                    <a:pt x="44484" y="27966"/>
                  </a:cubicBezTo>
                  <a:cubicBezTo>
                    <a:pt x="44275" y="28489"/>
                    <a:pt x="44024" y="28991"/>
                    <a:pt x="43710" y="29514"/>
                  </a:cubicBezTo>
                  <a:cubicBezTo>
                    <a:pt x="41032" y="34013"/>
                    <a:pt x="37684" y="38386"/>
                    <a:pt x="33332" y="41399"/>
                  </a:cubicBezTo>
                  <a:cubicBezTo>
                    <a:pt x="30446" y="43401"/>
                    <a:pt x="26813" y="44529"/>
                    <a:pt x="23232" y="44529"/>
                  </a:cubicBezTo>
                  <a:cubicBezTo>
                    <a:pt x="21387" y="44529"/>
                    <a:pt x="19556" y="44229"/>
                    <a:pt x="17849" y="43596"/>
                  </a:cubicBezTo>
                  <a:cubicBezTo>
                    <a:pt x="12869" y="41755"/>
                    <a:pt x="7491" y="39077"/>
                    <a:pt x="4583" y="34473"/>
                  </a:cubicBezTo>
                  <a:cubicBezTo>
                    <a:pt x="4395" y="34160"/>
                    <a:pt x="4206" y="33846"/>
                    <a:pt x="4018" y="33511"/>
                  </a:cubicBezTo>
                  <a:cubicBezTo>
                    <a:pt x="2323" y="29661"/>
                    <a:pt x="1612" y="25853"/>
                    <a:pt x="1172" y="21564"/>
                  </a:cubicBezTo>
                  <a:cubicBezTo>
                    <a:pt x="1110" y="20957"/>
                    <a:pt x="1089" y="20371"/>
                    <a:pt x="1089" y="19785"/>
                  </a:cubicBezTo>
                  <a:cubicBezTo>
                    <a:pt x="1863" y="13843"/>
                    <a:pt x="5022" y="8633"/>
                    <a:pt x="9563" y="5138"/>
                  </a:cubicBezTo>
                  <a:cubicBezTo>
                    <a:pt x="11927" y="3611"/>
                    <a:pt x="14543" y="2439"/>
                    <a:pt x="17137" y="1602"/>
                  </a:cubicBezTo>
                  <a:cubicBezTo>
                    <a:pt x="18602" y="1143"/>
                    <a:pt x="20148" y="946"/>
                    <a:pt x="21714" y="946"/>
                  </a:cubicBezTo>
                  <a:close/>
                  <a:moveTo>
                    <a:pt x="6947" y="37821"/>
                  </a:moveTo>
                  <a:lnTo>
                    <a:pt x="6947" y="37821"/>
                  </a:lnTo>
                  <a:cubicBezTo>
                    <a:pt x="9312" y="39955"/>
                    <a:pt x="12178" y="41462"/>
                    <a:pt x="15338" y="42947"/>
                  </a:cubicBezTo>
                  <a:cubicBezTo>
                    <a:pt x="16865" y="43680"/>
                    <a:pt x="18455" y="44203"/>
                    <a:pt x="20087" y="44538"/>
                  </a:cubicBezTo>
                  <a:cubicBezTo>
                    <a:pt x="19543" y="44475"/>
                    <a:pt x="18999" y="44391"/>
                    <a:pt x="18455" y="44287"/>
                  </a:cubicBezTo>
                  <a:cubicBezTo>
                    <a:pt x="13978" y="43345"/>
                    <a:pt x="9981" y="41043"/>
                    <a:pt x="6947" y="37821"/>
                  </a:cubicBezTo>
                  <a:close/>
                  <a:moveTo>
                    <a:pt x="23549" y="0"/>
                  </a:moveTo>
                  <a:cubicBezTo>
                    <a:pt x="23057" y="0"/>
                    <a:pt x="22565" y="19"/>
                    <a:pt x="22075" y="54"/>
                  </a:cubicBezTo>
                  <a:cubicBezTo>
                    <a:pt x="19188" y="180"/>
                    <a:pt x="16447" y="828"/>
                    <a:pt x="13915" y="1937"/>
                  </a:cubicBezTo>
                  <a:cubicBezTo>
                    <a:pt x="11885" y="2774"/>
                    <a:pt x="9939" y="3883"/>
                    <a:pt x="8224" y="5222"/>
                  </a:cubicBezTo>
                  <a:cubicBezTo>
                    <a:pt x="8203" y="5222"/>
                    <a:pt x="8182" y="5222"/>
                    <a:pt x="8161" y="5243"/>
                  </a:cubicBezTo>
                  <a:cubicBezTo>
                    <a:pt x="4206" y="8403"/>
                    <a:pt x="649" y="12273"/>
                    <a:pt x="168" y="17567"/>
                  </a:cubicBezTo>
                  <a:cubicBezTo>
                    <a:pt x="1" y="19555"/>
                    <a:pt x="105" y="21731"/>
                    <a:pt x="440" y="23886"/>
                  </a:cubicBezTo>
                  <a:cubicBezTo>
                    <a:pt x="649" y="27778"/>
                    <a:pt x="1842" y="31398"/>
                    <a:pt x="3767" y="34515"/>
                  </a:cubicBezTo>
                  <a:cubicBezTo>
                    <a:pt x="5294" y="37779"/>
                    <a:pt x="7366" y="41148"/>
                    <a:pt x="10588" y="42634"/>
                  </a:cubicBezTo>
                  <a:cubicBezTo>
                    <a:pt x="14398" y="44405"/>
                    <a:pt x="18982" y="45562"/>
                    <a:pt x="23338" y="45562"/>
                  </a:cubicBezTo>
                  <a:cubicBezTo>
                    <a:pt x="24436" y="45562"/>
                    <a:pt x="25520" y="45489"/>
                    <a:pt x="26574" y="45333"/>
                  </a:cubicBezTo>
                  <a:cubicBezTo>
                    <a:pt x="28645" y="45019"/>
                    <a:pt x="30947" y="44433"/>
                    <a:pt x="32851" y="43575"/>
                  </a:cubicBezTo>
                  <a:cubicBezTo>
                    <a:pt x="34504" y="42801"/>
                    <a:pt x="35906" y="41546"/>
                    <a:pt x="37224" y="40248"/>
                  </a:cubicBezTo>
                  <a:cubicBezTo>
                    <a:pt x="38730" y="39035"/>
                    <a:pt x="40069" y="37633"/>
                    <a:pt x="41220" y="36064"/>
                  </a:cubicBezTo>
                  <a:cubicBezTo>
                    <a:pt x="43878" y="32904"/>
                    <a:pt x="45970" y="29117"/>
                    <a:pt x="46493" y="25058"/>
                  </a:cubicBezTo>
                  <a:cubicBezTo>
                    <a:pt x="47163" y="20078"/>
                    <a:pt x="45196" y="14868"/>
                    <a:pt x="42559" y="10683"/>
                  </a:cubicBezTo>
                  <a:cubicBezTo>
                    <a:pt x="41053" y="8319"/>
                    <a:pt x="39128" y="6415"/>
                    <a:pt x="36952" y="4846"/>
                  </a:cubicBezTo>
                  <a:cubicBezTo>
                    <a:pt x="34650" y="3046"/>
                    <a:pt x="31993" y="1665"/>
                    <a:pt x="29105" y="870"/>
                  </a:cubicBezTo>
                  <a:cubicBezTo>
                    <a:pt x="27240" y="259"/>
                    <a:pt x="25388" y="0"/>
                    <a:pt x="23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143AC62A-9C81-DF3B-49A6-748D2684E1A5}"/>
              </a:ext>
            </a:extLst>
          </p:cNvPr>
          <p:cNvSpPr/>
          <p:nvPr/>
        </p:nvSpPr>
        <p:spPr>
          <a:xfrm>
            <a:off x="4523232" y="3718560"/>
            <a:ext cx="4078224" cy="623882"/>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51"/>
          <p:cNvPicPr preferRelativeResize="0"/>
          <p:nvPr/>
        </p:nvPicPr>
        <p:blipFill rotWithShape="1">
          <a:blip r:embed="rId3">
            <a:alphaModFix/>
          </a:blip>
          <a:srcRect l="43422" t="10752" b="4379"/>
          <a:stretch/>
        </p:blipFill>
        <p:spPr>
          <a:xfrm>
            <a:off x="4827750" y="1096400"/>
            <a:ext cx="3345000" cy="3345000"/>
          </a:xfrm>
          <a:prstGeom prst="roundRect">
            <a:avLst>
              <a:gd name="adj" fmla="val 7192"/>
            </a:avLst>
          </a:prstGeom>
          <a:noFill/>
          <a:ln>
            <a:noFill/>
          </a:ln>
        </p:spPr>
      </p:pic>
      <p:sp>
        <p:nvSpPr>
          <p:cNvPr id="908" name="Google Shape;908;p51"/>
          <p:cNvSpPr/>
          <p:nvPr/>
        </p:nvSpPr>
        <p:spPr>
          <a:xfrm>
            <a:off x="838000" y="820450"/>
            <a:ext cx="1671084"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910" name="Google Shape;910;p51"/>
          <p:cNvSpPr txBox="1">
            <a:spLocks noGrp="1"/>
          </p:cNvSpPr>
          <p:nvPr>
            <p:ph type="subTitle" idx="1"/>
          </p:nvPr>
        </p:nvSpPr>
        <p:spPr>
          <a:xfrm>
            <a:off x="1041375" y="1300212"/>
            <a:ext cx="3205500" cy="5637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Vaibhav Sharma</a:t>
            </a:r>
          </a:p>
          <a:p>
            <a:pPr marL="0" indent="0"/>
            <a:r>
              <a:rPr lang="en" dirty="0"/>
              <a:t>10621563</a:t>
            </a:r>
          </a:p>
          <a:p>
            <a:pPr marL="0" lvl="0" indent="0" algn="ctr" rtl="0">
              <a:spcBef>
                <a:spcPts val="0"/>
              </a:spcBef>
              <a:spcAft>
                <a:spcPts val="0"/>
              </a:spcAft>
              <a:buNone/>
            </a:pPr>
            <a:endParaRPr dirty="0">
              <a:solidFill>
                <a:schemeClr val="dk2"/>
              </a:solidFill>
            </a:endParaRPr>
          </a:p>
        </p:txBody>
      </p:sp>
      <p:sp>
        <p:nvSpPr>
          <p:cNvPr id="911" name="Google Shape;911;p51"/>
          <p:cNvSpPr txBox="1">
            <a:spLocks noGrp="1"/>
          </p:cNvSpPr>
          <p:nvPr>
            <p:ph type="subTitle" idx="2"/>
          </p:nvPr>
        </p:nvSpPr>
        <p:spPr>
          <a:xfrm>
            <a:off x="965400" y="1905132"/>
            <a:ext cx="3205500" cy="58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JavaScript,CSS</a:t>
            </a:r>
            <a:endParaRPr dirty="0"/>
          </a:p>
        </p:txBody>
      </p:sp>
      <p:sp>
        <p:nvSpPr>
          <p:cNvPr id="912" name="Google Shape;912;p51"/>
          <p:cNvSpPr txBox="1">
            <a:spLocks noGrp="1"/>
          </p:cNvSpPr>
          <p:nvPr>
            <p:ph type="subTitle" idx="3"/>
          </p:nvPr>
        </p:nvSpPr>
        <p:spPr>
          <a:xfrm>
            <a:off x="1041375" y="3498988"/>
            <a:ext cx="32055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Sachin Kumar</a:t>
            </a:r>
          </a:p>
          <a:p>
            <a:pPr marL="0" lvl="0" indent="0" algn="ctr" rtl="0">
              <a:spcBef>
                <a:spcPts val="0"/>
              </a:spcBef>
              <a:spcAft>
                <a:spcPts val="0"/>
              </a:spcAft>
              <a:buNone/>
            </a:pPr>
            <a:r>
              <a:rPr lang="en-IN" dirty="0"/>
              <a:t>10621452</a:t>
            </a:r>
            <a:endParaRPr dirty="0"/>
          </a:p>
        </p:txBody>
      </p:sp>
      <p:sp>
        <p:nvSpPr>
          <p:cNvPr id="913" name="Google Shape;913;p51"/>
          <p:cNvSpPr txBox="1">
            <a:spLocks noGrp="1"/>
          </p:cNvSpPr>
          <p:nvPr>
            <p:ph type="subTitle" idx="4"/>
          </p:nvPr>
        </p:nvSpPr>
        <p:spPr>
          <a:xfrm>
            <a:off x="1041375" y="4054286"/>
            <a:ext cx="3205500" cy="58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Documentation</a:t>
            </a:r>
            <a:endParaRPr dirty="0"/>
          </a:p>
        </p:txBody>
      </p:sp>
      <p:sp>
        <p:nvSpPr>
          <p:cNvPr id="914" name="Google Shape;914;p51"/>
          <p:cNvSpPr txBox="1">
            <a:spLocks noGrp="1"/>
          </p:cNvSpPr>
          <p:nvPr>
            <p:ph type="subTitle" idx="5"/>
          </p:nvPr>
        </p:nvSpPr>
        <p:spPr>
          <a:xfrm>
            <a:off x="1041375" y="2399600"/>
            <a:ext cx="3205500" cy="5784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Yogeshwar Vashist</a:t>
            </a:r>
          </a:p>
          <a:p>
            <a:pPr marL="0" lvl="0" indent="0" algn="ctr" rtl="0">
              <a:spcBef>
                <a:spcPts val="0"/>
              </a:spcBef>
              <a:spcAft>
                <a:spcPts val="0"/>
              </a:spcAft>
              <a:buNone/>
            </a:pPr>
            <a:r>
              <a:rPr lang="en" dirty="0">
                <a:solidFill>
                  <a:schemeClr val="lt2"/>
                </a:solidFill>
              </a:rPr>
              <a:t>10621619</a:t>
            </a:r>
          </a:p>
          <a:p>
            <a:pPr marL="0" lvl="0" indent="0" algn="ctr" rtl="0">
              <a:spcBef>
                <a:spcPts val="0"/>
              </a:spcBef>
              <a:spcAft>
                <a:spcPts val="0"/>
              </a:spcAft>
              <a:buNone/>
            </a:pPr>
            <a:endParaRPr dirty="0">
              <a:solidFill>
                <a:schemeClr val="lt2"/>
              </a:solidFill>
            </a:endParaRPr>
          </a:p>
        </p:txBody>
      </p:sp>
      <p:sp>
        <p:nvSpPr>
          <p:cNvPr id="915" name="Google Shape;915;p51"/>
          <p:cNvSpPr txBox="1">
            <a:spLocks noGrp="1"/>
          </p:cNvSpPr>
          <p:nvPr>
            <p:ph type="subTitle" idx="6"/>
          </p:nvPr>
        </p:nvSpPr>
        <p:spPr>
          <a:xfrm>
            <a:off x="1023570" y="2978052"/>
            <a:ext cx="3205500" cy="58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HTML,CSS</a:t>
            </a:r>
            <a:endParaRPr dirty="0"/>
          </a:p>
        </p:txBody>
      </p:sp>
      <p:sp>
        <p:nvSpPr>
          <p:cNvPr id="916" name="Google Shape;916;p51"/>
          <p:cNvSpPr/>
          <p:nvPr/>
        </p:nvSpPr>
        <p:spPr>
          <a:xfrm rot="-3729469" flipH="1">
            <a:off x="3753574" y="2373552"/>
            <a:ext cx="429616" cy="362285"/>
          </a:xfrm>
          <a:custGeom>
            <a:avLst/>
            <a:gdLst/>
            <a:ahLst/>
            <a:cxnLst/>
            <a:rect l="l" t="t" r="r" b="b"/>
            <a:pathLst>
              <a:path w="17955" h="15141" extrusionOk="0">
                <a:moveTo>
                  <a:pt x="16002" y="651"/>
                </a:moveTo>
                <a:lnTo>
                  <a:pt x="16002" y="651"/>
                </a:lnTo>
                <a:cubicBezTo>
                  <a:pt x="16478" y="854"/>
                  <a:pt x="16990" y="1115"/>
                  <a:pt x="17276" y="1508"/>
                </a:cubicBezTo>
                <a:cubicBezTo>
                  <a:pt x="17110" y="1490"/>
                  <a:pt x="16940" y="1485"/>
                  <a:pt x="16770" y="1485"/>
                </a:cubicBezTo>
                <a:cubicBezTo>
                  <a:pt x="16601" y="1485"/>
                  <a:pt x="16431" y="1490"/>
                  <a:pt x="16264" y="1496"/>
                </a:cubicBezTo>
                <a:cubicBezTo>
                  <a:pt x="16228" y="1187"/>
                  <a:pt x="16157" y="901"/>
                  <a:pt x="16002" y="651"/>
                </a:cubicBezTo>
                <a:close/>
                <a:moveTo>
                  <a:pt x="16276" y="1616"/>
                </a:moveTo>
                <a:lnTo>
                  <a:pt x="16276" y="1616"/>
                </a:lnTo>
                <a:cubicBezTo>
                  <a:pt x="16657" y="1627"/>
                  <a:pt x="17026" y="1663"/>
                  <a:pt x="17395" y="1699"/>
                </a:cubicBezTo>
                <a:cubicBezTo>
                  <a:pt x="17491" y="1889"/>
                  <a:pt x="17550" y="2104"/>
                  <a:pt x="17526" y="2354"/>
                </a:cubicBezTo>
                <a:cubicBezTo>
                  <a:pt x="17494" y="2353"/>
                  <a:pt x="17462" y="2352"/>
                  <a:pt x="17430" y="2352"/>
                </a:cubicBezTo>
                <a:cubicBezTo>
                  <a:pt x="17032" y="2352"/>
                  <a:pt x="16627" y="2418"/>
                  <a:pt x="16252" y="2473"/>
                </a:cubicBezTo>
                <a:cubicBezTo>
                  <a:pt x="16276" y="2199"/>
                  <a:pt x="16288" y="1901"/>
                  <a:pt x="16276" y="1616"/>
                </a:cubicBezTo>
                <a:close/>
                <a:moveTo>
                  <a:pt x="17514" y="2532"/>
                </a:moveTo>
                <a:lnTo>
                  <a:pt x="17514" y="2532"/>
                </a:lnTo>
                <a:cubicBezTo>
                  <a:pt x="17491" y="2759"/>
                  <a:pt x="17455" y="2997"/>
                  <a:pt x="17419" y="3223"/>
                </a:cubicBezTo>
                <a:cubicBezTo>
                  <a:pt x="17002" y="3223"/>
                  <a:pt x="16562" y="3270"/>
                  <a:pt x="16133" y="3294"/>
                </a:cubicBezTo>
                <a:cubicBezTo>
                  <a:pt x="16145" y="3259"/>
                  <a:pt x="16157" y="3211"/>
                  <a:pt x="16157" y="3163"/>
                </a:cubicBezTo>
                <a:cubicBezTo>
                  <a:pt x="16181" y="2997"/>
                  <a:pt x="16217" y="2794"/>
                  <a:pt x="16240" y="2592"/>
                </a:cubicBezTo>
                <a:cubicBezTo>
                  <a:pt x="16657" y="2544"/>
                  <a:pt x="17086" y="2544"/>
                  <a:pt x="17514" y="2532"/>
                </a:cubicBezTo>
                <a:close/>
                <a:moveTo>
                  <a:pt x="17395" y="3401"/>
                </a:moveTo>
                <a:cubicBezTo>
                  <a:pt x="17360" y="3592"/>
                  <a:pt x="17324" y="3794"/>
                  <a:pt x="17276" y="3997"/>
                </a:cubicBezTo>
                <a:cubicBezTo>
                  <a:pt x="17172" y="3991"/>
                  <a:pt x="17063" y="3988"/>
                  <a:pt x="16953" y="3988"/>
                </a:cubicBezTo>
                <a:cubicBezTo>
                  <a:pt x="16635" y="3988"/>
                  <a:pt x="16302" y="4012"/>
                  <a:pt x="16002" y="4056"/>
                </a:cubicBezTo>
                <a:cubicBezTo>
                  <a:pt x="16050" y="3842"/>
                  <a:pt x="16086" y="3628"/>
                  <a:pt x="16121" y="3413"/>
                </a:cubicBezTo>
                <a:cubicBezTo>
                  <a:pt x="16330" y="3419"/>
                  <a:pt x="16544" y="3425"/>
                  <a:pt x="16758" y="3425"/>
                </a:cubicBezTo>
                <a:cubicBezTo>
                  <a:pt x="16973" y="3425"/>
                  <a:pt x="17187" y="3419"/>
                  <a:pt x="17395" y="3401"/>
                </a:cubicBezTo>
                <a:close/>
                <a:moveTo>
                  <a:pt x="17252" y="4152"/>
                </a:moveTo>
                <a:lnTo>
                  <a:pt x="17252" y="4152"/>
                </a:lnTo>
                <a:cubicBezTo>
                  <a:pt x="17205" y="4342"/>
                  <a:pt x="17157" y="4533"/>
                  <a:pt x="17110" y="4723"/>
                </a:cubicBezTo>
                <a:cubicBezTo>
                  <a:pt x="17044" y="4719"/>
                  <a:pt x="16978" y="4718"/>
                  <a:pt x="16912" y="4718"/>
                </a:cubicBezTo>
                <a:cubicBezTo>
                  <a:pt x="16555" y="4718"/>
                  <a:pt x="16185" y="4766"/>
                  <a:pt x="15824" y="4806"/>
                </a:cubicBezTo>
                <a:cubicBezTo>
                  <a:pt x="15883" y="4592"/>
                  <a:pt x="15931" y="4378"/>
                  <a:pt x="15978" y="4163"/>
                </a:cubicBezTo>
                <a:cubicBezTo>
                  <a:pt x="16166" y="4180"/>
                  <a:pt x="16364" y="4189"/>
                  <a:pt x="16564" y="4189"/>
                </a:cubicBezTo>
                <a:cubicBezTo>
                  <a:pt x="16795" y="4189"/>
                  <a:pt x="17029" y="4177"/>
                  <a:pt x="17252" y="4152"/>
                </a:cubicBezTo>
                <a:close/>
                <a:moveTo>
                  <a:pt x="17086" y="4854"/>
                </a:moveTo>
                <a:lnTo>
                  <a:pt x="17086" y="4854"/>
                </a:lnTo>
                <a:cubicBezTo>
                  <a:pt x="17050" y="4973"/>
                  <a:pt x="17014" y="5104"/>
                  <a:pt x="16979" y="5223"/>
                </a:cubicBezTo>
                <a:cubicBezTo>
                  <a:pt x="16967" y="5283"/>
                  <a:pt x="16955" y="5342"/>
                  <a:pt x="16931" y="5402"/>
                </a:cubicBezTo>
                <a:cubicBezTo>
                  <a:pt x="16490" y="5473"/>
                  <a:pt x="16038" y="5556"/>
                  <a:pt x="15597" y="5640"/>
                </a:cubicBezTo>
                <a:cubicBezTo>
                  <a:pt x="15669" y="5402"/>
                  <a:pt x="15728" y="5164"/>
                  <a:pt x="15800" y="4925"/>
                </a:cubicBezTo>
                <a:cubicBezTo>
                  <a:pt x="16228" y="4902"/>
                  <a:pt x="16657" y="4902"/>
                  <a:pt x="17086" y="4854"/>
                </a:cubicBezTo>
                <a:close/>
                <a:moveTo>
                  <a:pt x="16883" y="5556"/>
                </a:moveTo>
                <a:cubicBezTo>
                  <a:pt x="16812" y="5795"/>
                  <a:pt x="16740" y="6033"/>
                  <a:pt x="16657" y="6271"/>
                </a:cubicBezTo>
                <a:cubicBezTo>
                  <a:pt x="16228" y="6283"/>
                  <a:pt x="15776" y="6342"/>
                  <a:pt x="15347" y="6402"/>
                </a:cubicBezTo>
                <a:cubicBezTo>
                  <a:pt x="15419" y="6188"/>
                  <a:pt x="15490" y="5973"/>
                  <a:pt x="15562" y="5747"/>
                </a:cubicBezTo>
                <a:cubicBezTo>
                  <a:pt x="16002" y="5723"/>
                  <a:pt x="16455" y="5664"/>
                  <a:pt x="16883" y="5556"/>
                </a:cubicBezTo>
                <a:close/>
                <a:moveTo>
                  <a:pt x="16598" y="6449"/>
                </a:moveTo>
                <a:cubicBezTo>
                  <a:pt x="16538" y="6604"/>
                  <a:pt x="16490" y="6747"/>
                  <a:pt x="16431" y="6890"/>
                </a:cubicBezTo>
                <a:cubicBezTo>
                  <a:pt x="16002" y="6890"/>
                  <a:pt x="15550" y="6950"/>
                  <a:pt x="15121" y="7021"/>
                </a:cubicBezTo>
                <a:cubicBezTo>
                  <a:pt x="15193" y="6854"/>
                  <a:pt x="15252" y="6688"/>
                  <a:pt x="15312" y="6521"/>
                </a:cubicBezTo>
                <a:cubicBezTo>
                  <a:pt x="15728" y="6509"/>
                  <a:pt x="16169" y="6509"/>
                  <a:pt x="16598" y="6449"/>
                </a:cubicBezTo>
                <a:close/>
                <a:moveTo>
                  <a:pt x="16371" y="7045"/>
                </a:moveTo>
                <a:lnTo>
                  <a:pt x="16371" y="7045"/>
                </a:lnTo>
                <a:cubicBezTo>
                  <a:pt x="16300" y="7200"/>
                  <a:pt x="16240" y="7366"/>
                  <a:pt x="16169" y="7521"/>
                </a:cubicBezTo>
                <a:cubicBezTo>
                  <a:pt x="16089" y="7516"/>
                  <a:pt x="16006" y="7514"/>
                  <a:pt x="15921" y="7514"/>
                </a:cubicBezTo>
                <a:cubicBezTo>
                  <a:pt x="15568" y="7514"/>
                  <a:pt x="15191" y="7556"/>
                  <a:pt x="14883" y="7652"/>
                </a:cubicBezTo>
                <a:cubicBezTo>
                  <a:pt x="14919" y="7557"/>
                  <a:pt x="14966" y="7461"/>
                  <a:pt x="14990" y="7378"/>
                </a:cubicBezTo>
                <a:cubicBezTo>
                  <a:pt x="15026" y="7295"/>
                  <a:pt x="15062" y="7200"/>
                  <a:pt x="15085" y="7116"/>
                </a:cubicBezTo>
                <a:cubicBezTo>
                  <a:pt x="15514" y="7104"/>
                  <a:pt x="15943" y="7080"/>
                  <a:pt x="16371" y="7045"/>
                </a:cubicBezTo>
                <a:close/>
                <a:moveTo>
                  <a:pt x="11525" y="7116"/>
                </a:moveTo>
                <a:cubicBezTo>
                  <a:pt x="11656" y="7295"/>
                  <a:pt x="11799" y="7497"/>
                  <a:pt x="11966" y="7700"/>
                </a:cubicBezTo>
                <a:cubicBezTo>
                  <a:pt x="11930" y="7700"/>
                  <a:pt x="11895" y="7723"/>
                  <a:pt x="11859" y="7759"/>
                </a:cubicBezTo>
                <a:cubicBezTo>
                  <a:pt x="11835" y="7783"/>
                  <a:pt x="11811" y="7819"/>
                  <a:pt x="11787" y="7854"/>
                </a:cubicBezTo>
                <a:cubicBezTo>
                  <a:pt x="11776" y="7831"/>
                  <a:pt x="11752" y="7807"/>
                  <a:pt x="11728" y="7807"/>
                </a:cubicBezTo>
                <a:cubicBezTo>
                  <a:pt x="11686" y="7805"/>
                  <a:pt x="11643" y="7804"/>
                  <a:pt x="11601" y="7804"/>
                </a:cubicBezTo>
                <a:cubicBezTo>
                  <a:pt x="11319" y="7804"/>
                  <a:pt x="11031" y="7837"/>
                  <a:pt x="10752" y="7878"/>
                </a:cubicBezTo>
                <a:cubicBezTo>
                  <a:pt x="11002" y="7616"/>
                  <a:pt x="11264" y="7366"/>
                  <a:pt x="11525" y="7116"/>
                </a:cubicBezTo>
                <a:close/>
                <a:moveTo>
                  <a:pt x="16097" y="7688"/>
                </a:moveTo>
                <a:cubicBezTo>
                  <a:pt x="16074" y="7723"/>
                  <a:pt x="16062" y="7771"/>
                  <a:pt x="16038" y="7819"/>
                </a:cubicBezTo>
                <a:cubicBezTo>
                  <a:pt x="16002" y="7890"/>
                  <a:pt x="15967" y="7962"/>
                  <a:pt x="15919" y="8033"/>
                </a:cubicBezTo>
                <a:cubicBezTo>
                  <a:pt x="15490" y="8045"/>
                  <a:pt x="15050" y="8116"/>
                  <a:pt x="14621" y="8176"/>
                </a:cubicBezTo>
                <a:cubicBezTo>
                  <a:pt x="14716" y="8033"/>
                  <a:pt x="14788" y="7878"/>
                  <a:pt x="14847" y="7735"/>
                </a:cubicBezTo>
                <a:cubicBezTo>
                  <a:pt x="14881" y="7737"/>
                  <a:pt x="14914" y="7738"/>
                  <a:pt x="14948" y="7738"/>
                </a:cubicBezTo>
                <a:cubicBezTo>
                  <a:pt x="15155" y="7738"/>
                  <a:pt x="15369" y="7710"/>
                  <a:pt x="15574" y="7700"/>
                </a:cubicBezTo>
                <a:cubicBezTo>
                  <a:pt x="15752" y="7688"/>
                  <a:pt x="15919" y="7688"/>
                  <a:pt x="16097" y="7688"/>
                </a:cubicBezTo>
                <a:close/>
                <a:moveTo>
                  <a:pt x="11716" y="7938"/>
                </a:moveTo>
                <a:cubicBezTo>
                  <a:pt x="11597" y="8092"/>
                  <a:pt x="11478" y="8247"/>
                  <a:pt x="11359" y="8402"/>
                </a:cubicBezTo>
                <a:cubicBezTo>
                  <a:pt x="11347" y="8390"/>
                  <a:pt x="11335" y="8378"/>
                  <a:pt x="11311" y="8378"/>
                </a:cubicBezTo>
                <a:cubicBezTo>
                  <a:pt x="10930" y="8390"/>
                  <a:pt x="10525" y="8438"/>
                  <a:pt x="10132" y="8497"/>
                </a:cubicBezTo>
                <a:cubicBezTo>
                  <a:pt x="10299" y="8331"/>
                  <a:pt x="10466" y="8164"/>
                  <a:pt x="10621" y="7997"/>
                </a:cubicBezTo>
                <a:cubicBezTo>
                  <a:pt x="10990" y="7997"/>
                  <a:pt x="11359" y="7997"/>
                  <a:pt x="11716" y="7938"/>
                </a:cubicBezTo>
                <a:close/>
                <a:moveTo>
                  <a:pt x="15764" y="8223"/>
                </a:moveTo>
                <a:cubicBezTo>
                  <a:pt x="15423" y="8586"/>
                  <a:pt x="14955" y="8669"/>
                  <a:pt x="14448" y="8669"/>
                </a:cubicBezTo>
                <a:cubicBezTo>
                  <a:pt x="14372" y="8669"/>
                  <a:pt x="14294" y="8667"/>
                  <a:pt x="14216" y="8664"/>
                </a:cubicBezTo>
                <a:cubicBezTo>
                  <a:pt x="14347" y="8569"/>
                  <a:pt x="14454" y="8438"/>
                  <a:pt x="14550" y="8295"/>
                </a:cubicBezTo>
                <a:cubicBezTo>
                  <a:pt x="14943" y="8295"/>
                  <a:pt x="15359" y="8283"/>
                  <a:pt x="15764" y="8223"/>
                </a:cubicBezTo>
                <a:close/>
                <a:moveTo>
                  <a:pt x="11275" y="8509"/>
                </a:moveTo>
                <a:lnTo>
                  <a:pt x="11275" y="8509"/>
                </a:lnTo>
                <a:cubicBezTo>
                  <a:pt x="11109" y="8712"/>
                  <a:pt x="10954" y="8926"/>
                  <a:pt x="10787" y="9128"/>
                </a:cubicBezTo>
                <a:lnTo>
                  <a:pt x="10763" y="9128"/>
                </a:lnTo>
                <a:cubicBezTo>
                  <a:pt x="10299" y="9188"/>
                  <a:pt x="9835" y="9271"/>
                  <a:pt x="9359" y="9331"/>
                </a:cubicBezTo>
                <a:cubicBezTo>
                  <a:pt x="9573" y="9093"/>
                  <a:pt x="9787" y="8866"/>
                  <a:pt x="10001" y="8640"/>
                </a:cubicBezTo>
                <a:cubicBezTo>
                  <a:pt x="10430" y="8616"/>
                  <a:pt x="10859" y="8593"/>
                  <a:pt x="11275" y="8509"/>
                </a:cubicBezTo>
                <a:close/>
                <a:moveTo>
                  <a:pt x="10668" y="9271"/>
                </a:moveTo>
                <a:cubicBezTo>
                  <a:pt x="10561" y="9426"/>
                  <a:pt x="10442" y="9569"/>
                  <a:pt x="10335" y="9712"/>
                </a:cubicBezTo>
                <a:cubicBezTo>
                  <a:pt x="9847" y="9759"/>
                  <a:pt x="9359" y="9831"/>
                  <a:pt x="8870" y="9867"/>
                </a:cubicBezTo>
                <a:cubicBezTo>
                  <a:pt x="9001" y="9724"/>
                  <a:pt x="9132" y="9581"/>
                  <a:pt x="9263" y="9438"/>
                </a:cubicBezTo>
                <a:cubicBezTo>
                  <a:pt x="9728" y="9426"/>
                  <a:pt x="10216" y="9390"/>
                  <a:pt x="10668" y="9271"/>
                </a:cubicBezTo>
                <a:close/>
                <a:moveTo>
                  <a:pt x="10204" y="9878"/>
                </a:moveTo>
                <a:lnTo>
                  <a:pt x="10204" y="9878"/>
                </a:lnTo>
                <a:cubicBezTo>
                  <a:pt x="10109" y="10009"/>
                  <a:pt x="10001" y="10128"/>
                  <a:pt x="9906" y="10259"/>
                </a:cubicBezTo>
                <a:cubicBezTo>
                  <a:pt x="9394" y="10295"/>
                  <a:pt x="8882" y="10378"/>
                  <a:pt x="8370" y="10438"/>
                </a:cubicBezTo>
                <a:cubicBezTo>
                  <a:pt x="8501" y="10283"/>
                  <a:pt x="8632" y="10128"/>
                  <a:pt x="8775" y="9986"/>
                </a:cubicBezTo>
                <a:cubicBezTo>
                  <a:pt x="9239" y="9986"/>
                  <a:pt x="9740" y="9974"/>
                  <a:pt x="10204" y="9878"/>
                </a:cubicBezTo>
                <a:close/>
                <a:moveTo>
                  <a:pt x="9787" y="10414"/>
                </a:moveTo>
                <a:lnTo>
                  <a:pt x="9787" y="10414"/>
                </a:lnTo>
                <a:cubicBezTo>
                  <a:pt x="9620" y="10629"/>
                  <a:pt x="9454" y="10843"/>
                  <a:pt x="9287" y="11045"/>
                </a:cubicBezTo>
                <a:cubicBezTo>
                  <a:pt x="8775" y="11057"/>
                  <a:pt x="8251" y="11129"/>
                  <a:pt x="7739" y="11176"/>
                </a:cubicBezTo>
                <a:cubicBezTo>
                  <a:pt x="7918" y="10962"/>
                  <a:pt x="8096" y="10759"/>
                  <a:pt x="8275" y="10545"/>
                </a:cubicBezTo>
                <a:cubicBezTo>
                  <a:pt x="8775" y="10533"/>
                  <a:pt x="9299" y="10498"/>
                  <a:pt x="9787" y="10414"/>
                </a:cubicBezTo>
                <a:close/>
                <a:moveTo>
                  <a:pt x="9144" y="11224"/>
                </a:moveTo>
                <a:lnTo>
                  <a:pt x="9144" y="11224"/>
                </a:lnTo>
                <a:cubicBezTo>
                  <a:pt x="9025" y="11379"/>
                  <a:pt x="8894" y="11533"/>
                  <a:pt x="8775" y="11688"/>
                </a:cubicBezTo>
                <a:cubicBezTo>
                  <a:pt x="8684" y="11684"/>
                  <a:pt x="8592" y="11682"/>
                  <a:pt x="8499" y="11682"/>
                </a:cubicBezTo>
                <a:cubicBezTo>
                  <a:pt x="8096" y="11682"/>
                  <a:pt x="7681" y="11719"/>
                  <a:pt x="7275" y="11748"/>
                </a:cubicBezTo>
                <a:cubicBezTo>
                  <a:pt x="7394" y="11605"/>
                  <a:pt x="7513" y="11450"/>
                  <a:pt x="7644" y="11295"/>
                </a:cubicBezTo>
                <a:cubicBezTo>
                  <a:pt x="8144" y="11283"/>
                  <a:pt x="8644" y="11271"/>
                  <a:pt x="9144" y="11224"/>
                </a:cubicBezTo>
                <a:close/>
                <a:moveTo>
                  <a:pt x="8644" y="11855"/>
                </a:moveTo>
                <a:lnTo>
                  <a:pt x="8644" y="11855"/>
                </a:lnTo>
                <a:cubicBezTo>
                  <a:pt x="8561" y="11950"/>
                  <a:pt x="8477" y="12045"/>
                  <a:pt x="8406" y="12153"/>
                </a:cubicBezTo>
                <a:cubicBezTo>
                  <a:pt x="8347" y="12224"/>
                  <a:pt x="8287" y="12295"/>
                  <a:pt x="8227" y="12367"/>
                </a:cubicBezTo>
                <a:cubicBezTo>
                  <a:pt x="8100" y="12360"/>
                  <a:pt x="7969" y="12357"/>
                  <a:pt x="7836" y="12357"/>
                </a:cubicBezTo>
                <a:cubicBezTo>
                  <a:pt x="7473" y="12357"/>
                  <a:pt x="7097" y="12380"/>
                  <a:pt x="6739" y="12414"/>
                </a:cubicBezTo>
                <a:cubicBezTo>
                  <a:pt x="6882" y="12236"/>
                  <a:pt x="7025" y="12057"/>
                  <a:pt x="7180" y="11879"/>
                </a:cubicBezTo>
                <a:cubicBezTo>
                  <a:pt x="7354" y="11883"/>
                  <a:pt x="7532" y="11886"/>
                  <a:pt x="7710" y="11886"/>
                </a:cubicBezTo>
                <a:cubicBezTo>
                  <a:pt x="8020" y="11886"/>
                  <a:pt x="8335" y="11878"/>
                  <a:pt x="8644" y="11855"/>
                </a:cubicBezTo>
                <a:close/>
                <a:moveTo>
                  <a:pt x="8085" y="12534"/>
                </a:moveTo>
                <a:lnTo>
                  <a:pt x="8085" y="12534"/>
                </a:lnTo>
                <a:cubicBezTo>
                  <a:pt x="7966" y="12688"/>
                  <a:pt x="7846" y="12831"/>
                  <a:pt x="7727" y="12986"/>
                </a:cubicBezTo>
                <a:cubicBezTo>
                  <a:pt x="7531" y="12966"/>
                  <a:pt x="7331" y="12958"/>
                  <a:pt x="7129" y="12958"/>
                </a:cubicBezTo>
                <a:cubicBezTo>
                  <a:pt x="6853" y="12958"/>
                  <a:pt x="6574" y="12972"/>
                  <a:pt x="6299" y="12986"/>
                </a:cubicBezTo>
                <a:cubicBezTo>
                  <a:pt x="6418" y="12843"/>
                  <a:pt x="6525" y="12700"/>
                  <a:pt x="6644" y="12545"/>
                </a:cubicBezTo>
                <a:cubicBezTo>
                  <a:pt x="6865" y="12562"/>
                  <a:pt x="7091" y="12571"/>
                  <a:pt x="7316" y="12571"/>
                </a:cubicBezTo>
                <a:cubicBezTo>
                  <a:pt x="7577" y="12571"/>
                  <a:pt x="7836" y="12559"/>
                  <a:pt x="8085" y="12534"/>
                </a:cubicBezTo>
                <a:close/>
                <a:moveTo>
                  <a:pt x="6227" y="13093"/>
                </a:moveTo>
                <a:cubicBezTo>
                  <a:pt x="6547" y="13110"/>
                  <a:pt x="6879" y="13127"/>
                  <a:pt x="7210" y="13127"/>
                </a:cubicBezTo>
                <a:cubicBezTo>
                  <a:pt x="7347" y="13127"/>
                  <a:pt x="7484" y="13124"/>
                  <a:pt x="7620" y="13117"/>
                </a:cubicBezTo>
                <a:lnTo>
                  <a:pt x="7620" y="13117"/>
                </a:lnTo>
                <a:cubicBezTo>
                  <a:pt x="7489" y="13272"/>
                  <a:pt x="7358" y="13426"/>
                  <a:pt x="7227" y="13581"/>
                </a:cubicBezTo>
                <a:cubicBezTo>
                  <a:pt x="6991" y="13556"/>
                  <a:pt x="6741" y="13544"/>
                  <a:pt x="6493" y="13544"/>
                </a:cubicBezTo>
                <a:cubicBezTo>
                  <a:pt x="6277" y="13544"/>
                  <a:pt x="6063" y="13553"/>
                  <a:pt x="5858" y="13569"/>
                </a:cubicBezTo>
                <a:cubicBezTo>
                  <a:pt x="5953" y="13450"/>
                  <a:pt x="6037" y="13343"/>
                  <a:pt x="6132" y="13224"/>
                </a:cubicBezTo>
                <a:cubicBezTo>
                  <a:pt x="6156" y="13176"/>
                  <a:pt x="6191" y="13141"/>
                  <a:pt x="6227" y="13093"/>
                </a:cubicBezTo>
                <a:close/>
                <a:moveTo>
                  <a:pt x="5775" y="13688"/>
                </a:moveTo>
                <a:cubicBezTo>
                  <a:pt x="6080" y="13723"/>
                  <a:pt x="6410" y="13745"/>
                  <a:pt x="6738" y="13745"/>
                </a:cubicBezTo>
                <a:cubicBezTo>
                  <a:pt x="6859" y="13745"/>
                  <a:pt x="6978" y="13742"/>
                  <a:pt x="7096" y="13736"/>
                </a:cubicBezTo>
                <a:lnTo>
                  <a:pt x="7096" y="13736"/>
                </a:lnTo>
                <a:cubicBezTo>
                  <a:pt x="6953" y="13891"/>
                  <a:pt x="6823" y="14046"/>
                  <a:pt x="6680" y="14177"/>
                </a:cubicBezTo>
                <a:cubicBezTo>
                  <a:pt x="6555" y="14218"/>
                  <a:pt x="6373" y="14227"/>
                  <a:pt x="6199" y="14227"/>
                </a:cubicBezTo>
                <a:cubicBezTo>
                  <a:pt x="6068" y="14227"/>
                  <a:pt x="5942" y="14222"/>
                  <a:pt x="5847" y="14222"/>
                </a:cubicBezTo>
                <a:cubicBezTo>
                  <a:pt x="5815" y="14222"/>
                  <a:pt x="5787" y="14223"/>
                  <a:pt x="5763" y="14224"/>
                </a:cubicBezTo>
                <a:cubicBezTo>
                  <a:pt x="5596" y="14236"/>
                  <a:pt x="5418" y="14248"/>
                  <a:pt x="5239" y="14260"/>
                </a:cubicBezTo>
                <a:cubicBezTo>
                  <a:pt x="5429" y="14093"/>
                  <a:pt x="5608" y="13891"/>
                  <a:pt x="5775" y="13688"/>
                </a:cubicBezTo>
                <a:close/>
                <a:moveTo>
                  <a:pt x="14237" y="407"/>
                </a:moveTo>
                <a:cubicBezTo>
                  <a:pt x="14673" y="407"/>
                  <a:pt x="15096" y="473"/>
                  <a:pt x="15407" y="711"/>
                </a:cubicBezTo>
                <a:cubicBezTo>
                  <a:pt x="16121" y="1258"/>
                  <a:pt x="15859" y="2580"/>
                  <a:pt x="15728" y="3378"/>
                </a:cubicBezTo>
                <a:cubicBezTo>
                  <a:pt x="15609" y="4199"/>
                  <a:pt x="15383" y="5021"/>
                  <a:pt x="15133" y="5818"/>
                </a:cubicBezTo>
                <a:cubicBezTo>
                  <a:pt x="14931" y="6461"/>
                  <a:pt x="14645" y="8152"/>
                  <a:pt x="13931" y="8426"/>
                </a:cubicBezTo>
                <a:cubicBezTo>
                  <a:pt x="13857" y="8453"/>
                  <a:pt x="13781" y="8466"/>
                  <a:pt x="13703" y="8466"/>
                </a:cubicBezTo>
                <a:cubicBezTo>
                  <a:pt x="12949" y="8466"/>
                  <a:pt x="12077" y="7246"/>
                  <a:pt x="11764" y="6771"/>
                </a:cubicBezTo>
                <a:cubicBezTo>
                  <a:pt x="11723" y="6702"/>
                  <a:pt x="11666" y="6677"/>
                  <a:pt x="11607" y="6677"/>
                </a:cubicBezTo>
                <a:cubicBezTo>
                  <a:pt x="11563" y="6677"/>
                  <a:pt x="11518" y="6691"/>
                  <a:pt x="11478" y="6711"/>
                </a:cubicBezTo>
                <a:cubicBezTo>
                  <a:pt x="11470" y="6709"/>
                  <a:pt x="11461" y="6708"/>
                  <a:pt x="11452" y="6708"/>
                </a:cubicBezTo>
                <a:cubicBezTo>
                  <a:pt x="11410" y="6708"/>
                  <a:pt x="11363" y="6731"/>
                  <a:pt x="11323" y="6771"/>
                </a:cubicBezTo>
                <a:cubicBezTo>
                  <a:pt x="9847" y="8164"/>
                  <a:pt x="8442" y="9616"/>
                  <a:pt x="7144" y="11188"/>
                </a:cubicBezTo>
                <a:cubicBezTo>
                  <a:pt x="6549" y="11914"/>
                  <a:pt x="6001" y="12688"/>
                  <a:pt x="5418" y="13415"/>
                </a:cubicBezTo>
                <a:cubicBezTo>
                  <a:pt x="5025" y="13890"/>
                  <a:pt x="4470" y="14456"/>
                  <a:pt x="3808" y="14456"/>
                </a:cubicBezTo>
                <a:cubicBezTo>
                  <a:pt x="3708" y="14456"/>
                  <a:pt x="3605" y="14443"/>
                  <a:pt x="3501" y="14415"/>
                </a:cubicBezTo>
                <a:cubicBezTo>
                  <a:pt x="2965" y="14260"/>
                  <a:pt x="2524" y="13617"/>
                  <a:pt x="2155" y="13236"/>
                </a:cubicBezTo>
                <a:cubicBezTo>
                  <a:pt x="1381" y="12426"/>
                  <a:pt x="0" y="11438"/>
                  <a:pt x="1060" y="10307"/>
                </a:cubicBezTo>
                <a:cubicBezTo>
                  <a:pt x="1774" y="9545"/>
                  <a:pt x="2846" y="8974"/>
                  <a:pt x="3703" y="8366"/>
                </a:cubicBezTo>
                <a:cubicBezTo>
                  <a:pt x="5477" y="7128"/>
                  <a:pt x="7263" y="5926"/>
                  <a:pt x="8954" y="4592"/>
                </a:cubicBezTo>
                <a:lnTo>
                  <a:pt x="8978" y="4592"/>
                </a:lnTo>
                <a:cubicBezTo>
                  <a:pt x="8991" y="4605"/>
                  <a:pt x="9005" y="4611"/>
                  <a:pt x="9018" y="4611"/>
                </a:cubicBezTo>
                <a:cubicBezTo>
                  <a:pt x="9064" y="4611"/>
                  <a:pt x="9101" y="4543"/>
                  <a:pt x="9073" y="4497"/>
                </a:cubicBezTo>
                <a:cubicBezTo>
                  <a:pt x="9073" y="4485"/>
                  <a:pt x="9061" y="4473"/>
                  <a:pt x="9061" y="4461"/>
                </a:cubicBezTo>
                <a:cubicBezTo>
                  <a:pt x="9061" y="4449"/>
                  <a:pt x="9061" y="4449"/>
                  <a:pt x="9049" y="4449"/>
                </a:cubicBezTo>
                <a:cubicBezTo>
                  <a:pt x="8632" y="3663"/>
                  <a:pt x="7168" y="2628"/>
                  <a:pt x="8108" y="1699"/>
                </a:cubicBezTo>
                <a:cubicBezTo>
                  <a:pt x="8597" y="1223"/>
                  <a:pt x="9775" y="1056"/>
                  <a:pt x="10418" y="901"/>
                </a:cubicBezTo>
                <a:cubicBezTo>
                  <a:pt x="11275" y="699"/>
                  <a:pt x="12157" y="556"/>
                  <a:pt x="13038" y="496"/>
                </a:cubicBezTo>
                <a:cubicBezTo>
                  <a:pt x="13392" y="467"/>
                  <a:pt x="13821" y="407"/>
                  <a:pt x="14237" y="407"/>
                </a:cubicBezTo>
                <a:close/>
                <a:moveTo>
                  <a:pt x="6501" y="14343"/>
                </a:moveTo>
                <a:cubicBezTo>
                  <a:pt x="6132" y="14653"/>
                  <a:pt x="5799" y="14712"/>
                  <a:pt x="5287" y="14724"/>
                </a:cubicBezTo>
                <a:cubicBezTo>
                  <a:pt x="5203" y="14736"/>
                  <a:pt x="4846" y="14760"/>
                  <a:pt x="4501" y="14760"/>
                </a:cubicBezTo>
                <a:cubicBezTo>
                  <a:pt x="4727" y="14665"/>
                  <a:pt x="4918" y="14534"/>
                  <a:pt x="5108" y="14391"/>
                </a:cubicBezTo>
                <a:cubicBezTo>
                  <a:pt x="5549" y="14379"/>
                  <a:pt x="6001" y="14367"/>
                  <a:pt x="6453" y="14343"/>
                </a:cubicBezTo>
                <a:close/>
                <a:moveTo>
                  <a:pt x="14389" y="1"/>
                </a:moveTo>
                <a:cubicBezTo>
                  <a:pt x="13903" y="1"/>
                  <a:pt x="13410" y="72"/>
                  <a:pt x="13038" y="103"/>
                </a:cubicBezTo>
                <a:cubicBezTo>
                  <a:pt x="11728" y="211"/>
                  <a:pt x="10418" y="461"/>
                  <a:pt x="9168" y="854"/>
                </a:cubicBezTo>
                <a:cubicBezTo>
                  <a:pt x="8477" y="1080"/>
                  <a:pt x="7418" y="1365"/>
                  <a:pt x="7323" y="2223"/>
                </a:cubicBezTo>
                <a:cubicBezTo>
                  <a:pt x="7239" y="3032"/>
                  <a:pt x="8204" y="3997"/>
                  <a:pt x="8835" y="4485"/>
                </a:cubicBezTo>
                <a:cubicBezTo>
                  <a:pt x="6299" y="5890"/>
                  <a:pt x="3953" y="7616"/>
                  <a:pt x="1608" y="9307"/>
                </a:cubicBezTo>
                <a:cubicBezTo>
                  <a:pt x="1000" y="9747"/>
                  <a:pt x="179" y="10283"/>
                  <a:pt x="131" y="11117"/>
                </a:cubicBezTo>
                <a:cubicBezTo>
                  <a:pt x="72" y="12069"/>
                  <a:pt x="1167" y="12855"/>
                  <a:pt x="1739" y="13450"/>
                </a:cubicBezTo>
                <a:cubicBezTo>
                  <a:pt x="2322" y="14069"/>
                  <a:pt x="2893" y="14891"/>
                  <a:pt x="3810" y="14891"/>
                </a:cubicBezTo>
                <a:cubicBezTo>
                  <a:pt x="4048" y="15141"/>
                  <a:pt x="4763" y="15093"/>
                  <a:pt x="4965" y="15105"/>
                </a:cubicBezTo>
                <a:cubicBezTo>
                  <a:pt x="5067" y="15110"/>
                  <a:pt x="5163" y="15112"/>
                  <a:pt x="5254" y="15112"/>
                </a:cubicBezTo>
                <a:cubicBezTo>
                  <a:pt x="6151" y="15112"/>
                  <a:pt x="6602" y="14885"/>
                  <a:pt x="7239" y="14129"/>
                </a:cubicBezTo>
                <a:cubicBezTo>
                  <a:pt x="8918" y="12129"/>
                  <a:pt x="10609" y="10093"/>
                  <a:pt x="12145" y="7973"/>
                </a:cubicBezTo>
                <a:cubicBezTo>
                  <a:pt x="12145" y="7962"/>
                  <a:pt x="12157" y="7938"/>
                  <a:pt x="12157" y="7926"/>
                </a:cubicBezTo>
                <a:cubicBezTo>
                  <a:pt x="12585" y="8402"/>
                  <a:pt x="13097" y="8819"/>
                  <a:pt x="13609" y="8854"/>
                </a:cubicBezTo>
                <a:cubicBezTo>
                  <a:pt x="13617" y="8858"/>
                  <a:pt x="13625" y="8860"/>
                  <a:pt x="13632" y="8860"/>
                </a:cubicBezTo>
                <a:cubicBezTo>
                  <a:pt x="13647" y="8860"/>
                  <a:pt x="13661" y="8854"/>
                  <a:pt x="13669" y="8854"/>
                </a:cubicBezTo>
                <a:cubicBezTo>
                  <a:pt x="14036" y="8971"/>
                  <a:pt x="14483" y="9070"/>
                  <a:pt x="14906" y="9070"/>
                </a:cubicBezTo>
                <a:cubicBezTo>
                  <a:pt x="15348" y="9070"/>
                  <a:pt x="15764" y="8962"/>
                  <a:pt x="16038" y="8652"/>
                </a:cubicBezTo>
                <a:cubicBezTo>
                  <a:pt x="16383" y="8247"/>
                  <a:pt x="16550" y="7640"/>
                  <a:pt x="16752" y="7152"/>
                </a:cubicBezTo>
                <a:cubicBezTo>
                  <a:pt x="16848" y="6890"/>
                  <a:pt x="16943" y="6628"/>
                  <a:pt x="17026" y="6366"/>
                </a:cubicBezTo>
                <a:cubicBezTo>
                  <a:pt x="17026" y="6354"/>
                  <a:pt x="17026" y="6354"/>
                  <a:pt x="17026" y="6354"/>
                </a:cubicBezTo>
                <a:cubicBezTo>
                  <a:pt x="17157" y="5973"/>
                  <a:pt x="17276" y="5580"/>
                  <a:pt x="17383" y="5175"/>
                </a:cubicBezTo>
                <a:cubicBezTo>
                  <a:pt x="17538" y="4592"/>
                  <a:pt x="17657" y="3997"/>
                  <a:pt x="17741" y="3390"/>
                </a:cubicBezTo>
                <a:cubicBezTo>
                  <a:pt x="17741" y="3378"/>
                  <a:pt x="17741" y="3366"/>
                  <a:pt x="17741" y="3342"/>
                </a:cubicBezTo>
                <a:cubicBezTo>
                  <a:pt x="17788" y="3330"/>
                  <a:pt x="17788" y="3282"/>
                  <a:pt x="17752" y="3247"/>
                </a:cubicBezTo>
                <a:cubicBezTo>
                  <a:pt x="17836" y="2770"/>
                  <a:pt x="17955" y="2211"/>
                  <a:pt x="17860" y="1758"/>
                </a:cubicBezTo>
                <a:cubicBezTo>
                  <a:pt x="17657" y="865"/>
                  <a:pt x="16312" y="365"/>
                  <a:pt x="15574" y="92"/>
                </a:cubicBezTo>
                <a:cubicBezTo>
                  <a:pt x="15554" y="87"/>
                  <a:pt x="15534" y="84"/>
                  <a:pt x="15515" y="84"/>
                </a:cubicBezTo>
                <a:cubicBezTo>
                  <a:pt x="15489" y="84"/>
                  <a:pt x="15464" y="89"/>
                  <a:pt x="15443" y="103"/>
                </a:cubicBezTo>
                <a:cubicBezTo>
                  <a:pt x="15407" y="80"/>
                  <a:pt x="15383" y="68"/>
                  <a:pt x="15347" y="44"/>
                </a:cubicBezTo>
                <a:cubicBezTo>
                  <a:pt x="15320" y="32"/>
                  <a:pt x="15293" y="27"/>
                  <a:pt x="15268" y="27"/>
                </a:cubicBezTo>
                <a:cubicBezTo>
                  <a:pt x="15219" y="27"/>
                  <a:pt x="15177" y="48"/>
                  <a:pt x="15145" y="80"/>
                </a:cubicBezTo>
                <a:cubicBezTo>
                  <a:pt x="14908" y="21"/>
                  <a:pt x="14650" y="1"/>
                  <a:pt x="14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51"/>
          <p:cNvGrpSpPr/>
          <p:nvPr/>
        </p:nvGrpSpPr>
        <p:grpSpPr>
          <a:xfrm rot="10385012" flipH="1">
            <a:off x="3802239" y="1253735"/>
            <a:ext cx="558300" cy="330848"/>
            <a:chOff x="8815975" y="3982375"/>
            <a:chExt cx="446425" cy="232625"/>
          </a:xfrm>
        </p:grpSpPr>
        <p:sp>
          <p:nvSpPr>
            <p:cNvPr id="918" name="Google Shape;918;p51"/>
            <p:cNvSpPr/>
            <p:nvPr/>
          </p:nvSpPr>
          <p:spPr>
            <a:xfrm>
              <a:off x="8815975" y="3982375"/>
              <a:ext cx="446425" cy="232625"/>
            </a:xfrm>
            <a:custGeom>
              <a:avLst/>
              <a:gdLst/>
              <a:ahLst/>
              <a:cxnLst/>
              <a:rect l="l" t="t" r="r" b="b"/>
              <a:pathLst>
                <a:path w="17857" h="9305" extrusionOk="0">
                  <a:moveTo>
                    <a:pt x="6954" y="814"/>
                  </a:moveTo>
                  <a:cubicBezTo>
                    <a:pt x="7156" y="1147"/>
                    <a:pt x="7263" y="1504"/>
                    <a:pt x="7263" y="1909"/>
                  </a:cubicBezTo>
                  <a:cubicBezTo>
                    <a:pt x="7263" y="1921"/>
                    <a:pt x="7275" y="1933"/>
                    <a:pt x="7275" y="1945"/>
                  </a:cubicBezTo>
                  <a:cubicBezTo>
                    <a:pt x="7168" y="2064"/>
                    <a:pt x="7073" y="2183"/>
                    <a:pt x="6965" y="2302"/>
                  </a:cubicBezTo>
                  <a:cubicBezTo>
                    <a:pt x="6846" y="2457"/>
                    <a:pt x="6680" y="2623"/>
                    <a:pt x="6608" y="2814"/>
                  </a:cubicBezTo>
                  <a:cubicBezTo>
                    <a:pt x="6346" y="2695"/>
                    <a:pt x="6084" y="2588"/>
                    <a:pt x="5811" y="2492"/>
                  </a:cubicBezTo>
                  <a:cubicBezTo>
                    <a:pt x="5858" y="2481"/>
                    <a:pt x="5894" y="2445"/>
                    <a:pt x="5918" y="2397"/>
                  </a:cubicBezTo>
                  <a:cubicBezTo>
                    <a:pt x="6180" y="1814"/>
                    <a:pt x="6525" y="1290"/>
                    <a:pt x="6954" y="814"/>
                  </a:cubicBezTo>
                  <a:close/>
                  <a:moveTo>
                    <a:pt x="6186" y="375"/>
                  </a:moveTo>
                  <a:cubicBezTo>
                    <a:pt x="6431" y="375"/>
                    <a:pt x="6674" y="396"/>
                    <a:pt x="6882" y="468"/>
                  </a:cubicBezTo>
                  <a:cubicBezTo>
                    <a:pt x="6846" y="492"/>
                    <a:pt x="6835" y="516"/>
                    <a:pt x="6823" y="540"/>
                  </a:cubicBezTo>
                  <a:cubicBezTo>
                    <a:pt x="6251" y="980"/>
                    <a:pt x="5834" y="1576"/>
                    <a:pt x="5572" y="2254"/>
                  </a:cubicBezTo>
                  <a:cubicBezTo>
                    <a:pt x="5537" y="2350"/>
                    <a:pt x="5584" y="2433"/>
                    <a:pt x="5668" y="2469"/>
                  </a:cubicBezTo>
                  <a:cubicBezTo>
                    <a:pt x="5632" y="2492"/>
                    <a:pt x="5620" y="2552"/>
                    <a:pt x="5656" y="2588"/>
                  </a:cubicBezTo>
                  <a:cubicBezTo>
                    <a:pt x="6442" y="3302"/>
                    <a:pt x="7620" y="3683"/>
                    <a:pt x="8620" y="3981"/>
                  </a:cubicBezTo>
                  <a:cubicBezTo>
                    <a:pt x="9680" y="4290"/>
                    <a:pt x="10775" y="4481"/>
                    <a:pt x="11871" y="4588"/>
                  </a:cubicBezTo>
                  <a:cubicBezTo>
                    <a:pt x="12785" y="4680"/>
                    <a:pt x="13698" y="4715"/>
                    <a:pt x="14618" y="4715"/>
                  </a:cubicBezTo>
                  <a:cubicBezTo>
                    <a:pt x="14884" y="4715"/>
                    <a:pt x="15151" y="4712"/>
                    <a:pt x="15419" y="4707"/>
                  </a:cubicBezTo>
                  <a:cubicBezTo>
                    <a:pt x="16026" y="4695"/>
                    <a:pt x="16812" y="4755"/>
                    <a:pt x="17372" y="4433"/>
                  </a:cubicBezTo>
                  <a:lnTo>
                    <a:pt x="17372" y="4433"/>
                  </a:lnTo>
                  <a:cubicBezTo>
                    <a:pt x="17050" y="5481"/>
                    <a:pt x="15478" y="5648"/>
                    <a:pt x="14538" y="5802"/>
                  </a:cubicBezTo>
                  <a:cubicBezTo>
                    <a:pt x="13489" y="5974"/>
                    <a:pt x="12430" y="6068"/>
                    <a:pt x="11371" y="6068"/>
                  </a:cubicBezTo>
                  <a:cubicBezTo>
                    <a:pt x="11252" y="6068"/>
                    <a:pt x="11133" y="6067"/>
                    <a:pt x="11014" y="6064"/>
                  </a:cubicBezTo>
                  <a:cubicBezTo>
                    <a:pt x="9835" y="6041"/>
                    <a:pt x="8668" y="5910"/>
                    <a:pt x="7513" y="5671"/>
                  </a:cubicBezTo>
                  <a:cubicBezTo>
                    <a:pt x="6680" y="5493"/>
                    <a:pt x="4965" y="5314"/>
                    <a:pt x="4513" y="4445"/>
                  </a:cubicBezTo>
                  <a:cubicBezTo>
                    <a:pt x="4525" y="4433"/>
                    <a:pt x="4537" y="4409"/>
                    <a:pt x="4537" y="4397"/>
                  </a:cubicBezTo>
                  <a:cubicBezTo>
                    <a:pt x="4628" y="4264"/>
                    <a:pt x="4510" y="4143"/>
                    <a:pt x="4386" y="4143"/>
                  </a:cubicBezTo>
                  <a:cubicBezTo>
                    <a:pt x="4333" y="4143"/>
                    <a:pt x="4278" y="4165"/>
                    <a:pt x="4239" y="4219"/>
                  </a:cubicBezTo>
                  <a:cubicBezTo>
                    <a:pt x="3775" y="4886"/>
                    <a:pt x="3382" y="5612"/>
                    <a:pt x="3084" y="6374"/>
                  </a:cubicBezTo>
                  <a:cubicBezTo>
                    <a:pt x="2858" y="5981"/>
                    <a:pt x="2703" y="5493"/>
                    <a:pt x="2536" y="5112"/>
                  </a:cubicBezTo>
                  <a:cubicBezTo>
                    <a:pt x="2298" y="4588"/>
                    <a:pt x="2060" y="4076"/>
                    <a:pt x="1834" y="3552"/>
                  </a:cubicBezTo>
                  <a:cubicBezTo>
                    <a:pt x="1381" y="2516"/>
                    <a:pt x="953" y="1469"/>
                    <a:pt x="536" y="421"/>
                  </a:cubicBezTo>
                  <a:lnTo>
                    <a:pt x="3667" y="421"/>
                  </a:lnTo>
                  <a:cubicBezTo>
                    <a:pt x="4203" y="421"/>
                    <a:pt x="4751" y="409"/>
                    <a:pt x="5299" y="409"/>
                  </a:cubicBezTo>
                  <a:cubicBezTo>
                    <a:pt x="5553" y="409"/>
                    <a:pt x="5872" y="375"/>
                    <a:pt x="6186" y="375"/>
                  </a:cubicBezTo>
                  <a:close/>
                  <a:moveTo>
                    <a:pt x="274" y="826"/>
                  </a:moveTo>
                  <a:cubicBezTo>
                    <a:pt x="679" y="1850"/>
                    <a:pt x="1108" y="2862"/>
                    <a:pt x="1560" y="3874"/>
                  </a:cubicBezTo>
                  <a:cubicBezTo>
                    <a:pt x="1834" y="4481"/>
                    <a:pt x="2120" y="5076"/>
                    <a:pt x="2417" y="5671"/>
                  </a:cubicBezTo>
                  <a:cubicBezTo>
                    <a:pt x="2632" y="6112"/>
                    <a:pt x="2798" y="6612"/>
                    <a:pt x="3191" y="6922"/>
                  </a:cubicBezTo>
                  <a:cubicBezTo>
                    <a:pt x="3213" y="6937"/>
                    <a:pt x="3234" y="6943"/>
                    <a:pt x="3254" y="6943"/>
                  </a:cubicBezTo>
                  <a:cubicBezTo>
                    <a:pt x="3347" y="6943"/>
                    <a:pt x="3414" y="6807"/>
                    <a:pt x="3346" y="6719"/>
                  </a:cubicBezTo>
                  <a:cubicBezTo>
                    <a:pt x="3310" y="6695"/>
                    <a:pt x="3286" y="6660"/>
                    <a:pt x="3263" y="6624"/>
                  </a:cubicBezTo>
                  <a:cubicBezTo>
                    <a:pt x="3608" y="5957"/>
                    <a:pt x="3965" y="5314"/>
                    <a:pt x="4358" y="4683"/>
                  </a:cubicBezTo>
                  <a:cubicBezTo>
                    <a:pt x="4787" y="5445"/>
                    <a:pt x="5977" y="5660"/>
                    <a:pt x="6739" y="5850"/>
                  </a:cubicBezTo>
                  <a:cubicBezTo>
                    <a:pt x="8228" y="6231"/>
                    <a:pt x="9763" y="6410"/>
                    <a:pt x="11287" y="6422"/>
                  </a:cubicBezTo>
                  <a:cubicBezTo>
                    <a:pt x="11340" y="6422"/>
                    <a:pt x="11393" y="6422"/>
                    <a:pt x="11447" y="6422"/>
                  </a:cubicBezTo>
                  <a:cubicBezTo>
                    <a:pt x="12882" y="6422"/>
                    <a:pt x="14316" y="6266"/>
                    <a:pt x="15717" y="5933"/>
                  </a:cubicBezTo>
                  <a:cubicBezTo>
                    <a:pt x="16074" y="5850"/>
                    <a:pt x="16443" y="5731"/>
                    <a:pt x="16764" y="5564"/>
                  </a:cubicBezTo>
                  <a:lnTo>
                    <a:pt x="16764" y="5564"/>
                  </a:lnTo>
                  <a:cubicBezTo>
                    <a:pt x="15514" y="6910"/>
                    <a:pt x="13181" y="7053"/>
                    <a:pt x="11407" y="7148"/>
                  </a:cubicBezTo>
                  <a:cubicBezTo>
                    <a:pt x="10764" y="7188"/>
                    <a:pt x="10117" y="7213"/>
                    <a:pt x="9472" y="7213"/>
                  </a:cubicBezTo>
                  <a:cubicBezTo>
                    <a:pt x="8957" y="7213"/>
                    <a:pt x="8442" y="7197"/>
                    <a:pt x="7930" y="7160"/>
                  </a:cubicBezTo>
                  <a:cubicBezTo>
                    <a:pt x="7239" y="7100"/>
                    <a:pt x="6549" y="7017"/>
                    <a:pt x="5870" y="6862"/>
                  </a:cubicBezTo>
                  <a:cubicBezTo>
                    <a:pt x="5493" y="6781"/>
                    <a:pt x="5134" y="6621"/>
                    <a:pt x="4763" y="6621"/>
                  </a:cubicBezTo>
                  <a:cubicBezTo>
                    <a:pt x="4700" y="6621"/>
                    <a:pt x="4636" y="6625"/>
                    <a:pt x="4572" y="6636"/>
                  </a:cubicBezTo>
                  <a:cubicBezTo>
                    <a:pt x="4584" y="6612"/>
                    <a:pt x="4596" y="6576"/>
                    <a:pt x="4608" y="6553"/>
                  </a:cubicBezTo>
                  <a:cubicBezTo>
                    <a:pt x="4665" y="6422"/>
                    <a:pt x="4548" y="6296"/>
                    <a:pt x="4439" y="6296"/>
                  </a:cubicBezTo>
                  <a:cubicBezTo>
                    <a:pt x="4389" y="6296"/>
                    <a:pt x="4340" y="6322"/>
                    <a:pt x="4310" y="6386"/>
                  </a:cubicBezTo>
                  <a:cubicBezTo>
                    <a:pt x="3917" y="7219"/>
                    <a:pt x="3477" y="8029"/>
                    <a:pt x="2965" y="8815"/>
                  </a:cubicBezTo>
                  <a:cubicBezTo>
                    <a:pt x="2465" y="7981"/>
                    <a:pt x="2001" y="7136"/>
                    <a:pt x="1584" y="6255"/>
                  </a:cubicBezTo>
                  <a:cubicBezTo>
                    <a:pt x="1167" y="5398"/>
                    <a:pt x="869" y="4433"/>
                    <a:pt x="417" y="3588"/>
                  </a:cubicBezTo>
                  <a:cubicBezTo>
                    <a:pt x="441" y="3564"/>
                    <a:pt x="465" y="3540"/>
                    <a:pt x="465" y="3493"/>
                  </a:cubicBezTo>
                  <a:cubicBezTo>
                    <a:pt x="524" y="2635"/>
                    <a:pt x="405" y="1707"/>
                    <a:pt x="274" y="826"/>
                  </a:cubicBezTo>
                  <a:close/>
                  <a:moveTo>
                    <a:pt x="5796" y="0"/>
                  </a:moveTo>
                  <a:cubicBezTo>
                    <a:pt x="5332" y="0"/>
                    <a:pt x="4866" y="16"/>
                    <a:pt x="4406" y="16"/>
                  </a:cubicBezTo>
                  <a:cubicBezTo>
                    <a:pt x="3025" y="16"/>
                    <a:pt x="1631" y="28"/>
                    <a:pt x="250" y="28"/>
                  </a:cubicBezTo>
                  <a:cubicBezTo>
                    <a:pt x="143" y="28"/>
                    <a:pt x="36" y="135"/>
                    <a:pt x="48" y="242"/>
                  </a:cubicBezTo>
                  <a:cubicBezTo>
                    <a:pt x="24" y="254"/>
                    <a:pt x="12" y="278"/>
                    <a:pt x="12" y="314"/>
                  </a:cubicBezTo>
                  <a:cubicBezTo>
                    <a:pt x="12" y="1302"/>
                    <a:pt x="0" y="2385"/>
                    <a:pt x="179" y="3362"/>
                  </a:cubicBezTo>
                  <a:cubicBezTo>
                    <a:pt x="179" y="3374"/>
                    <a:pt x="167" y="3385"/>
                    <a:pt x="167" y="3397"/>
                  </a:cubicBezTo>
                  <a:cubicBezTo>
                    <a:pt x="298" y="4362"/>
                    <a:pt x="774" y="5314"/>
                    <a:pt x="1179" y="6195"/>
                  </a:cubicBezTo>
                  <a:cubicBezTo>
                    <a:pt x="1655" y="7231"/>
                    <a:pt x="2203" y="8243"/>
                    <a:pt x="2810" y="9220"/>
                  </a:cubicBezTo>
                  <a:cubicBezTo>
                    <a:pt x="2845" y="9277"/>
                    <a:pt x="2900" y="9304"/>
                    <a:pt x="2955" y="9304"/>
                  </a:cubicBezTo>
                  <a:cubicBezTo>
                    <a:pt x="3013" y="9304"/>
                    <a:pt x="3071" y="9274"/>
                    <a:pt x="3108" y="9220"/>
                  </a:cubicBezTo>
                  <a:cubicBezTo>
                    <a:pt x="3644" y="8422"/>
                    <a:pt x="4132" y="7588"/>
                    <a:pt x="4537" y="6719"/>
                  </a:cubicBezTo>
                  <a:cubicBezTo>
                    <a:pt x="4894" y="7112"/>
                    <a:pt x="5525" y="7172"/>
                    <a:pt x="6037" y="7279"/>
                  </a:cubicBezTo>
                  <a:cubicBezTo>
                    <a:pt x="6704" y="7410"/>
                    <a:pt x="7382" y="7493"/>
                    <a:pt x="8061" y="7541"/>
                  </a:cubicBezTo>
                  <a:cubicBezTo>
                    <a:pt x="8541" y="7572"/>
                    <a:pt x="9023" y="7585"/>
                    <a:pt x="9505" y="7585"/>
                  </a:cubicBezTo>
                  <a:cubicBezTo>
                    <a:pt x="10494" y="7585"/>
                    <a:pt x="11486" y="7529"/>
                    <a:pt x="12478" y="7457"/>
                  </a:cubicBezTo>
                  <a:cubicBezTo>
                    <a:pt x="14609" y="7291"/>
                    <a:pt x="17324" y="6695"/>
                    <a:pt x="17824" y="4231"/>
                  </a:cubicBezTo>
                  <a:cubicBezTo>
                    <a:pt x="17836" y="4171"/>
                    <a:pt x="17812" y="4112"/>
                    <a:pt x="17764" y="4076"/>
                  </a:cubicBezTo>
                  <a:cubicBezTo>
                    <a:pt x="17776" y="4076"/>
                    <a:pt x="17776" y="4076"/>
                    <a:pt x="17776" y="4064"/>
                  </a:cubicBezTo>
                  <a:cubicBezTo>
                    <a:pt x="17857" y="3957"/>
                    <a:pt x="17756" y="3863"/>
                    <a:pt x="17651" y="3863"/>
                  </a:cubicBezTo>
                  <a:cubicBezTo>
                    <a:pt x="17616" y="3863"/>
                    <a:pt x="17580" y="3874"/>
                    <a:pt x="17550" y="3897"/>
                  </a:cubicBezTo>
                  <a:cubicBezTo>
                    <a:pt x="17048" y="4304"/>
                    <a:pt x="16339" y="4385"/>
                    <a:pt x="15637" y="4385"/>
                  </a:cubicBezTo>
                  <a:cubicBezTo>
                    <a:pt x="15208" y="4385"/>
                    <a:pt x="14782" y="4354"/>
                    <a:pt x="14407" y="4350"/>
                  </a:cubicBezTo>
                  <a:cubicBezTo>
                    <a:pt x="13431" y="4350"/>
                    <a:pt x="12454" y="4302"/>
                    <a:pt x="11490" y="4183"/>
                  </a:cubicBezTo>
                  <a:cubicBezTo>
                    <a:pt x="10478" y="4064"/>
                    <a:pt x="9466" y="3874"/>
                    <a:pt x="8478" y="3564"/>
                  </a:cubicBezTo>
                  <a:cubicBezTo>
                    <a:pt x="7930" y="3397"/>
                    <a:pt x="7418" y="3159"/>
                    <a:pt x="6906" y="2933"/>
                  </a:cubicBezTo>
                  <a:cubicBezTo>
                    <a:pt x="7025" y="2814"/>
                    <a:pt x="7120" y="2647"/>
                    <a:pt x="7216" y="2492"/>
                  </a:cubicBezTo>
                  <a:cubicBezTo>
                    <a:pt x="7335" y="2326"/>
                    <a:pt x="7442" y="2147"/>
                    <a:pt x="7561" y="1969"/>
                  </a:cubicBezTo>
                  <a:cubicBezTo>
                    <a:pt x="7585" y="1933"/>
                    <a:pt x="7608" y="1897"/>
                    <a:pt x="7632" y="1861"/>
                  </a:cubicBezTo>
                  <a:cubicBezTo>
                    <a:pt x="7680" y="1802"/>
                    <a:pt x="7632" y="1719"/>
                    <a:pt x="7561" y="1695"/>
                  </a:cubicBezTo>
                  <a:cubicBezTo>
                    <a:pt x="7525" y="1302"/>
                    <a:pt x="7394" y="921"/>
                    <a:pt x="7168" y="587"/>
                  </a:cubicBezTo>
                  <a:cubicBezTo>
                    <a:pt x="7311" y="576"/>
                    <a:pt x="7418" y="385"/>
                    <a:pt x="7287" y="266"/>
                  </a:cubicBezTo>
                  <a:cubicBezTo>
                    <a:pt x="7049" y="52"/>
                    <a:pt x="6811" y="28"/>
                    <a:pt x="6489" y="16"/>
                  </a:cubicBezTo>
                  <a:cubicBezTo>
                    <a:pt x="6259" y="4"/>
                    <a:pt x="6028" y="0"/>
                    <a:pt x="5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8886525" y="4145975"/>
              <a:ext cx="8050" cy="65825"/>
            </a:xfrm>
            <a:custGeom>
              <a:avLst/>
              <a:gdLst/>
              <a:ahLst/>
              <a:cxnLst/>
              <a:rect l="l" t="t" r="r" b="b"/>
              <a:pathLst>
                <a:path w="322" h="2633" extrusionOk="0">
                  <a:moveTo>
                    <a:pt x="295" y="1"/>
                  </a:moveTo>
                  <a:cubicBezTo>
                    <a:pt x="279" y="1"/>
                    <a:pt x="262" y="13"/>
                    <a:pt x="262" y="32"/>
                  </a:cubicBezTo>
                  <a:cubicBezTo>
                    <a:pt x="203" y="556"/>
                    <a:pt x="179" y="1092"/>
                    <a:pt x="155" y="1616"/>
                  </a:cubicBezTo>
                  <a:cubicBezTo>
                    <a:pt x="131" y="1914"/>
                    <a:pt x="0" y="2366"/>
                    <a:pt x="167" y="2616"/>
                  </a:cubicBezTo>
                  <a:cubicBezTo>
                    <a:pt x="175" y="2624"/>
                    <a:pt x="184" y="2633"/>
                    <a:pt x="192" y="2633"/>
                  </a:cubicBezTo>
                  <a:cubicBezTo>
                    <a:pt x="196" y="2633"/>
                    <a:pt x="199" y="2631"/>
                    <a:pt x="203" y="2628"/>
                  </a:cubicBezTo>
                  <a:cubicBezTo>
                    <a:pt x="274" y="2616"/>
                    <a:pt x="250" y="2628"/>
                    <a:pt x="310" y="2568"/>
                  </a:cubicBezTo>
                  <a:cubicBezTo>
                    <a:pt x="310" y="2556"/>
                    <a:pt x="310" y="2556"/>
                    <a:pt x="310" y="2545"/>
                  </a:cubicBezTo>
                  <a:lnTo>
                    <a:pt x="286" y="2509"/>
                  </a:lnTo>
                  <a:cubicBezTo>
                    <a:pt x="281" y="2500"/>
                    <a:pt x="277" y="2496"/>
                    <a:pt x="273" y="2496"/>
                  </a:cubicBezTo>
                  <a:cubicBezTo>
                    <a:pt x="267" y="2496"/>
                    <a:pt x="262" y="2506"/>
                    <a:pt x="262" y="2521"/>
                  </a:cubicBezTo>
                  <a:cubicBezTo>
                    <a:pt x="143" y="2449"/>
                    <a:pt x="119" y="2354"/>
                    <a:pt x="179" y="2211"/>
                  </a:cubicBezTo>
                  <a:cubicBezTo>
                    <a:pt x="179" y="2152"/>
                    <a:pt x="179" y="2080"/>
                    <a:pt x="191" y="2021"/>
                  </a:cubicBezTo>
                  <a:cubicBezTo>
                    <a:pt x="203" y="1783"/>
                    <a:pt x="226" y="1556"/>
                    <a:pt x="238" y="1318"/>
                  </a:cubicBezTo>
                  <a:cubicBezTo>
                    <a:pt x="262" y="890"/>
                    <a:pt x="310" y="461"/>
                    <a:pt x="322" y="32"/>
                  </a:cubicBezTo>
                  <a:cubicBezTo>
                    <a:pt x="322" y="10"/>
                    <a:pt x="309"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8878475" y="4123475"/>
              <a:ext cx="3900" cy="70800"/>
            </a:xfrm>
            <a:custGeom>
              <a:avLst/>
              <a:gdLst/>
              <a:ahLst/>
              <a:cxnLst/>
              <a:rect l="l" t="t" r="r" b="b"/>
              <a:pathLst>
                <a:path w="156" h="2832" extrusionOk="0">
                  <a:moveTo>
                    <a:pt x="82" y="1"/>
                  </a:moveTo>
                  <a:cubicBezTo>
                    <a:pt x="66" y="1"/>
                    <a:pt x="48" y="10"/>
                    <a:pt x="48" y="27"/>
                  </a:cubicBezTo>
                  <a:cubicBezTo>
                    <a:pt x="1" y="956"/>
                    <a:pt x="24" y="1885"/>
                    <a:pt x="108" y="2814"/>
                  </a:cubicBezTo>
                  <a:cubicBezTo>
                    <a:pt x="108" y="2825"/>
                    <a:pt x="120" y="2831"/>
                    <a:pt x="132" y="2831"/>
                  </a:cubicBezTo>
                  <a:cubicBezTo>
                    <a:pt x="144" y="2831"/>
                    <a:pt x="155" y="2825"/>
                    <a:pt x="155" y="2814"/>
                  </a:cubicBezTo>
                  <a:cubicBezTo>
                    <a:pt x="84" y="1885"/>
                    <a:pt x="72" y="956"/>
                    <a:pt x="108" y="27"/>
                  </a:cubicBezTo>
                  <a:cubicBezTo>
                    <a:pt x="114" y="10"/>
                    <a:pt x="99" y="1"/>
                    <a:pt x="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8866575" y="4098775"/>
              <a:ext cx="2400" cy="72950"/>
            </a:xfrm>
            <a:custGeom>
              <a:avLst/>
              <a:gdLst/>
              <a:ahLst/>
              <a:cxnLst/>
              <a:rect l="l" t="t" r="r" b="b"/>
              <a:pathLst>
                <a:path w="96" h="2918" extrusionOk="0">
                  <a:moveTo>
                    <a:pt x="48" y="0"/>
                  </a:moveTo>
                  <a:cubicBezTo>
                    <a:pt x="36" y="0"/>
                    <a:pt x="24" y="9"/>
                    <a:pt x="24" y="27"/>
                  </a:cubicBezTo>
                  <a:cubicBezTo>
                    <a:pt x="0" y="980"/>
                    <a:pt x="12" y="1944"/>
                    <a:pt x="36" y="2909"/>
                  </a:cubicBezTo>
                  <a:cubicBezTo>
                    <a:pt x="36" y="2914"/>
                    <a:pt x="42" y="2917"/>
                    <a:pt x="48" y="2917"/>
                  </a:cubicBezTo>
                  <a:cubicBezTo>
                    <a:pt x="54" y="2917"/>
                    <a:pt x="60" y="2914"/>
                    <a:pt x="60" y="2909"/>
                  </a:cubicBezTo>
                  <a:cubicBezTo>
                    <a:pt x="96" y="1944"/>
                    <a:pt x="96" y="980"/>
                    <a:pt x="72" y="27"/>
                  </a:cubicBezTo>
                  <a:cubicBezTo>
                    <a:pt x="72" y="9"/>
                    <a:pt x="60" y="0"/>
                    <a:pt x="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p:cNvSpPr/>
            <p:nvPr/>
          </p:nvSpPr>
          <p:spPr>
            <a:xfrm>
              <a:off x="8848725" y="4078825"/>
              <a:ext cx="5375" cy="60900"/>
            </a:xfrm>
            <a:custGeom>
              <a:avLst/>
              <a:gdLst/>
              <a:ahLst/>
              <a:cxnLst/>
              <a:rect l="l" t="t" r="r" b="b"/>
              <a:pathLst>
                <a:path w="215" h="2436" extrusionOk="0">
                  <a:moveTo>
                    <a:pt x="173" y="1"/>
                  </a:moveTo>
                  <a:cubicBezTo>
                    <a:pt x="160" y="1"/>
                    <a:pt x="148" y="8"/>
                    <a:pt x="143" y="28"/>
                  </a:cubicBezTo>
                  <a:cubicBezTo>
                    <a:pt x="36" y="813"/>
                    <a:pt x="0" y="1611"/>
                    <a:pt x="48" y="2409"/>
                  </a:cubicBezTo>
                  <a:cubicBezTo>
                    <a:pt x="48" y="2427"/>
                    <a:pt x="63" y="2436"/>
                    <a:pt x="76" y="2436"/>
                  </a:cubicBezTo>
                  <a:cubicBezTo>
                    <a:pt x="89" y="2436"/>
                    <a:pt x="101" y="2427"/>
                    <a:pt x="95" y="2409"/>
                  </a:cubicBezTo>
                  <a:cubicBezTo>
                    <a:pt x="60" y="1611"/>
                    <a:pt x="95" y="825"/>
                    <a:pt x="214" y="39"/>
                  </a:cubicBezTo>
                  <a:cubicBezTo>
                    <a:pt x="214" y="18"/>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8837400" y="4039250"/>
              <a:ext cx="4200" cy="70475"/>
            </a:xfrm>
            <a:custGeom>
              <a:avLst/>
              <a:gdLst/>
              <a:ahLst/>
              <a:cxnLst/>
              <a:rect l="l" t="t" r="r" b="b"/>
              <a:pathLst>
                <a:path w="168" h="2819" extrusionOk="0">
                  <a:moveTo>
                    <a:pt x="138" y="0"/>
                  </a:moveTo>
                  <a:cubicBezTo>
                    <a:pt x="123" y="0"/>
                    <a:pt x="108" y="9"/>
                    <a:pt x="108" y="27"/>
                  </a:cubicBezTo>
                  <a:cubicBezTo>
                    <a:pt x="60" y="956"/>
                    <a:pt x="24" y="1872"/>
                    <a:pt x="1" y="2801"/>
                  </a:cubicBezTo>
                  <a:cubicBezTo>
                    <a:pt x="1" y="2813"/>
                    <a:pt x="7" y="2819"/>
                    <a:pt x="12" y="2819"/>
                  </a:cubicBezTo>
                  <a:cubicBezTo>
                    <a:pt x="18" y="2819"/>
                    <a:pt x="24" y="2813"/>
                    <a:pt x="24" y="2801"/>
                  </a:cubicBezTo>
                  <a:cubicBezTo>
                    <a:pt x="96" y="1884"/>
                    <a:pt x="132" y="956"/>
                    <a:pt x="167" y="27"/>
                  </a:cubicBezTo>
                  <a:cubicBezTo>
                    <a:pt x="167" y="9"/>
                    <a:pt x="15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8901100" y="4118600"/>
              <a:ext cx="5850" cy="63175"/>
            </a:xfrm>
            <a:custGeom>
              <a:avLst/>
              <a:gdLst/>
              <a:ahLst/>
              <a:cxnLst/>
              <a:rect l="l" t="t" r="r" b="b"/>
              <a:pathLst>
                <a:path w="234" h="2527" extrusionOk="0">
                  <a:moveTo>
                    <a:pt x="208" y="0"/>
                  </a:moveTo>
                  <a:cubicBezTo>
                    <a:pt x="199" y="0"/>
                    <a:pt x="191" y="3"/>
                    <a:pt x="191" y="8"/>
                  </a:cubicBezTo>
                  <a:cubicBezTo>
                    <a:pt x="36" y="830"/>
                    <a:pt x="1" y="1675"/>
                    <a:pt x="1" y="2508"/>
                  </a:cubicBezTo>
                  <a:cubicBezTo>
                    <a:pt x="1" y="2520"/>
                    <a:pt x="9" y="2526"/>
                    <a:pt x="18" y="2526"/>
                  </a:cubicBezTo>
                  <a:cubicBezTo>
                    <a:pt x="27" y="2526"/>
                    <a:pt x="36" y="2520"/>
                    <a:pt x="36" y="2508"/>
                  </a:cubicBezTo>
                  <a:cubicBezTo>
                    <a:pt x="48" y="1675"/>
                    <a:pt x="131" y="853"/>
                    <a:pt x="227" y="20"/>
                  </a:cubicBezTo>
                  <a:cubicBezTo>
                    <a:pt x="234" y="6"/>
                    <a:pt x="220"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1"/>
            <p:cNvSpPr/>
            <p:nvPr/>
          </p:nvSpPr>
          <p:spPr>
            <a:xfrm>
              <a:off x="8913300" y="4098600"/>
              <a:ext cx="5975" cy="63225"/>
            </a:xfrm>
            <a:custGeom>
              <a:avLst/>
              <a:gdLst/>
              <a:ahLst/>
              <a:cxnLst/>
              <a:rect l="l" t="t" r="r" b="b"/>
              <a:pathLst>
                <a:path w="239" h="2529" extrusionOk="0">
                  <a:moveTo>
                    <a:pt x="214" y="1"/>
                  </a:moveTo>
                  <a:cubicBezTo>
                    <a:pt x="205" y="1"/>
                    <a:pt x="196" y="7"/>
                    <a:pt x="191" y="22"/>
                  </a:cubicBezTo>
                  <a:cubicBezTo>
                    <a:pt x="24" y="844"/>
                    <a:pt x="1" y="1677"/>
                    <a:pt x="48" y="2511"/>
                  </a:cubicBezTo>
                  <a:cubicBezTo>
                    <a:pt x="54" y="2523"/>
                    <a:pt x="66" y="2529"/>
                    <a:pt x="77" y="2529"/>
                  </a:cubicBezTo>
                  <a:cubicBezTo>
                    <a:pt x="87" y="2529"/>
                    <a:pt x="96" y="2523"/>
                    <a:pt x="96" y="2511"/>
                  </a:cubicBezTo>
                  <a:cubicBezTo>
                    <a:pt x="48" y="1677"/>
                    <a:pt x="108" y="856"/>
                    <a:pt x="239" y="34"/>
                  </a:cubicBezTo>
                  <a:cubicBezTo>
                    <a:pt x="239" y="13"/>
                    <a:pt x="227" y="1"/>
                    <a:pt x="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8923425" y="4093725"/>
              <a:ext cx="3900" cy="55900"/>
            </a:xfrm>
            <a:custGeom>
              <a:avLst/>
              <a:gdLst/>
              <a:ahLst/>
              <a:cxnLst/>
              <a:rect l="l" t="t" r="r" b="b"/>
              <a:pathLst>
                <a:path w="156" h="2236" extrusionOk="0">
                  <a:moveTo>
                    <a:pt x="124" y="0"/>
                  </a:moveTo>
                  <a:cubicBezTo>
                    <a:pt x="108" y="0"/>
                    <a:pt x="90" y="9"/>
                    <a:pt x="84" y="27"/>
                  </a:cubicBezTo>
                  <a:cubicBezTo>
                    <a:pt x="0" y="753"/>
                    <a:pt x="0" y="1479"/>
                    <a:pt x="48" y="2218"/>
                  </a:cubicBezTo>
                  <a:cubicBezTo>
                    <a:pt x="48" y="2229"/>
                    <a:pt x="60" y="2235"/>
                    <a:pt x="72" y="2235"/>
                  </a:cubicBezTo>
                  <a:cubicBezTo>
                    <a:pt x="84" y="2235"/>
                    <a:pt x="96" y="2229"/>
                    <a:pt x="96" y="2218"/>
                  </a:cubicBezTo>
                  <a:cubicBezTo>
                    <a:pt x="48" y="1479"/>
                    <a:pt x="72" y="753"/>
                    <a:pt x="155" y="27"/>
                  </a:cubicBezTo>
                  <a:cubicBezTo>
                    <a:pt x="155" y="9"/>
                    <a:pt x="140" y="0"/>
                    <a:pt x="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8939500" y="4111025"/>
              <a:ext cx="5850" cy="36100"/>
            </a:xfrm>
            <a:custGeom>
              <a:avLst/>
              <a:gdLst/>
              <a:ahLst/>
              <a:cxnLst/>
              <a:rect l="l" t="t" r="r" b="b"/>
              <a:pathLst>
                <a:path w="234" h="1444" extrusionOk="0">
                  <a:moveTo>
                    <a:pt x="175" y="0"/>
                  </a:moveTo>
                  <a:cubicBezTo>
                    <a:pt x="168" y="0"/>
                    <a:pt x="160" y="4"/>
                    <a:pt x="155" y="13"/>
                  </a:cubicBezTo>
                  <a:cubicBezTo>
                    <a:pt x="0" y="466"/>
                    <a:pt x="48" y="978"/>
                    <a:pt x="191" y="1430"/>
                  </a:cubicBezTo>
                  <a:cubicBezTo>
                    <a:pt x="191" y="1439"/>
                    <a:pt x="198" y="1443"/>
                    <a:pt x="206" y="1443"/>
                  </a:cubicBezTo>
                  <a:cubicBezTo>
                    <a:pt x="219" y="1443"/>
                    <a:pt x="234" y="1433"/>
                    <a:pt x="227" y="1418"/>
                  </a:cubicBezTo>
                  <a:cubicBezTo>
                    <a:pt x="84" y="930"/>
                    <a:pt x="119" y="514"/>
                    <a:pt x="191" y="25"/>
                  </a:cubicBezTo>
                  <a:cubicBezTo>
                    <a:pt x="198" y="11"/>
                    <a:pt x="187"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8957650" y="4113700"/>
              <a:ext cx="3900" cy="40900"/>
            </a:xfrm>
            <a:custGeom>
              <a:avLst/>
              <a:gdLst/>
              <a:ahLst/>
              <a:cxnLst/>
              <a:rect l="l" t="t" r="r" b="b"/>
              <a:pathLst>
                <a:path w="156" h="1636" extrusionOk="0">
                  <a:moveTo>
                    <a:pt x="120" y="1"/>
                  </a:moveTo>
                  <a:cubicBezTo>
                    <a:pt x="113" y="1"/>
                    <a:pt x="108" y="5"/>
                    <a:pt x="108" y="14"/>
                  </a:cubicBezTo>
                  <a:cubicBezTo>
                    <a:pt x="25" y="538"/>
                    <a:pt x="25" y="1085"/>
                    <a:pt x="1" y="1609"/>
                  </a:cubicBezTo>
                  <a:cubicBezTo>
                    <a:pt x="1" y="1627"/>
                    <a:pt x="13" y="1636"/>
                    <a:pt x="25" y="1636"/>
                  </a:cubicBezTo>
                  <a:cubicBezTo>
                    <a:pt x="36" y="1636"/>
                    <a:pt x="48" y="1627"/>
                    <a:pt x="48" y="1609"/>
                  </a:cubicBezTo>
                  <a:cubicBezTo>
                    <a:pt x="84" y="1085"/>
                    <a:pt x="155" y="549"/>
                    <a:pt x="144" y="26"/>
                  </a:cubicBezTo>
                  <a:cubicBezTo>
                    <a:pt x="144" y="11"/>
                    <a:pt x="130"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p:cNvSpPr/>
            <p:nvPr/>
          </p:nvSpPr>
          <p:spPr>
            <a:xfrm>
              <a:off x="8972550" y="4121025"/>
              <a:ext cx="4175" cy="33250"/>
            </a:xfrm>
            <a:custGeom>
              <a:avLst/>
              <a:gdLst/>
              <a:ahLst/>
              <a:cxnLst/>
              <a:rect l="l" t="t" r="r" b="b"/>
              <a:pathLst>
                <a:path w="167" h="1330" extrusionOk="0">
                  <a:moveTo>
                    <a:pt x="149" y="0"/>
                  </a:moveTo>
                  <a:cubicBezTo>
                    <a:pt x="140" y="0"/>
                    <a:pt x="131" y="6"/>
                    <a:pt x="131" y="18"/>
                  </a:cubicBezTo>
                  <a:cubicBezTo>
                    <a:pt x="0" y="435"/>
                    <a:pt x="24" y="899"/>
                    <a:pt x="95" y="1316"/>
                  </a:cubicBezTo>
                  <a:cubicBezTo>
                    <a:pt x="100" y="1325"/>
                    <a:pt x="108" y="1329"/>
                    <a:pt x="115" y="1329"/>
                  </a:cubicBezTo>
                  <a:cubicBezTo>
                    <a:pt x="128" y="1329"/>
                    <a:pt x="138" y="1319"/>
                    <a:pt x="131" y="1304"/>
                  </a:cubicBezTo>
                  <a:cubicBezTo>
                    <a:pt x="71" y="864"/>
                    <a:pt x="107" y="459"/>
                    <a:pt x="167" y="18"/>
                  </a:cubicBezTo>
                  <a:cubicBezTo>
                    <a:pt x="167" y="6"/>
                    <a:pt x="158" y="0"/>
                    <a:pt x="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p:cNvSpPr/>
            <p:nvPr/>
          </p:nvSpPr>
          <p:spPr>
            <a:xfrm>
              <a:off x="8990700" y="4131150"/>
              <a:ext cx="2400" cy="30900"/>
            </a:xfrm>
            <a:custGeom>
              <a:avLst/>
              <a:gdLst/>
              <a:ahLst/>
              <a:cxnLst/>
              <a:rect l="l" t="t" r="r" b="b"/>
              <a:pathLst>
                <a:path w="96" h="1236" extrusionOk="0">
                  <a:moveTo>
                    <a:pt x="48" y="0"/>
                  </a:moveTo>
                  <a:cubicBezTo>
                    <a:pt x="36" y="0"/>
                    <a:pt x="24" y="6"/>
                    <a:pt x="24" y="18"/>
                  </a:cubicBezTo>
                  <a:cubicBezTo>
                    <a:pt x="0" y="411"/>
                    <a:pt x="24" y="816"/>
                    <a:pt x="24" y="1209"/>
                  </a:cubicBezTo>
                  <a:cubicBezTo>
                    <a:pt x="24" y="1227"/>
                    <a:pt x="36" y="1236"/>
                    <a:pt x="48" y="1236"/>
                  </a:cubicBezTo>
                  <a:cubicBezTo>
                    <a:pt x="60" y="1236"/>
                    <a:pt x="72" y="1227"/>
                    <a:pt x="72" y="1209"/>
                  </a:cubicBezTo>
                  <a:cubicBezTo>
                    <a:pt x="72" y="816"/>
                    <a:pt x="96" y="411"/>
                    <a:pt x="72" y="18"/>
                  </a:cubicBezTo>
                  <a:cubicBezTo>
                    <a:pt x="72" y="6"/>
                    <a:pt x="60" y="0"/>
                    <a:pt x="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9010650" y="4133600"/>
              <a:ext cx="2100" cy="35675"/>
            </a:xfrm>
            <a:custGeom>
              <a:avLst/>
              <a:gdLst/>
              <a:ahLst/>
              <a:cxnLst/>
              <a:rect l="l" t="t" r="r" b="b"/>
              <a:pathLst>
                <a:path w="84" h="1427" extrusionOk="0">
                  <a:moveTo>
                    <a:pt x="42" y="0"/>
                  </a:moveTo>
                  <a:cubicBezTo>
                    <a:pt x="33" y="0"/>
                    <a:pt x="24" y="9"/>
                    <a:pt x="24" y="27"/>
                  </a:cubicBezTo>
                  <a:cubicBezTo>
                    <a:pt x="0" y="480"/>
                    <a:pt x="24" y="944"/>
                    <a:pt x="24" y="1408"/>
                  </a:cubicBezTo>
                  <a:cubicBezTo>
                    <a:pt x="24" y="1420"/>
                    <a:pt x="33" y="1426"/>
                    <a:pt x="42" y="1426"/>
                  </a:cubicBezTo>
                  <a:cubicBezTo>
                    <a:pt x="51" y="1426"/>
                    <a:pt x="60" y="1420"/>
                    <a:pt x="60" y="1408"/>
                  </a:cubicBezTo>
                  <a:cubicBezTo>
                    <a:pt x="60" y="944"/>
                    <a:pt x="83" y="480"/>
                    <a:pt x="60" y="27"/>
                  </a:cubicBezTo>
                  <a:cubicBezTo>
                    <a:pt x="60" y="9"/>
                    <a:pt x="51" y="0"/>
                    <a:pt x="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9028500" y="4141050"/>
              <a:ext cx="4200" cy="30825"/>
            </a:xfrm>
            <a:custGeom>
              <a:avLst/>
              <a:gdLst/>
              <a:ahLst/>
              <a:cxnLst/>
              <a:rect l="l" t="t" r="r" b="b"/>
              <a:pathLst>
                <a:path w="168" h="1233" extrusionOk="0">
                  <a:moveTo>
                    <a:pt x="26" y="0"/>
                  </a:moveTo>
                  <a:cubicBezTo>
                    <a:pt x="12" y="0"/>
                    <a:pt x="0" y="9"/>
                    <a:pt x="0" y="27"/>
                  </a:cubicBezTo>
                  <a:cubicBezTo>
                    <a:pt x="24" y="420"/>
                    <a:pt x="84" y="813"/>
                    <a:pt x="119" y="1206"/>
                  </a:cubicBezTo>
                  <a:cubicBezTo>
                    <a:pt x="119" y="1223"/>
                    <a:pt x="131" y="1232"/>
                    <a:pt x="143" y="1232"/>
                  </a:cubicBezTo>
                  <a:cubicBezTo>
                    <a:pt x="155" y="1232"/>
                    <a:pt x="167" y="1223"/>
                    <a:pt x="167" y="1206"/>
                  </a:cubicBezTo>
                  <a:cubicBezTo>
                    <a:pt x="131" y="813"/>
                    <a:pt x="108" y="420"/>
                    <a:pt x="60" y="27"/>
                  </a:cubicBezTo>
                  <a:cubicBezTo>
                    <a:pt x="54" y="9"/>
                    <a:pt x="39"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9048250" y="4138400"/>
              <a:ext cx="5575" cy="31050"/>
            </a:xfrm>
            <a:custGeom>
              <a:avLst/>
              <a:gdLst/>
              <a:ahLst/>
              <a:cxnLst/>
              <a:rect l="l" t="t" r="r" b="b"/>
              <a:pathLst>
                <a:path w="223" h="1242" extrusionOk="0">
                  <a:moveTo>
                    <a:pt x="44" y="1"/>
                  </a:moveTo>
                  <a:cubicBezTo>
                    <a:pt x="28" y="1"/>
                    <a:pt x="13" y="11"/>
                    <a:pt x="20" y="26"/>
                  </a:cubicBezTo>
                  <a:cubicBezTo>
                    <a:pt x="127" y="431"/>
                    <a:pt x="151" y="812"/>
                    <a:pt x="8" y="1216"/>
                  </a:cubicBezTo>
                  <a:cubicBezTo>
                    <a:pt x="1" y="1231"/>
                    <a:pt x="16" y="1241"/>
                    <a:pt x="29" y="1241"/>
                  </a:cubicBezTo>
                  <a:cubicBezTo>
                    <a:pt x="37" y="1241"/>
                    <a:pt x="44" y="1237"/>
                    <a:pt x="44" y="1228"/>
                  </a:cubicBezTo>
                  <a:cubicBezTo>
                    <a:pt x="199" y="835"/>
                    <a:pt x="222" y="407"/>
                    <a:pt x="68" y="14"/>
                  </a:cubicBezTo>
                  <a:cubicBezTo>
                    <a:pt x="63" y="5"/>
                    <a:pt x="53" y="1"/>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9069275" y="4135825"/>
              <a:ext cx="3900" cy="28900"/>
            </a:xfrm>
            <a:custGeom>
              <a:avLst/>
              <a:gdLst/>
              <a:ahLst/>
              <a:cxnLst/>
              <a:rect l="l" t="t" r="r" b="b"/>
              <a:pathLst>
                <a:path w="156" h="1156" extrusionOk="0">
                  <a:moveTo>
                    <a:pt x="126" y="0"/>
                  </a:moveTo>
                  <a:cubicBezTo>
                    <a:pt x="116" y="0"/>
                    <a:pt x="108" y="7"/>
                    <a:pt x="108" y="22"/>
                  </a:cubicBezTo>
                  <a:cubicBezTo>
                    <a:pt x="48" y="391"/>
                    <a:pt x="24" y="760"/>
                    <a:pt x="1" y="1129"/>
                  </a:cubicBezTo>
                  <a:cubicBezTo>
                    <a:pt x="1" y="1147"/>
                    <a:pt x="12" y="1156"/>
                    <a:pt x="24" y="1156"/>
                  </a:cubicBezTo>
                  <a:cubicBezTo>
                    <a:pt x="36" y="1156"/>
                    <a:pt x="48" y="1147"/>
                    <a:pt x="48" y="1129"/>
                  </a:cubicBezTo>
                  <a:cubicBezTo>
                    <a:pt x="84" y="760"/>
                    <a:pt x="143" y="391"/>
                    <a:pt x="155" y="34"/>
                  </a:cubicBezTo>
                  <a:cubicBezTo>
                    <a:pt x="155" y="13"/>
                    <a:pt x="139"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9087850" y="4138475"/>
              <a:ext cx="5275" cy="23750"/>
            </a:xfrm>
            <a:custGeom>
              <a:avLst/>
              <a:gdLst/>
              <a:ahLst/>
              <a:cxnLst/>
              <a:rect l="l" t="t" r="r" b="b"/>
              <a:pathLst>
                <a:path w="211" h="950" extrusionOk="0">
                  <a:moveTo>
                    <a:pt x="130" y="0"/>
                  </a:moveTo>
                  <a:cubicBezTo>
                    <a:pt x="117" y="0"/>
                    <a:pt x="103" y="10"/>
                    <a:pt x="103" y="23"/>
                  </a:cubicBezTo>
                  <a:cubicBezTo>
                    <a:pt x="115" y="332"/>
                    <a:pt x="103" y="618"/>
                    <a:pt x="8" y="916"/>
                  </a:cubicBezTo>
                  <a:cubicBezTo>
                    <a:pt x="1" y="936"/>
                    <a:pt x="14" y="949"/>
                    <a:pt x="29" y="949"/>
                  </a:cubicBezTo>
                  <a:cubicBezTo>
                    <a:pt x="39" y="949"/>
                    <a:pt x="50" y="943"/>
                    <a:pt x="55" y="928"/>
                  </a:cubicBezTo>
                  <a:cubicBezTo>
                    <a:pt x="151" y="642"/>
                    <a:pt x="210" y="320"/>
                    <a:pt x="151" y="23"/>
                  </a:cubicBezTo>
                  <a:cubicBezTo>
                    <a:pt x="151" y="7"/>
                    <a:pt x="141"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9106775" y="4140800"/>
              <a:ext cx="4075" cy="25975"/>
            </a:xfrm>
            <a:custGeom>
              <a:avLst/>
              <a:gdLst/>
              <a:ahLst/>
              <a:cxnLst/>
              <a:rect l="l" t="t" r="r" b="b"/>
              <a:pathLst>
                <a:path w="163" h="1039" extrusionOk="0">
                  <a:moveTo>
                    <a:pt x="132" y="0"/>
                  </a:moveTo>
                  <a:cubicBezTo>
                    <a:pt x="122" y="0"/>
                    <a:pt x="112" y="4"/>
                    <a:pt x="108" y="13"/>
                  </a:cubicBezTo>
                  <a:cubicBezTo>
                    <a:pt x="13" y="346"/>
                    <a:pt x="1" y="692"/>
                    <a:pt x="60" y="1025"/>
                  </a:cubicBezTo>
                  <a:cubicBezTo>
                    <a:pt x="60" y="1034"/>
                    <a:pt x="65" y="1038"/>
                    <a:pt x="72" y="1038"/>
                  </a:cubicBezTo>
                  <a:cubicBezTo>
                    <a:pt x="82" y="1038"/>
                    <a:pt x="96" y="1028"/>
                    <a:pt x="96" y="1013"/>
                  </a:cubicBezTo>
                  <a:cubicBezTo>
                    <a:pt x="48" y="680"/>
                    <a:pt x="84" y="358"/>
                    <a:pt x="156" y="25"/>
                  </a:cubicBezTo>
                  <a:cubicBezTo>
                    <a:pt x="163" y="10"/>
                    <a:pt x="147"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9125625" y="4140950"/>
              <a:ext cx="5000" cy="18600"/>
            </a:xfrm>
            <a:custGeom>
              <a:avLst/>
              <a:gdLst/>
              <a:ahLst/>
              <a:cxnLst/>
              <a:rect l="l" t="t" r="r" b="b"/>
              <a:pathLst>
                <a:path w="200" h="744" extrusionOk="0">
                  <a:moveTo>
                    <a:pt x="105" y="1"/>
                  </a:moveTo>
                  <a:cubicBezTo>
                    <a:pt x="89" y="1"/>
                    <a:pt x="73" y="16"/>
                    <a:pt x="80" y="31"/>
                  </a:cubicBezTo>
                  <a:cubicBezTo>
                    <a:pt x="116" y="281"/>
                    <a:pt x="104" y="495"/>
                    <a:pt x="9" y="721"/>
                  </a:cubicBezTo>
                  <a:cubicBezTo>
                    <a:pt x="1" y="730"/>
                    <a:pt x="9" y="744"/>
                    <a:pt x="19" y="744"/>
                  </a:cubicBezTo>
                  <a:cubicBezTo>
                    <a:pt x="24" y="744"/>
                    <a:pt x="29" y="741"/>
                    <a:pt x="33" y="733"/>
                  </a:cubicBezTo>
                  <a:cubicBezTo>
                    <a:pt x="140" y="519"/>
                    <a:pt x="199" y="257"/>
                    <a:pt x="128" y="19"/>
                  </a:cubicBezTo>
                  <a:cubicBezTo>
                    <a:pt x="123" y="6"/>
                    <a:pt x="114"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9148450" y="4138400"/>
              <a:ext cx="4200" cy="28700"/>
            </a:xfrm>
            <a:custGeom>
              <a:avLst/>
              <a:gdLst/>
              <a:ahLst/>
              <a:cxnLst/>
              <a:rect l="l" t="t" r="r" b="b"/>
              <a:pathLst>
                <a:path w="168" h="1148" extrusionOk="0">
                  <a:moveTo>
                    <a:pt x="135" y="1"/>
                  </a:moveTo>
                  <a:cubicBezTo>
                    <a:pt x="127" y="1"/>
                    <a:pt x="120" y="5"/>
                    <a:pt x="120" y="14"/>
                  </a:cubicBezTo>
                  <a:cubicBezTo>
                    <a:pt x="48" y="383"/>
                    <a:pt x="36" y="764"/>
                    <a:pt x="1" y="1121"/>
                  </a:cubicBezTo>
                  <a:cubicBezTo>
                    <a:pt x="1" y="1139"/>
                    <a:pt x="13" y="1148"/>
                    <a:pt x="24" y="1148"/>
                  </a:cubicBezTo>
                  <a:cubicBezTo>
                    <a:pt x="36" y="1148"/>
                    <a:pt x="48" y="1139"/>
                    <a:pt x="48" y="1121"/>
                  </a:cubicBezTo>
                  <a:cubicBezTo>
                    <a:pt x="96" y="764"/>
                    <a:pt x="155" y="395"/>
                    <a:pt x="167" y="26"/>
                  </a:cubicBezTo>
                  <a:cubicBezTo>
                    <a:pt x="167" y="11"/>
                    <a:pt x="14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p:cNvSpPr/>
            <p:nvPr/>
          </p:nvSpPr>
          <p:spPr>
            <a:xfrm>
              <a:off x="9166725" y="4133400"/>
              <a:ext cx="6150" cy="28525"/>
            </a:xfrm>
            <a:custGeom>
              <a:avLst/>
              <a:gdLst/>
              <a:ahLst/>
              <a:cxnLst/>
              <a:rect l="l" t="t" r="r" b="b"/>
              <a:pathLst>
                <a:path w="246" h="1141" extrusionOk="0">
                  <a:moveTo>
                    <a:pt x="219" y="1"/>
                  </a:moveTo>
                  <a:cubicBezTo>
                    <a:pt x="208" y="1"/>
                    <a:pt x="198" y="7"/>
                    <a:pt x="198" y="23"/>
                  </a:cubicBezTo>
                  <a:cubicBezTo>
                    <a:pt x="103" y="369"/>
                    <a:pt x="67" y="750"/>
                    <a:pt x="8" y="1107"/>
                  </a:cubicBezTo>
                  <a:cubicBezTo>
                    <a:pt x="1" y="1128"/>
                    <a:pt x="14" y="1140"/>
                    <a:pt x="26" y="1140"/>
                  </a:cubicBezTo>
                  <a:cubicBezTo>
                    <a:pt x="35" y="1140"/>
                    <a:pt x="44" y="1134"/>
                    <a:pt x="44" y="1119"/>
                  </a:cubicBezTo>
                  <a:cubicBezTo>
                    <a:pt x="115" y="762"/>
                    <a:pt x="210" y="392"/>
                    <a:pt x="246" y="23"/>
                  </a:cubicBezTo>
                  <a:cubicBezTo>
                    <a:pt x="246" y="10"/>
                    <a:pt x="232"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9185650" y="4130800"/>
              <a:ext cx="7925" cy="23900"/>
            </a:xfrm>
            <a:custGeom>
              <a:avLst/>
              <a:gdLst/>
              <a:ahLst/>
              <a:cxnLst/>
              <a:rect l="l" t="t" r="r" b="b"/>
              <a:pathLst>
                <a:path w="317" h="956" extrusionOk="0">
                  <a:moveTo>
                    <a:pt x="276" y="0"/>
                  </a:moveTo>
                  <a:cubicBezTo>
                    <a:pt x="270" y="0"/>
                    <a:pt x="266" y="3"/>
                    <a:pt x="263" y="8"/>
                  </a:cubicBezTo>
                  <a:cubicBezTo>
                    <a:pt x="60" y="270"/>
                    <a:pt x="1" y="616"/>
                    <a:pt x="72" y="937"/>
                  </a:cubicBezTo>
                  <a:cubicBezTo>
                    <a:pt x="72" y="950"/>
                    <a:pt x="79" y="955"/>
                    <a:pt x="87" y="955"/>
                  </a:cubicBezTo>
                  <a:cubicBezTo>
                    <a:pt x="101" y="955"/>
                    <a:pt x="120" y="940"/>
                    <a:pt x="120" y="925"/>
                  </a:cubicBezTo>
                  <a:cubicBezTo>
                    <a:pt x="60" y="604"/>
                    <a:pt x="144" y="318"/>
                    <a:pt x="299" y="44"/>
                  </a:cubicBezTo>
                  <a:cubicBezTo>
                    <a:pt x="317" y="26"/>
                    <a:pt x="29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9203225" y="4123525"/>
              <a:ext cx="4475" cy="28525"/>
            </a:xfrm>
            <a:custGeom>
              <a:avLst/>
              <a:gdLst/>
              <a:ahLst/>
              <a:cxnLst/>
              <a:rect l="l" t="t" r="r" b="b"/>
              <a:pathLst>
                <a:path w="179" h="1141" extrusionOk="0">
                  <a:moveTo>
                    <a:pt x="147" y="1"/>
                  </a:moveTo>
                  <a:cubicBezTo>
                    <a:pt x="138" y="1"/>
                    <a:pt x="131" y="4"/>
                    <a:pt x="131" y="14"/>
                  </a:cubicBezTo>
                  <a:cubicBezTo>
                    <a:pt x="60" y="383"/>
                    <a:pt x="36" y="752"/>
                    <a:pt x="0" y="1121"/>
                  </a:cubicBezTo>
                  <a:cubicBezTo>
                    <a:pt x="0" y="1135"/>
                    <a:pt x="9" y="1141"/>
                    <a:pt x="15" y="1141"/>
                  </a:cubicBezTo>
                  <a:cubicBezTo>
                    <a:pt x="20" y="1141"/>
                    <a:pt x="24" y="1138"/>
                    <a:pt x="24" y="1133"/>
                  </a:cubicBezTo>
                  <a:cubicBezTo>
                    <a:pt x="84" y="764"/>
                    <a:pt x="155" y="395"/>
                    <a:pt x="179" y="25"/>
                  </a:cubicBezTo>
                  <a:cubicBezTo>
                    <a:pt x="179" y="11"/>
                    <a:pt x="16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8965700" y="4026275"/>
              <a:ext cx="18075" cy="27600"/>
            </a:xfrm>
            <a:custGeom>
              <a:avLst/>
              <a:gdLst/>
              <a:ahLst/>
              <a:cxnLst/>
              <a:rect l="l" t="t" r="r" b="b"/>
              <a:pathLst>
                <a:path w="723" h="1104" extrusionOk="0">
                  <a:moveTo>
                    <a:pt x="22" y="0"/>
                  </a:moveTo>
                  <a:cubicBezTo>
                    <a:pt x="12" y="0"/>
                    <a:pt x="0" y="14"/>
                    <a:pt x="0" y="22"/>
                  </a:cubicBezTo>
                  <a:cubicBezTo>
                    <a:pt x="179" y="391"/>
                    <a:pt x="405" y="784"/>
                    <a:pt x="679" y="1094"/>
                  </a:cubicBezTo>
                  <a:cubicBezTo>
                    <a:pt x="686" y="1101"/>
                    <a:pt x="693" y="1104"/>
                    <a:pt x="699" y="1104"/>
                  </a:cubicBezTo>
                  <a:cubicBezTo>
                    <a:pt x="714" y="1104"/>
                    <a:pt x="723" y="1087"/>
                    <a:pt x="715" y="1070"/>
                  </a:cubicBezTo>
                  <a:cubicBezTo>
                    <a:pt x="512" y="713"/>
                    <a:pt x="262" y="355"/>
                    <a:pt x="36" y="10"/>
                  </a:cubicBezTo>
                  <a:cubicBezTo>
                    <a:pt x="32" y="3"/>
                    <a:pt x="27" y="0"/>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8976100" y="4017625"/>
              <a:ext cx="15100" cy="23800"/>
            </a:xfrm>
            <a:custGeom>
              <a:avLst/>
              <a:gdLst/>
              <a:ahLst/>
              <a:cxnLst/>
              <a:rect l="l" t="t" r="r" b="b"/>
              <a:pathLst>
                <a:path w="604" h="952" extrusionOk="0">
                  <a:moveTo>
                    <a:pt x="76" y="1"/>
                  </a:moveTo>
                  <a:cubicBezTo>
                    <a:pt x="59" y="1"/>
                    <a:pt x="44" y="7"/>
                    <a:pt x="37" y="23"/>
                  </a:cubicBezTo>
                  <a:cubicBezTo>
                    <a:pt x="1" y="82"/>
                    <a:pt x="168" y="309"/>
                    <a:pt x="191" y="356"/>
                  </a:cubicBezTo>
                  <a:cubicBezTo>
                    <a:pt x="299" y="559"/>
                    <a:pt x="406" y="761"/>
                    <a:pt x="549" y="940"/>
                  </a:cubicBezTo>
                  <a:cubicBezTo>
                    <a:pt x="557" y="948"/>
                    <a:pt x="567" y="952"/>
                    <a:pt x="576" y="952"/>
                  </a:cubicBezTo>
                  <a:cubicBezTo>
                    <a:pt x="592" y="952"/>
                    <a:pt x="604" y="939"/>
                    <a:pt x="596" y="916"/>
                  </a:cubicBezTo>
                  <a:cubicBezTo>
                    <a:pt x="513" y="749"/>
                    <a:pt x="406" y="606"/>
                    <a:pt x="310" y="451"/>
                  </a:cubicBezTo>
                  <a:cubicBezTo>
                    <a:pt x="264" y="382"/>
                    <a:pt x="85" y="158"/>
                    <a:pt x="105" y="67"/>
                  </a:cubicBezTo>
                  <a:lnTo>
                    <a:pt x="105" y="67"/>
                  </a:lnTo>
                  <a:cubicBezTo>
                    <a:pt x="107" y="72"/>
                    <a:pt x="113" y="75"/>
                    <a:pt x="120" y="75"/>
                  </a:cubicBezTo>
                  <a:cubicBezTo>
                    <a:pt x="124" y="75"/>
                    <a:pt x="128" y="74"/>
                    <a:pt x="132" y="70"/>
                  </a:cubicBezTo>
                  <a:cubicBezTo>
                    <a:pt x="148" y="30"/>
                    <a:pt x="110" y="1"/>
                    <a:pt x="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8983550" y="3997325"/>
              <a:ext cx="13650" cy="31200"/>
            </a:xfrm>
            <a:custGeom>
              <a:avLst/>
              <a:gdLst/>
              <a:ahLst/>
              <a:cxnLst/>
              <a:rect l="l" t="t" r="r" b="b"/>
              <a:pathLst>
                <a:path w="546" h="1248" extrusionOk="0">
                  <a:moveTo>
                    <a:pt x="25" y="0"/>
                  </a:moveTo>
                  <a:cubicBezTo>
                    <a:pt x="14" y="0"/>
                    <a:pt x="1" y="10"/>
                    <a:pt x="1" y="25"/>
                  </a:cubicBezTo>
                  <a:cubicBezTo>
                    <a:pt x="60" y="466"/>
                    <a:pt x="227" y="882"/>
                    <a:pt x="501" y="1240"/>
                  </a:cubicBezTo>
                  <a:cubicBezTo>
                    <a:pt x="503" y="1245"/>
                    <a:pt x="507" y="1247"/>
                    <a:pt x="512" y="1247"/>
                  </a:cubicBezTo>
                  <a:cubicBezTo>
                    <a:pt x="527" y="1247"/>
                    <a:pt x="545" y="1222"/>
                    <a:pt x="536" y="1204"/>
                  </a:cubicBezTo>
                  <a:cubicBezTo>
                    <a:pt x="286" y="835"/>
                    <a:pt x="108" y="454"/>
                    <a:pt x="36" y="13"/>
                  </a:cubicBezTo>
                  <a:cubicBezTo>
                    <a:pt x="36" y="4"/>
                    <a:pt x="31" y="0"/>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51"/>
          <p:cNvSpPr/>
          <p:nvPr/>
        </p:nvSpPr>
        <p:spPr>
          <a:xfrm rot="-9286699">
            <a:off x="3799715" y="3358249"/>
            <a:ext cx="337337" cy="480515"/>
          </a:xfrm>
          <a:custGeom>
            <a:avLst/>
            <a:gdLst/>
            <a:ahLst/>
            <a:cxnLst/>
            <a:rect l="l" t="t" r="r" b="b"/>
            <a:pathLst>
              <a:path w="11228" h="15993" extrusionOk="0">
                <a:moveTo>
                  <a:pt x="4453" y="4217"/>
                </a:moveTo>
                <a:cubicBezTo>
                  <a:pt x="4477" y="4265"/>
                  <a:pt x="4524" y="4313"/>
                  <a:pt x="4560" y="4360"/>
                </a:cubicBezTo>
                <a:cubicBezTo>
                  <a:pt x="4489" y="4444"/>
                  <a:pt x="4429" y="4551"/>
                  <a:pt x="4382" y="4646"/>
                </a:cubicBezTo>
                <a:cubicBezTo>
                  <a:pt x="4382" y="4503"/>
                  <a:pt x="4405" y="4360"/>
                  <a:pt x="4453" y="4217"/>
                </a:cubicBezTo>
                <a:close/>
                <a:moveTo>
                  <a:pt x="4644" y="4456"/>
                </a:moveTo>
                <a:cubicBezTo>
                  <a:pt x="4715" y="4515"/>
                  <a:pt x="4786" y="4575"/>
                  <a:pt x="4870" y="4622"/>
                </a:cubicBezTo>
                <a:cubicBezTo>
                  <a:pt x="4739" y="4789"/>
                  <a:pt x="4644" y="5003"/>
                  <a:pt x="4644" y="5194"/>
                </a:cubicBezTo>
                <a:cubicBezTo>
                  <a:pt x="4644" y="5194"/>
                  <a:pt x="4644" y="5194"/>
                  <a:pt x="4644" y="5206"/>
                </a:cubicBezTo>
                <a:cubicBezTo>
                  <a:pt x="4524" y="5110"/>
                  <a:pt x="4429" y="5003"/>
                  <a:pt x="4405" y="4848"/>
                </a:cubicBezTo>
                <a:cubicBezTo>
                  <a:pt x="4465" y="4706"/>
                  <a:pt x="4548" y="4575"/>
                  <a:pt x="4644" y="4456"/>
                </a:cubicBezTo>
                <a:close/>
                <a:moveTo>
                  <a:pt x="4977" y="4694"/>
                </a:moveTo>
                <a:cubicBezTo>
                  <a:pt x="5060" y="4741"/>
                  <a:pt x="5156" y="4789"/>
                  <a:pt x="5239" y="4837"/>
                </a:cubicBezTo>
                <a:cubicBezTo>
                  <a:pt x="5096" y="4968"/>
                  <a:pt x="4977" y="5158"/>
                  <a:pt x="4905" y="5325"/>
                </a:cubicBezTo>
                <a:cubicBezTo>
                  <a:pt x="4899" y="5338"/>
                  <a:pt x="4900" y="5348"/>
                  <a:pt x="4904" y="5354"/>
                </a:cubicBezTo>
                <a:lnTo>
                  <a:pt x="4904" y="5354"/>
                </a:lnTo>
                <a:cubicBezTo>
                  <a:pt x="4814" y="5308"/>
                  <a:pt x="4735" y="5263"/>
                  <a:pt x="4667" y="5218"/>
                </a:cubicBezTo>
                <a:cubicBezTo>
                  <a:pt x="4679" y="5218"/>
                  <a:pt x="4691" y="5218"/>
                  <a:pt x="4691" y="5206"/>
                </a:cubicBezTo>
                <a:cubicBezTo>
                  <a:pt x="4763" y="5087"/>
                  <a:pt x="4798" y="4956"/>
                  <a:pt x="4870" y="4837"/>
                </a:cubicBezTo>
                <a:cubicBezTo>
                  <a:pt x="4905" y="4789"/>
                  <a:pt x="4941" y="4741"/>
                  <a:pt x="4977" y="4694"/>
                </a:cubicBezTo>
                <a:close/>
                <a:moveTo>
                  <a:pt x="5358" y="4896"/>
                </a:moveTo>
                <a:cubicBezTo>
                  <a:pt x="5489" y="4944"/>
                  <a:pt x="5608" y="4991"/>
                  <a:pt x="5715" y="5027"/>
                </a:cubicBezTo>
                <a:cubicBezTo>
                  <a:pt x="5525" y="5182"/>
                  <a:pt x="5346" y="5349"/>
                  <a:pt x="5156" y="5515"/>
                </a:cubicBezTo>
                <a:cubicBezTo>
                  <a:pt x="5084" y="5468"/>
                  <a:pt x="5013" y="5420"/>
                  <a:pt x="4941" y="5384"/>
                </a:cubicBezTo>
                <a:cubicBezTo>
                  <a:pt x="4953" y="5384"/>
                  <a:pt x="4977" y="5384"/>
                  <a:pt x="4989" y="5360"/>
                </a:cubicBezTo>
                <a:cubicBezTo>
                  <a:pt x="5084" y="5170"/>
                  <a:pt x="5215" y="5039"/>
                  <a:pt x="5358" y="4896"/>
                </a:cubicBezTo>
                <a:close/>
                <a:moveTo>
                  <a:pt x="9454" y="7039"/>
                </a:moveTo>
                <a:cubicBezTo>
                  <a:pt x="9537" y="7099"/>
                  <a:pt x="9632" y="7158"/>
                  <a:pt x="9739" y="7218"/>
                </a:cubicBezTo>
                <a:cubicBezTo>
                  <a:pt x="9608" y="7396"/>
                  <a:pt x="9489" y="7611"/>
                  <a:pt x="9382" y="7813"/>
                </a:cubicBezTo>
                <a:cubicBezTo>
                  <a:pt x="9382" y="7825"/>
                  <a:pt x="9382" y="7825"/>
                  <a:pt x="9382" y="7837"/>
                </a:cubicBezTo>
                <a:cubicBezTo>
                  <a:pt x="9358" y="7825"/>
                  <a:pt x="9335" y="7813"/>
                  <a:pt x="9311" y="7801"/>
                </a:cubicBezTo>
                <a:cubicBezTo>
                  <a:pt x="9358" y="7539"/>
                  <a:pt x="9406" y="7289"/>
                  <a:pt x="9454" y="7039"/>
                </a:cubicBezTo>
                <a:close/>
                <a:moveTo>
                  <a:pt x="9835" y="7265"/>
                </a:moveTo>
                <a:cubicBezTo>
                  <a:pt x="9894" y="7289"/>
                  <a:pt x="9966" y="7313"/>
                  <a:pt x="10025" y="7337"/>
                </a:cubicBezTo>
                <a:cubicBezTo>
                  <a:pt x="9894" y="7527"/>
                  <a:pt x="9787" y="7754"/>
                  <a:pt x="9680" y="7956"/>
                </a:cubicBezTo>
                <a:cubicBezTo>
                  <a:pt x="9608" y="7944"/>
                  <a:pt x="9525" y="7908"/>
                  <a:pt x="9454" y="7861"/>
                </a:cubicBezTo>
                <a:cubicBezTo>
                  <a:pt x="9597" y="7670"/>
                  <a:pt x="9728" y="7468"/>
                  <a:pt x="9835" y="7265"/>
                </a:cubicBezTo>
                <a:close/>
                <a:moveTo>
                  <a:pt x="10525" y="7325"/>
                </a:moveTo>
                <a:cubicBezTo>
                  <a:pt x="10442" y="7432"/>
                  <a:pt x="10359" y="7539"/>
                  <a:pt x="10263" y="7646"/>
                </a:cubicBezTo>
                <a:cubicBezTo>
                  <a:pt x="10192" y="7718"/>
                  <a:pt x="10097" y="7837"/>
                  <a:pt x="10013" y="7885"/>
                </a:cubicBezTo>
                <a:cubicBezTo>
                  <a:pt x="9930" y="7944"/>
                  <a:pt x="9847" y="7968"/>
                  <a:pt x="9775" y="7968"/>
                </a:cubicBezTo>
                <a:cubicBezTo>
                  <a:pt x="9906" y="7777"/>
                  <a:pt x="10049" y="7575"/>
                  <a:pt x="10168" y="7361"/>
                </a:cubicBezTo>
                <a:cubicBezTo>
                  <a:pt x="10208" y="7369"/>
                  <a:pt x="10247" y="7373"/>
                  <a:pt x="10287" y="7373"/>
                </a:cubicBezTo>
                <a:cubicBezTo>
                  <a:pt x="10366" y="7373"/>
                  <a:pt x="10446" y="7357"/>
                  <a:pt x="10525" y="7325"/>
                </a:cubicBezTo>
                <a:close/>
                <a:moveTo>
                  <a:pt x="345" y="11718"/>
                </a:moveTo>
                <a:lnTo>
                  <a:pt x="345" y="11718"/>
                </a:lnTo>
                <a:cubicBezTo>
                  <a:pt x="453" y="11957"/>
                  <a:pt x="643" y="12183"/>
                  <a:pt x="869" y="12397"/>
                </a:cubicBezTo>
                <a:cubicBezTo>
                  <a:pt x="786" y="12588"/>
                  <a:pt x="714" y="12790"/>
                  <a:pt x="643" y="12992"/>
                </a:cubicBezTo>
                <a:cubicBezTo>
                  <a:pt x="441" y="12599"/>
                  <a:pt x="369" y="12159"/>
                  <a:pt x="345" y="11718"/>
                </a:cubicBezTo>
                <a:close/>
                <a:moveTo>
                  <a:pt x="953" y="12468"/>
                </a:moveTo>
                <a:cubicBezTo>
                  <a:pt x="1048" y="12552"/>
                  <a:pt x="1167" y="12635"/>
                  <a:pt x="1274" y="12719"/>
                </a:cubicBezTo>
                <a:cubicBezTo>
                  <a:pt x="1131" y="12933"/>
                  <a:pt x="1024" y="13159"/>
                  <a:pt x="929" y="13397"/>
                </a:cubicBezTo>
                <a:cubicBezTo>
                  <a:pt x="834" y="13290"/>
                  <a:pt x="738" y="13171"/>
                  <a:pt x="667" y="13028"/>
                </a:cubicBezTo>
                <a:lnTo>
                  <a:pt x="667" y="13028"/>
                </a:lnTo>
                <a:cubicBezTo>
                  <a:pt x="673" y="13031"/>
                  <a:pt x="680" y="13033"/>
                  <a:pt x="686" y="13033"/>
                </a:cubicBezTo>
                <a:cubicBezTo>
                  <a:pt x="702" y="13033"/>
                  <a:pt x="714" y="13022"/>
                  <a:pt x="714" y="13004"/>
                </a:cubicBezTo>
                <a:cubicBezTo>
                  <a:pt x="786" y="12826"/>
                  <a:pt x="869" y="12647"/>
                  <a:pt x="953" y="12468"/>
                </a:cubicBezTo>
                <a:close/>
                <a:moveTo>
                  <a:pt x="1357" y="12778"/>
                </a:moveTo>
                <a:cubicBezTo>
                  <a:pt x="1476" y="12861"/>
                  <a:pt x="1596" y="12945"/>
                  <a:pt x="1715" y="13016"/>
                </a:cubicBezTo>
                <a:cubicBezTo>
                  <a:pt x="1572" y="13254"/>
                  <a:pt x="1453" y="13504"/>
                  <a:pt x="1357" y="13766"/>
                </a:cubicBezTo>
                <a:cubicBezTo>
                  <a:pt x="1238" y="13683"/>
                  <a:pt x="1119" y="13576"/>
                  <a:pt x="1000" y="13469"/>
                </a:cubicBezTo>
                <a:cubicBezTo>
                  <a:pt x="1107" y="13230"/>
                  <a:pt x="1226" y="13004"/>
                  <a:pt x="1357" y="12778"/>
                </a:cubicBezTo>
                <a:close/>
                <a:moveTo>
                  <a:pt x="1810" y="13064"/>
                </a:moveTo>
                <a:cubicBezTo>
                  <a:pt x="1929" y="13147"/>
                  <a:pt x="2060" y="13219"/>
                  <a:pt x="2191" y="13290"/>
                </a:cubicBezTo>
                <a:cubicBezTo>
                  <a:pt x="2048" y="13540"/>
                  <a:pt x="1941" y="13814"/>
                  <a:pt x="1834" y="14076"/>
                </a:cubicBezTo>
                <a:cubicBezTo>
                  <a:pt x="1703" y="13992"/>
                  <a:pt x="1572" y="13909"/>
                  <a:pt x="1441" y="13826"/>
                </a:cubicBezTo>
                <a:cubicBezTo>
                  <a:pt x="1560" y="13576"/>
                  <a:pt x="1691" y="13326"/>
                  <a:pt x="1810" y="13064"/>
                </a:cubicBezTo>
                <a:close/>
                <a:moveTo>
                  <a:pt x="2286" y="13350"/>
                </a:moveTo>
                <a:cubicBezTo>
                  <a:pt x="2369" y="13385"/>
                  <a:pt x="2453" y="13433"/>
                  <a:pt x="2536" y="13481"/>
                </a:cubicBezTo>
                <a:cubicBezTo>
                  <a:pt x="2381" y="13719"/>
                  <a:pt x="2250" y="13981"/>
                  <a:pt x="2119" y="14243"/>
                </a:cubicBezTo>
                <a:cubicBezTo>
                  <a:pt x="2048" y="14195"/>
                  <a:pt x="1977" y="14159"/>
                  <a:pt x="1893" y="14112"/>
                </a:cubicBezTo>
                <a:cubicBezTo>
                  <a:pt x="2036" y="13862"/>
                  <a:pt x="2179" y="13611"/>
                  <a:pt x="2286" y="13350"/>
                </a:cubicBezTo>
                <a:close/>
                <a:moveTo>
                  <a:pt x="2643" y="13528"/>
                </a:moveTo>
                <a:cubicBezTo>
                  <a:pt x="2786" y="13600"/>
                  <a:pt x="2917" y="13671"/>
                  <a:pt x="3036" y="13731"/>
                </a:cubicBezTo>
                <a:cubicBezTo>
                  <a:pt x="2905" y="13992"/>
                  <a:pt x="2774" y="14266"/>
                  <a:pt x="2667" y="14540"/>
                </a:cubicBezTo>
                <a:cubicBezTo>
                  <a:pt x="2548" y="14481"/>
                  <a:pt x="2429" y="14421"/>
                  <a:pt x="2322" y="14350"/>
                </a:cubicBezTo>
                <a:cubicBezTo>
                  <a:pt x="2286" y="14338"/>
                  <a:pt x="2262" y="14314"/>
                  <a:pt x="2227" y="14302"/>
                </a:cubicBezTo>
                <a:cubicBezTo>
                  <a:pt x="2381" y="14052"/>
                  <a:pt x="2524" y="13790"/>
                  <a:pt x="2643" y="13528"/>
                </a:cubicBezTo>
                <a:close/>
                <a:moveTo>
                  <a:pt x="9919" y="461"/>
                </a:moveTo>
                <a:cubicBezTo>
                  <a:pt x="10644" y="461"/>
                  <a:pt x="10733" y="1270"/>
                  <a:pt x="10775" y="1967"/>
                </a:cubicBezTo>
                <a:cubicBezTo>
                  <a:pt x="10811" y="2443"/>
                  <a:pt x="10787" y="2932"/>
                  <a:pt x="10775" y="3408"/>
                </a:cubicBezTo>
                <a:cubicBezTo>
                  <a:pt x="10775" y="3967"/>
                  <a:pt x="10751" y="4515"/>
                  <a:pt x="10728" y="5063"/>
                </a:cubicBezTo>
                <a:cubicBezTo>
                  <a:pt x="10698" y="5466"/>
                  <a:pt x="10660" y="6837"/>
                  <a:pt x="10057" y="6837"/>
                </a:cubicBezTo>
                <a:cubicBezTo>
                  <a:pt x="9930" y="6837"/>
                  <a:pt x="9778" y="6777"/>
                  <a:pt x="9597" y="6634"/>
                </a:cubicBezTo>
                <a:cubicBezTo>
                  <a:pt x="9560" y="6607"/>
                  <a:pt x="9522" y="6595"/>
                  <a:pt x="9486" y="6595"/>
                </a:cubicBezTo>
                <a:cubicBezTo>
                  <a:pt x="9428" y="6595"/>
                  <a:pt x="9376" y="6626"/>
                  <a:pt x="9347" y="6670"/>
                </a:cubicBezTo>
                <a:cubicBezTo>
                  <a:pt x="9323" y="6661"/>
                  <a:pt x="9299" y="6657"/>
                  <a:pt x="9276" y="6657"/>
                </a:cubicBezTo>
                <a:cubicBezTo>
                  <a:pt x="9204" y="6657"/>
                  <a:pt x="9138" y="6699"/>
                  <a:pt x="9120" y="6789"/>
                </a:cubicBezTo>
                <a:cubicBezTo>
                  <a:pt x="8846" y="8539"/>
                  <a:pt x="8346" y="10230"/>
                  <a:pt x="7751" y="11897"/>
                </a:cubicBezTo>
                <a:cubicBezTo>
                  <a:pt x="7442" y="12742"/>
                  <a:pt x="7025" y="14683"/>
                  <a:pt x="6013" y="14754"/>
                </a:cubicBezTo>
                <a:cubicBezTo>
                  <a:pt x="5993" y="14756"/>
                  <a:pt x="5973" y="14756"/>
                  <a:pt x="5953" y="14756"/>
                </a:cubicBezTo>
                <a:cubicBezTo>
                  <a:pt x="5141" y="14756"/>
                  <a:pt x="4138" y="13840"/>
                  <a:pt x="3453" y="13469"/>
                </a:cubicBezTo>
                <a:cubicBezTo>
                  <a:pt x="2655" y="13028"/>
                  <a:pt x="1738" y="12623"/>
                  <a:pt x="1060" y="11992"/>
                </a:cubicBezTo>
                <a:cubicBezTo>
                  <a:pt x="0" y="10980"/>
                  <a:pt x="1441" y="9897"/>
                  <a:pt x="2143" y="9170"/>
                </a:cubicBezTo>
                <a:cubicBezTo>
                  <a:pt x="3429" y="7861"/>
                  <a:pt x="4917" y="6587"/>
                  <a:pt x="6013" y="5099"/>
                </a:cubicBezTo>
                <a:cubicBezTo>
                  <a:pt x="6020" y="5101"/>
                  <a:pt x="6028" y="5102"/>
                  <a:pt x="6036" y="5102"/>
                </a:cubicBezTo>
                <a:cubicBezTo>
                  <a:pt x="6100" y="5102"/>
                  <a:pt x="6160" y="5019"/>
                  <a:pt x="6096" y="4956"/>
                </a:cubicBezTo>
                <a:cubicBezTo>
                  <a:pt x="5691" y="4610"/>
                  <a:pt x="4679" y="4253"/>
                  <a:pt x="5013" y="3515"/>
                </a:cubicBezTo>
                <a:cubicBezTo>
                  <a:pt x="5084" y="3348"/>
                  <a:pt x="5489" y="3158"/>
                  <a:pt x="5632" y="3051"/>
                </a:cubicBezTo>
                <a:cubicBezTo>
                  <a:pt x="5918" y="2836"/>
                  <a:pt x="6203" y="2634"/>
                  <a:pt x="6489" y="2432"/>
                </a:cubicBezTo>
                <a:cubicBezTo>
                  <a:pt x="7013" y="2074"/>
                  <a:pt x="7525" y="1729"/>
                  <a:pt x="8061" y="1384"/>
                </a:cubicBezTo>
                <a:cubicBezTo>
                  <a:pt x="8525" y="1086"/>
                  <a:pt x="9061" y="646"/>
                  <a:pt x="9608" y="503"/>
                </a:cubicBezTo>
                <a:cubicBezTo>
                  <a:pt x="9723" y="474"/>
                  <a:pt x="9826" y="461"/>
                  <a:pt x="9919" y="461"/>
                </a:cubicBezTo>
                <a:close/>
                <a:moveTo>
                  <a:pt x="3131" y="13790"/>
                </a:moveTo>
                <a:cubicBezTo>
                  <a:pt x="3215" y="13826"/>
                  <a:pt x="3298" y="13873"/>
                  <a:pt x="3370" y="13909"/>
                </a:cubicBezTo>
                <a:cubicBezTo>
                  <a:pt x="3465" y="13957"/>
                  <a:pt x="3548" y="14016"/>
                  <a:pt x="3643" y="14064"/>
                </a:cubicBezTo>
                <a:cubicBezTo>
                  <a:pt x="3501" y="14326"/>
                  <a:pt x="3381" y="14600"/>
                  <a:pt x="3262" y="14874"/>
                </a:cubicBezTo>
                <a:cubicBezTo>
                  <a:pt x="3084" y="14778"/>
                  <a:pt x="2917" y="14683"/>
                  <a:pt x="2739" y="14588"/>
                </a:cubicBezTo>
                <a:cubicBezTo>
                  <a:pt x="2881" y="14326"/>
                  <a:pt x="3012" y="14064"/>
                  <a:pt x="3131" y="13790"/>
                </a:cubicBezTo>
                <a:close/>
                <a:moveTo>
                  <a:pt x="3751" y="14135"/>
                </a:moveTo>
                <a:cubicBezTo>
                  <a:pt x="3893" y="14219"/>
                  <a:pt x="4048" y="14314"/>
                  <a:pt x="4203" y="14409"/>
                </a:cubicBezTo>
                <a:cubicBezTo>
                  <a:pt x="4072" y="14659"/>
                  <a:pt x="3965" y="14921"/>
                  <a:pt x="3834" y="15183"/>
                </a:cubicBezTo>
                <a:cubicBezTo>
                  <a:pt x="3667" y="15088"/>
                  <a:pt x="3512" y="15005"/>
                  <a:pt x="3358" y="14921"/>
                </a:cubicBezTo>
                <a:cubicBezTo>
                  <a:pt x="3489" y="14659"/>
                  <a:pt x="3632" y="14409"/>
                  <a:pt x="3751" y="14135"/>
                </a:cubicBezTo>
                <a:close/>
                <a:moveTo>
                  <a:pt x="4298" y="14469"/>
                </a:moveTo>
                <a:cubicBezTo>
                  <a:pt x="4441" y="14552"/>
                  <a:pt x="4596" y="14647"/>
                  <a:pt x="4739" y="14719"/>
                </a:cubicBezTo>
                <a:cubicBezTo>
                  <a:pt x="4584" y="14945"/>
                  <a:pt x="4453" y="15195"/>
                  <a:pt x="4322" y="15433"/>
                </a:cubicBezTo>
                <a:cubicBezTo>
                  <a:pt x="4251" y="15397"/>
                  <a:pt x="4167" y="15362"/>
                  <a:pt x="4096" y="15314"/>
                </a:cubicBezTo>
                <a:cubicBezTo>
                  <a:pt x="4036" y="15290"/>
                  <a:pt x="3977" y="15255"/>
                  <a:pt x="3917" y="15231"/>
                </a:cubicBezTo>
                <a:cubicBezTo>
                  <a:pt x="4072" y="14993"/>
                  <a:pt x="4215" y="14743"/>
                  <a:pt x="4298" y="14469"/>
                </a:cubicBezTo>
                <a:close/>
                <a:moveTo>
                  <a:pt x="4858" y="14790"/>
                </a:moveTo>
                <a:cubicBezTo>
                  <a:pt x="4989" y="14850"/>
                  <a:pt x="5120" y="14909"/>
                  <a:pt x="5251" y="14969"/>
                </a:cubicBezTo>
                <a:cubicBezTo>
                  <a:pt x="5096" y="15159"/>
                  <a:pt x="4977" y="15374"/>
                  <a:pt x="4882" y="15600"/>
                </a:cubicBezTo>
                <a:cubicBezTo>
                  <a:pt x="4870" y="15600"/>
                  <a:pt x="4870" y="15612"/>
                  <a:pt x="4870" y="15612"/>
                </a:cubicBezTo>
                <a:cubicBezTo>
                  <a:pt x="4715" y="15576"/>
                  <a:pt x="4572" y="15540"/>
                  <a:pt x="4429" y="15469"/>
                </a:cubicBezTo>
                <a:cubicBezTo>
                  <a:pt x="4572" y="15255"/>
                  <a:pt x="4727" y="15028"/>
                  <a:pt x="4858" y="14790"/>
                </a:cubicBezTo>
                <a:close/>
                <a:moveTo>
                  <a:pt x="6394" y="15135"/>
                </a:moveTo>
                <a:cubicBezTo>
                  <a:pt x="6156" y="15338"/>
                  <a:pt x="5894" y="15528"/>
                  <a:pt x="5644" y="15588"/>
                </a:cubicBezTo>
                <a:cubicBezTo>
                  <a:pt x="5596" y="15600"/>
                  <a:pt x="5560" y="15612"/>
                  <a:pt x="5513" y="15612"/>
                </a:cubicBezTo>
                <a:cubicBezTo>
                  <a:pt x="5644" y="15469"/>
                  <a:pt x="5739" y="15314"/>
                  <a:pt x="5822" y="15147"/>
                </a:cubicBezTo>
                <a:cubicBezTo>
                  <a:pt x="5913" y="15158"/>
                  <a:pt x="6002" y="15164"/>
                  <a:pt x="6088" y="15164"/>
                </a:cubicBezTo>
                <a:cubicBezTo>
                  <a:pt x="6194" y="15164"/>
                  <a:pt x="6295" y="15155"/>
                  <a:pt x="6394" y="15135"/>
                </a:cubicBezTo>
                <a:close/>
                <a:moveTo>
                  <a:pt x="5370" y="15016"/>
                </a:moveTo>
                <a:cubicBezTo>
                  <a:pt x="5477" y="15052"/>
                  <a:pt x="5584" y="15088"/>
                  <a:pt x="5691" y="15112"/>
                </a:cubicBezTo>
                <a:cubicBezTo>
                  <a:pt x="5584" y="15290"/>
                  <a:pt x="5465" y="15469"/>
                  <a:pt x="5334" y="15636"/>
                </a:cubicBezTo>
                <a:cubicBezTo>
                  <a:pt x="5285" y="15640"/>
                  <a:pt x="5235" y="15643"/>
                  <a:pt x="5186" y="15643"/>
                </a:cubicBezTo>
                <a:cubicBezTo>
                  <a:pt x="5116" y="15643"/>
                  <a:pt x="5047" y="15638"/>
                  <a:pt x="4977" y="15624"/>
                </a:cubicBezTo>
                <a:cubicBezTo>
                  <a:pt x="5096" y="15421"/>
                  <a:pt x="5239" y="15219"/>
                  <a:pt x="5370" y="15016"/>
                </a:cubicBezTo>
                <a:close/>
                <a:moveTo>
                  <a:pt x="10106" y="0"/>
                </a:moveTo>
                <a:cubicBezTo>
                  <a:pt x="9563" y="0"/>
                  <a:pt x="8898" y="457"/>
                  <a:pt x="8537" y="681"/>
                </a:cubicBezTo>
                <a:cubicBezTo>
                  <a:pt x="7561" y="1277"/>
                  <a:pt x="6620" y="1931"/>
                  <a:pt x="5691" y="2586"/>
                </a:cubicBezTo>
                <a:cubicBezTo>
                  <a:pt x="5322" y="2848"/>
                  <a:pt x="4382" y="3277"/>
                  <a:pt x="4346" y="3836"/>
                </a:cubicBezTo>
                <a:cubicBezTo>
                  <a:pt x="4143" y="4158"/>
                  <a:pt x="4036" y="4587"/>
                  <a:pt x="4120" y="4956"/>
                </a:cubicBezTo>
                <a:cubicBezTo>
                  <a:pt x="4191" y="5289"/>
                  <a:pt x="4572" y="5599"/>
                  <a:pt x="4917" y="5730"/>
                </a:cubicBezTo>
                <a:cubicBezTo>
                  <a:pt x="4215" y="6396"/>
                  <a:pt x="3560" y="7134"/>
                  <a:pt x="2893" y="7813"/>
                </a:cubicBezTo>
                <a:cubicBezTo>
                  <a:pt x="2108" y="8623"/>
                  <a:pt x="1119" y="9409"/>
                  <a:pt x="488" y="10349"/>
                </a:cubicBezTo>
                <a:cubicBezTo>
                  <a:pt x="369" y="10516"/>
                  <a:pt x="298" y="10683"/>
                  <a:pt x="250" y="10837"/>
                </a:cubicBezTo>
                <a:cubicBezTo>
                  <a:pt x="242" y="10835"/>
                  <a:pt x="234" y="10834"/>
                  <a:pt x="226" y="10834"/>
                </a:cubicBezTo>
                <a:cubicBezTo>
                  <a:pt x="184" y="10834"/>
                  <a:pt x="141" y="10859"/>
                  <a:pt x="131" y="10909"/>
                </a:cubicBezTo>
                <a:cubicBezTo>
                  <a:pt x="48" y="11659"/>
                  <a:pt x="12" y="12468"/>
                  <a:pt x="369" y="13159"/>
                </a:cubicBezTo>
                <a:cubicBezTo>
                  <a:pt x="774" y="13945"/>
                  <a:pt x="1679" y="14373"/>
                  <a:pt x="2417" y="14802"/>
                </a:cubicBezTo>
                <a:cubicBezTo>
                  <a:pt x="3096" y="15195"/>
                  <a:pt x="4143" y="15981"/>
                  <a:pt x="4965" y="15993"/>
                </a:cubicBezTo>
                <a:cubicBezTo>
                  <a:pt x="5560" y="15993"/>
                  <a:pt x="6191" y="15445"/>
                  <a:pt x="6680" y="15016"/>
                </a:cubicBezTo>
                <a:cubicBezTo>
                  <a:pt x="6941" y="14862"/>
                  <a:pt x="7180" y="14576"/>
                  <a:pt x="7370" y="14112"/>
                </a:cubicBezTo>
                <a:cubicBezTo>
                  <a:pt x="8156" y="12207"/>
                  <a:pt x="8811" y="10171"/>
                  <a:pt x="9239" y="8135"/>
                </a:cubicBezTo>
                <a:cubicBezTo>
                  <a:pt x="9430" y="8230"/>
                  <a:pt x="9600" y="8309"/>
                  <a:pt x="9774" y="8309"/>
                </a:cubicBezTo>
                <a:cubicBezTo>
                  <a:pt x="9905" y="8309"/>
                  <a:pt x="10037" y="8264"/>
                  <a:pt x="10180" y="8147"/>
                </a:cubicBezTo>
                <a:cubicBezTo>
                  <a:pt x="10537" y="7837"/>
                  <a:pt x="10763" y="7444"/>
                  <a:pt x="10882" y="6992"/>
                </a:cubicBezTo>
                <a:cubicBezTo>
                  <a:pt x="11216" y="6420"/>
                  <a:pt x="11097" y="5337"/>
                  <a:pt x="11109" y="4777"/>
                </a:cubicBezTo>
                <a:cubicBezTo>
                  <a:pt x="11144" y="3765"/>
                  <a:pt x="11228" y="2717"/>
                  <a:pt x="11109" y="1717"/>
                </a:cubicBezTo>
                <a:cubicBezTo>
                  <a:pt x="11061" y="1241"/>
                  <a:pt x="10942" y="324"/>
                  <a:pt x="10442" y="74"/>
                </a:cubicBezTo>
                <a:cubicBezTo>
                  <a:pt x="10339" y="23"/>
                  <a:pt x="10225" y="0"/>
                  <a:pt x="10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1"/>
          <p:cNvSpPr/>
          <p:nvPr/>
        </p:nvSpPr>
        <p:spPr>
          <a:xfrm>
            <a:off x="4389850" y="2365175"/>
            <a:ext cx="1008325" cy="208575"/>
          </a:xfrm>
          <a:custGeom>
            <a:avLst/>
            <a:gdLst/>
            <a:ahLst/>
            <a:cxnLst/>
            <a:rect l="l" t="t" r="r" b="b"/>
            <a:pathLst>
              <a:path w="45538" h="8343" extrusionOk="0">
                <a:moveTo>
                  <a:pt x="0" y="5941"/>
                </a:moveTo>
                <a:cubicBezTo>
                  <a:pt x="8361" y="8725"/>
                  <a:pt x="17173" y="-972"/>
                  <a:pt x="25865" y="476"/>
                </a:cubicBezTo>
                <a:cubicBezTo>
                  <a:pt x="28517" y="918"/>
                  <a:pt x="30912" y="7128"/>
                  <a:pt x="28416" y="8126"/>
                </a:cubicBezTo>
                <a:cubicBezTo>
                  <a:pt x="26247" y="8993"/>
                  <a:pt x="23736" y="3802"/>
                  <a:pt x="25137" y="1933"/>
                </a:cubicBezTo>
                <a:cubicBezTo>
                  <a:pt x="29247" y="-3551"/>
                  <a:pt x="38685" y="4483"/>
                  <a:pt x="45538" y="4483"/>
                </a:cubicBezTo>
              </a:path>
            </a:pathLst>
          </a:custGeom>
          <a:noFill/>
          <a:ln w="19050" cap="flat" cmpd="sng">
            <a:solidFill>
              <a:schemeClr val="lt2"/>
            </a:solidFill>
            <a:prstDash val="solid"/>
            <a:round/>
            <a:headEnd type="none" w="med" len="med"/>
            <a:tailEnd type="none" w="med" len="med"/>
          </a:ln>
        </p:spPr>
      </p:sp>
      <p:sp>
        <p:nvSpPr>
          <p:cNvPr id="947" name="Google Shape;947;p51"/>
          <p:cNvSpPr/>
          <p:nvPr/>
        </p:nvSpPr>
        <p:spPr>
          <a:xfrm rot="-9698836" flipH="1">
            <a:off x="4589817" y="1300767"/>
            <a:ext cx="1374290" cy="296649"/>
          </a:xfrm>
          <a:custGeom>
            <a:avLst/>
            <a:gdLst/>
            <a:ahLst/>
            <a:cxnLst/>
            <a:rect l="l" t="t" r="r" b="b"/>
            <a:pathLst>
              <a:path w="60839" h="13132" extrusionOk="0">
                <a:moveTo>
                  <a:pt x="0" y="2088"/>
                </a:moveTo>
                <a:cubicBezTo>
                  <a:pt x="5036" y="1079"/>
                  <a:pt x="10235" y="-580"/>
                  <a:pt x="15301" y="266"/>
                </a:cubicBezTo>
                <a:cubicBezTo>
                  <a:pt x="18706" y="834"/>
                  <a:pt x="23634" y="5321"/>
                  <a:pt x="21858" y="8281"/>
                </a:cubicBezTo>
                <a:cubicBezTo>
                  <a:pt x="20752" y="10123"/>
                  <a:pt x="16163" y="5831"/>
                  <a:pt x="17123" y="3909"/>
                </a:cubicBezTo>
                <a:cubicBezTo>
                  <a:pt x="18742" y="669"/>
                  <a:pt x="24101" y="847"/>
                  <a:pt x="27687" y="1359"/>
                </a:cubicBezTo>
                <a:cubicBezTo>
                  <a:pt x="39169" y="2998"/>
                  <a:pt x="50462" y="17105"/>
                  <a:pt x="60839" y="11924"/>
                </a:cubicBezTo>
              </a:path>
            </a:pathLst>
          </a:custGeom>
          <a:noFill/>
          <a:ln w="19050" cap="flat" cmpd="sng">
            <a:solidFill>
              <a:schemeClr val="dk2"/>
            </a:solidFill>
            <a:prstDash val="solid"/>
            <a:round/>
            <a:headEnd type="none" w="med" len="med"/>
            <a:tailEnd type="none" w="med" len="med"/>
          </a:ln>
        </p:spPr>
      </p:sp>
      <p:sp>
        <p:nvSpPr>
          <p:cNvPr id="948" name="Google Shape;948;p51"/>
          <p:cNvSpPr/>
          <p:nvPr/>
        </p:nvSpPr>
        <p:spPr>
          <a:xfrm>
            <a:off x="4317000" y="3488200"/>
            <a:ext cx="1314651" cy="737078"/>
          </a:xfrm>
          <a:custGeom>
            <a:avLst/>
            <a:gdLst/>
            <a:ahLst/>
            <a:cxnLst/>
            <a:rect l="l" t="t" r="r" b="b"/>
            <a:pathLst>
              <a:path w="79053" h="39740" extrusionOk="0">
                <a:moveTo>
                  <a:pt x="79053" y="33152"/>
                </a:moveTo>
                <a:cubicBezTo>
                  <a:pt x="75381" y="44169"/>
                  <a:pt x="48118" y="40161"/>
                  <a:pt x="44444" y="29144"/>
                </a:cubicBezTo>
                <a:cubicBezTo>
                  <a:pt x="43710" y="26943"/>
                  <a:pt x="47470" y="23370"/>
                  <a:pt x="49545" y="24408"/>
                </a:cubicBezTo>
                <a:cubicBezTo>
                  <a:pt x="51527" y="25400"/>
                  <a:pt x="51867" y="29122"/>
                  <a:pt x="50638" y="30966"/>
                </a:cubicBezTo>
                <a:cubicBezTo>
                  <a:pt x="48593" y="34034"/>
                  <a:pt x="43571" y="35409"/>
                  <a:pt x="40073" y="34244"/>
                </a:cubicBezTo>
                <a:cubicBezTo>
                  <a:pt x="30280" y="30983"/>
                  <a:pt x="27494" y="17870"/>
                  <a:pt x="21493" y="9472"/>
                </a:cubicBezTo>
                <a:cubicBezTo>
                  <a:pt x="16941" y="3102"/>
                  <a:pt x="7829" y="0"/>
                  <a:pt x="0" y="0"/>
                </a:cubicBezTo>
              </a:path>
            </a:pathLst>
          </a:custGeom>
          <a:noFill/>
          <a:ln w="19050" cap="flat" cmpd="sng">
            <a:solidFill>
              <a:schemeClr val="accent2"/>
            </a:solidFill>
            <a:prstDash val="solid"/>
            <a:round/>
            <a:headEnd type="none" w="med" len="med"/>
            <a:tailEnd type="none" w="med" len="med"/>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99" name="Google Shape;199;p28"/>
          <p:cNvGrpSpPr/>
          <p:nvPr/>
        </p:nvGrpSpPr>
        <p:grpSpPr>
          <a:xfrm>
            <a:off x="5645036" y="919321"/>
            <a:ext cx="2140703" cy="2551756"/>
            <a:chOff x="5704950" y="3357475"/>
            <a:chExt cx="608950" cy="725900"/>
          </a:xfrm>
        </p:grpSpPr>
        <p:sp>
          <p:nvSpPr>
            <p:cNvPr id="200" name="Google Shape;200;p28"/>
            <p:cNvSpPr/>
            <p:nvPr/>
          </p:nvSpPr>
          <p:spPr>
            <a:xfrm>
              <a:off x="5820650" y="3491875"/>
              <a:ext cx="392925" cy="591500"/>
            </a:xfrm>
            <a:custGeom>
              <a:avLst/>
              <a:gdLst/>
              <a:ahLst/>
              <a:cxnLst/>
              <a:rect l="l" t="t" r="r" b="b"/>
              <a:pathLst>
                <a:path w="15717" h="23660" extrusionOk="0">
                  <a:moveTo>
                    <a:pt x="10431" y="6902"/>
                  </a:moveTo>
                  <a:cubicBezTo>
                    <a:pt x="11097" y="7069"/>
                    <a:pt x="11216" y="7295"/>
                    <a:pt x="10764" y="7605"/>
                  </a:cubicBezTo>
                  <a:cubicBezTo>
                    <a:pt x="10657" y="7819"/>
                    <a:pt x="10490" y="7950"/>
                    <a:pt x="10264" y="8034"/>
                  </a:cubicBezTo>
                  <a:cubicBezTo>
                    <a:pt x="10145" y="8093"/>
                    <a:pt x="10002" y="8153"/>
                    <a:pt x="9847" y="8212"/>
                  </a:cubicBezTo>
                  <a:cubicBezTo>
                    <a:pt x="10014" y="7760"/>
                    <a:pt x="10204" y="7331"/>
                    <a:pt x="10431" y="6902"/>
                  </a:cubicBezTo>
                  <a:close/>
                  <a:moveTo>
                    <a:pt x="4472" y="8688"/>
                  </a:moveTo>
                  <a:cubicBezTo>
                    <a:pt x="4804" y="8688"/>
                    <a:pt x="5011" y="8883"/>
                    <a:pt x="5097" y="9272"/>
                  </a:cubicBezTo>
                  <a:cubicBezTo>
                    <a:pt x="5108" y="9284"/>
                    <a:pt x="5108" y="9284"/>
                    <a:pt x="5108" y="9296"/>
                  </a:cubicBezTo>
                  <a:cubicBezTo>
                    <a:pt x="5073" y="9296"/>
                    <a:pt x="5025" y="9308"/>
                    <a:pt x="4989" y="9308"/>
                  </a:cubicBezTo>
                  <a:cubicBezTo>
                    <a:pt x="4945" y="9313"/>
                    <a:pt x="4895" y="9316"/>
                    <a:pt x="4842" y="9316"/>
                  </a:cubicBezTo>
                  <a:cubicBezTo>
                    <a:pt x="4465" y="9316"/>
                    <a:pt x="3908" y="9168"/>
                    <a:pt x="3835" y="8855"/>
                  </a:cubicBezTo>
                  <a:cubicBezTo>
                    <a:pt x="4083" y="8743"/>
                    <a:pt x="4295" y="8688"/>
                    <a:pt x="4472" y="8688"/>
                  </a:cubicBezTo>
                  <a:close/>
                  <a:moveTo>
                    <a:pt x="6855" y="389"/>
                  </a:moveTo>
                  <a:cubicBezTo>
                    <a:pt x="8304" y="389"/>
                    <a:pt x="9775" y="737"/>
                    <a:pt x="10966" y="1295"/>
                  </a:cubicBezTo>
                  <a:cubicBezTo>
                    <a:pt x="12407" y="1961"/>
                    <a:pt x="13621" y="3069"/>
                    <a:pt x="14229" y="4545"/>
                  </a:cubicBezTo>
                  <a:cubicBezTo>
                    <a:pt x="14931" y="6224"/>
                    <a:pt x="14562" y="7962"/>
                    <a:pt x="13669" y="9498"/>
                  </a:cubicBezTo>
                  <a:cubicBezTo>
                    <a:pt x="12097" y="12213"/>
                    <a:pt x="8978" y="14749"/>
                    <a:pt x="9847" y="18249"/>
                  </a:cubicBezTo>
                  <a:cubicBezTo>
                    <a:pt x="9847" y="18249"/>
                    <a:pt x="9847" y="18249"/>
                    <a:pt x="9847" y="18261"/>
                  </a:cubicBezTo>
                  <a:cubicBezTo>
                    <a:pt x="9657" y="18642"/>
                    <a:pt x="9240" y="18797"/>
                    <a:pt x="8799" y="18868"/>
                  </a:cubicBezTo>
                  <a:cubicBezTo>
                    <a:pt x="8645" y="16797"/>
                    <a:pt x="8680" y="14713"/>
                    <a:pt x="8942" y="12653"/>
                  </a:cubicBezTo>
                  <a:cubicBezTo>
                    <a:pt x="9097" y="11343"/>
                    <a:pt x="9288" y="9986"/>
                    <a:pt x="9680" y="8700"/>
                  </a:cubicBezTo>
                  <a:cubicBezTo>
                    <a:pt x="10550" y="8426"/>
                    <a:pt x="11526" y="7974"/>
                    <a:pt x="11419" y="7045"/>
                  </a:cubicBezTo>
                  <a:cubicBezTo>
                    <a:pt x="11367" y="6623"/>
                    <a:pt x="11025" y="6358"/>
                    <a:pt x="10676" y="6358"/>
                  </a:cubicBezTo>
                  <a:cubicBezTo>
                    <a:pt x="10464" y="6358"/>
                    <a:pt x="10250" y="6456"/>
                    <a:pt x="10097" y="6676"/>
                  </a:cubicBezTo>
                  <a:cubicBezTo>
                    <a:pt x="10073" y="6712"/>
                    <a:pt x="10073" y="6736"/>
                    <a:pt x="10073" y="6772"/>
                  </a:cubicBezTo>
                  <a:cubicBezTo>
                    <a:pt x="9669" y="7200"/>
                    <a:pt x="9490" y="7819"/>
                    <a:pt x="9335" y="8379"/>
                  </a:cubicBezTo>
                  <a:cubicBezTo>
                    <a:pt x="9288" y="8391"/>
                    <a:pt x="9252" y="8415"/>
                    <a:pt x="9204" y="8426"/>
                  </a:cubicBezTo>
                  <a:cubicBezTo>
                    <a:pt x="8668" y="8593"/>
                    <a:pt x="8121" y="8736"/>
                    <a:pt x="7561" y="8855"/>
                  </a:cubicBezTo>
                  <a:cubicBezTo>
                    <a:pt x="7013" y="8974"/>
                    <a:pt x="6454" y="9069"/>
                    <a:pt x="5894" y="9165"/>
                  </a:cubicBezTo>
                  <a:cubicBezTo>
                    <a:pt x="5751" y="9188"/>
                    <a:pt x="5609" y="9212"/>
                    <a:pt x="5454" y="9236"/>
                  </a:cubicBezTo>
                  <a:cubicBezTo>
                    <a:pt x="5275" y="8760"/>
                    <a:pt x="5025" y="8343"/>
                    <a:pt x="4608" y="8153"/>
                  </a:cubicBezTo>
                  <a:cubicBezTo>
                    <a:pt x="4486" y="8101"/>
                    <a:pt x="4361" y="8077"/>
                    <a:pt x="4240" y="8077"/>
                  </a:cubicBezTo>
                  <a:cubicBezTo>
                    <a:pt x="3832" y="8077"/>
                    <a:pt x="3480" y="8355"/>
                    <a:pt x="3489" y="8796"/>
                  </a:cubicBezTo>
                  <a:cubicBezTo>
                    <a:pt x="3382" y="9188"/>
                    <a:pt x="3835" y="9677"/>
                    <a:pt x="4299" y="9748"/>
                  </a:cubicBezTo>
                  <a:cubicBezTo>
                    <a:pt x="4395" y="9763"/>
                    <a:pt x="4494" y="9770"/>
                    <a:pt x="4594" y="9770"/>
                  </a:cubicBezTo>
                  <a:cubicBezTo>
                    <a:pt x="4804" y="9770"/>
                    <a:pt x="5022" y="9741"/>
                    <a:pt x="5239" y="9700"/>
                  </a:cubicBezTo>
                  <a:cubicBezTo>
                    <a:pt x="5251" y="9736"/>
                    <a:pt x="5263" y="9760"/>
                    <a:pt x="5275" y="9796"/>
                  </a:cubicBezTo>
                  <a:cubicBezTo>
                    <a:pt x="5406" y="10189"/>
                    <a:pt x="5525" y="10593"/>
                    <a:pt x="5632" y="10998"/>
                  </a:cubicBezTo>
                  <a:cubicBezTo>
                    <a:pt x="5859" y="11796"/>
                    <a:pt x="6049" y="12617"/>
                    <a:pt x="6204" y="13439"/>
                  </a:cubicBezTo>
                  <a:cubicBezTo>
                    <a:pt x="6359" y="14356"/>
                    <a:pt x="6466" y="15273"/>
                    <a:pt x="6478" y="16189"/>
                  </a:cubicBezTo>
                  <a:cubicBezTo>
                    <a:pt x="6478" y="16820"/>
                    <a:pt x="6371" y="17463"/>
                    <a:pt x="6359" y="18094"/>
                  </a:cubicBezTo>
                  <a:cubicBezTo>
                    <a:pt x="6359" y="18130"/>
                    <a:pt x="6359" y="18154"/>
                    <a:pt x="6347" y="18178"/>
                  </a:cubicBezTo>
                  <a:cubicBezTo>
                    <a:pt x="6323" y="18344"/>
                    <a:pt x="6287" y="18499"/>
                    <a:pt x="6251" y="18666"/>
                  </a:cubicBezTo>
                  <a:cubicBezTo>
                    <a:pt x="6251" y="18666"/>
                    <a:pt x="6263" y="18678"/>
                    <a:pt x="6251" y="18678"/>
                  </a:cubicBezTo>
                  <a:cubicBezTo>
                    <a:pt x="6001" y="18606"/>
                    <a:pt x="5751" y="18523"/>
                    <a:pt x="5489" y="18416"/>
                  </a:cubicBezTo>
                  <a:cubicBezTo>
                    <a:pt x="5525" y="18047"/>
                    <a:pt x="5525" y="17666"/>
                    <a:pt x="5513" y="17285"/>
                  </a:cubicBezTo>
                  <a:lnTo>
                    <a:pt x="5513" y="17285"/>
                  </a:lnTo>
                  <a:cubicBezTo>
                    <a:pt x="5644" y="17297"/>
                    <a:pt x="5787" y="17297"/>
                    <a:pt x="5918" y="17297"/>
                  </a:cubicBezTo>
                  <a:cubicBezTo>
                    <a:pt x="5954" y="17285"/>
                    <a:pt x="5954" y="17237"/>
                    <a:pt x="5918" y="17237"/>
                  </a:cubicBezTo>
                  <a:lnTo>
                    <a:pt x="5513" y="17237"/>
                  </a:lnTo>
                  <a:cubicBezTo>
                    <a:pt x="5501" y="17058"/>
                    <a:pt x="5489" y="16892"/>
                    <a:pt x="5478" y="16713"/>
                  </a:cubicBezTo>
                  <a:cubicBezTo>
                    <a:pt x="5513" y="16710"/>
                    <a:pt x="5547" y="16709"/>
                    <a:pt x="5581" y="16709"/>
                  </a:cubicBezTo>
                  <a:cubicBezTo>
                    <a:pt x="5673" y="16709"/>
                    <a:pt x="5763" y="16720"/>
                    <a:pt x="5859" y="16737"/>
                  </a:cubicBezTo>
                  <a:cubicBezTo>
                    <a:pt x="5894" y="16737"/>
                    <a:pt x="5906" y="16701"/>
                    <a:pt x="5870" y="16689"/>
                  </a:cubicBezTo>
                  <a:cubicBezTo>
                    <a:pt x="5787" y="16667"/>
                    <a:pt x="5704" y="16658"/>
                    <a:pt x="5618" y="16658"/>
                  </a:cubicBezTo>
                  <a:cubicBezTo>
                    <a:pt x="5569" y="16658"/>
                    <a:pt x="5518" y="16661"/>
                    <a:pt x="5466" y="16666"/>
                  </a:cubicBezTo>
                  <a:cubicBezTo>
                    <a:pt x="5442" y="16404"/>
                    <a:pt x="5406" y="16154"/>
                    <a:pt x="5359" y="15904"/>
                  </a:cubicBezTo>
                  <a:cubicBezTo>
                    <a:pt x="5478" y="15904"/>
                    <a:pt x="5609" y="15904"/>
                    <a:pt x="5728" y="15892"/>
                  </a:cubicBezTo>
                  <a:cubicBezTo>
                    <a:pt x="5751" y="15892"/>
                    <a:pt x="5751" y="15868"/>
                    <a:pt x="5728" y="15868"/>
                  </a:cubicBezTo>
                  <a:cubicBezTo>
                    <a:pt x="5668" y="15862"/>
                    <a:pt x="5606" y="15859"/>
                    <a:pt x="5542" y="15859"/>
                  </a:cubicBezTo>
                  <a:cubicBezTo>
                    <a:pt x="5478" y="15859"/>
                    <a:pt x="5412" y="15862"/>
                    <a:pt x="5347" y="15868"/>
                  </a:cubicBezTo>
                  <a:cubicBezTo>
                    <a:pt x="5287" y="15606"/>
                    <a:pt x="5228" y="15344"/>
                    <a:pt x="5144" y="15082"/>
                  </a:cubicBezTo>
                  <a:cubicBezTo>
                    <a:pt x="5228" y="15076"/>
                    <a:pt x="5311" y="15073"/>
                    <a:pt x="5394" y="15073"/>
                  </a:cubicBezTo>
                  <a:cubicBezTo>
                    <a:pt x="5478" y="15073"/>
                    <a:pt x="5561" y="15076"/>
                    <a:pt x="5644" y="15082"/>
                  </a:cubicBezTo>
                  <a:cubicBezTo>
                    <a:pt x="5668" y="15082"/>
                    <a:pt x="5668" y="15034"/>
                    <a:pt x="5644" y="15034"/>
                  </a:cubicBezTo>
                  <a:cubicBezTo>
                    <a:pt x="5569" y="15024"/>
                    <a:pt x="5495" y="15021"/>
                    <a:pt x="5423" y="15021"/>
                  </a:cubicBezTo>
                  <a:cubicBezTo>
                    <a:pt x="5325" y="15021"/>
                    <a:pt x="5229" y="15028"/>
                    <a:pt x="5132" y="15034"/>
                  </a:cubicBezTo>
                  <a:cubicBezTo>
                    <a:pt x="5061" y="14820"/>
                    <a:pt x="4978" y="14606"/>
                    <a:pt x="4882" y="14403"/>
                  </a:cubicBezTo>
                  <a:cubicBezTo>
                    <a:pt x="4858" y="14332"/>
                    <a:pt x="4823" y="14272"/>
                    <a:pt x="4787" y="14201"/>
                  </a:cubicBezTo>
                  <a:lnTo>
                    <a:pt x="5311" y="14201"/>
                  </a:lnTo>
                  <a:cubicBezTo>
                    <a:pt x="5347" y="14201"/>
                    <a:pt x="5347" y="14165"/>
                    <a:pt x="5323" y="14153"/>
                  </a:cubicBezTo>
                  <a:cubicBezTo>
                    <a:pt x="5218" y="14139"/>
                    <a:pt x="5109" y="14134"/>
                    <a:pt x="4999" y="14134"/>
                  </a:cubicBezTo>
                  <a:cubicBezTo>
                    <a:pt x="4921" y="14134"/>
                    <a:pt x="4842" y="14137"/>
                    <a:pt x="4763" y="14141"/>
                  </a:cubicBezTo>
                  <a:cubicBezTo>
                    <a:pt x="4632" y="13891"/>
                    <a:pt x="4477" y="13653"/>
                    <a:pt x="4323" y="13415"/>
                  </a:cubicBezTo>
                  <a:lnTo>
                    <a:pt x="4323" y="13415"/>
                  </a:lnTo>
                  <a:cubicBezTo>
                    <a:pt x="4412" y="13421"/>
                    <a:pt x="4501" y="13424"/>
                    <a:pt x="4591" y="13424"/>
                  </a:cubicBezTo>
                  <a:cubicBezTo>
                    <a:pt x="4680" y="13424"/>
                    <a:pt x="4769" y="13421"/>
                    <a:pt x="4858" y="13415"/>
                  </a:cubicBezTo>
                  <a:cubicBezTo>
                    <a:pt x="4894" y="13415"/>
                    <a:pt x="4894" y="13368"/>
                    <a:pt x="4858" y="13368"/>
                  </a:cubicBezTo>
                  <a:cubicBezTo>
                    <a:pt x="4795" y="13364"/>
                    <a:pt x="4731" y="13362"/>
                    <a:pt x="4668" y="13362"/>
                  </a:cubicBezTo>
                  <a:cubicBezTo>
                    <a:pt x="4541" y="13362"/>
                    <a:pt x="4414" y="13368"/>
                    <a:pt x="4287" y="13368"/>
                  </a:cubicBezTo>
                  <a:cubicBezTo>
                    <a:pt x="4108" y="13118"/>
                    <a:pt x="3918" y="12879"/>
                    <a:pt x="3715" y="12641"/>
                  </a:cubicBezTo>
                  <a:cubicBezTo>
                    <a:pt x="3835" y="12635"/>
                    <a:pt x="3957" y="12632"/>
                    <a:pt x="4079" y="12632"/>
                  </a:cubicBezTo>
                  <a:cubicBezTo>
                    <a:pt x="4201" y="12632"/>
                    <a:pt x="4323" y="12635"/>
                    <a:pt x="4442" y="12641"/>
                  </a:cubicBezTo>
                  <a:cubicBezTo>
                    <a:pt x="4466" y="12641"/>
                    <a:pt x="4466" y="12594"/>
                    <a:pt x="4442" y="12594"/>
                  </a:cubicBezTo>
                  <a:cubicBezTo>
                    <a:pt x="4288" y="12580"/>
                    <a:pt x="4139" y="12574"/>
                    <a:pt x="3989" y="12574"/>
                  </a:cubicBezTo>
                  <a:cubicBezTo>
                    <a:pt x="3883" y="12574"/>
                    <a:pt x="3776" y="12577"/>
                    <a:pt x="3668" y="12582"/>
                  </a:cubicBezTo>
                  <a:cubicBezTo>
                    <a:pt x="3465" y="12332"/>
                    <a:pt x="3239" y="12082"/>
                    <a:pt x="3037" y="11820"/>
                  </a:cubicBezTo>
                  <a:lnTo>
                    <a:pt x="3037" y="11820"/>
                  </a:lnTo>
                  <a:cubicBezTo>
                    <a:pt x="3406" y="11855"/>
                    <a:pt x="3787" y="11879"/>
                    <a:pt x="4168" y="11903"/>
                  </a:cubicBezTo>
                  <a:cubicBezTo>
                    <a:pt x="4192" y="11903"/>
                    <a:pt x="4192" y="11855"/>
                    <a:pt x="4168" y="11855"/>
                  </a:cubicBezTo>
                  <a:cubicBezTo>
                    <a:pt x="3775" y="11820"/>
                    <a:pt x="3382" y="11796"/>
                    <a:pt x="2989" y="11772"/>
                  </a:cubicBezTo>
                  <a:cubicBezTo>
                    <a:pt x="2846" y="11582"/>
                    <a:pt x="2692" y="11391"/>
                    <a:pt x="2549" y="11201"/>
                  </a:cubicBezTo>
                  <a:cubicBezTo>
                    <a:pt x="2755" y="11201"/>
                    <a:pt x="2961" y="11206"/>
                    <a:pt x="3168" y="11206"/>
                  </a:cubicBezTo>
                  <a:cubicBezTo>
                    <a:pt x="3271" y="11206"/>
                    <a:pt x="3374" y="11205"/>
                    <a:pt x="3477" y="11201"/>
                  </a:cubicBezTo>
                  <a:cubicBezTo>
                    <a:pt x="3501" y="11201"/>
                    <a:pt x="3501" y="11153"/>
                    <a:pt x="3477" y="11153"/>
                  </a:cubicBezTo>
                  <a:lnTo>
                    <a:pt x="2513" y="11153"/>
                  </a:lnTo>
                  <a:cubicBezTo>
                    <a:pt x="2489" y="11117"/>
                    <a:pt x="2465" y="11082"/>
                    <a:pt x="2441" y="11046"/>
                  </a:cubicBezTo>
                  <a:cubicBezTo>
                    <a:pt x="2263" y="10808"/>
                    <a:pt x="2108" y="10546"/>
                    <a:pt x="1965" y="10296"/>
                  </a:cubicBezTo>
                  <a:lnTo>
                    <a:pt x="1965" y="10296"/>
                  </a:lnTo>
                  <a:cubicBezTo>
                    <a:pt x="2215" y="10308"/>
                    <a:pt x="2477" y="10320"/>
                    <a:pt x="2739" y="10331"/>
                  </a:cubicBezTo>
                  <a:cubicBezTo>
                    <a:pt x="2763" y="10331"/>
                    <a:pt x="2763" y="10284"/>
                    <a:pt x="2739" y="10284"/>
                  </a:cubicBezTo>
                  <a:cubicBezTo>
                    <a:pt x="2465" y="10260"/>
                    <a:pt x="2203" y="10248"/>
                    <a:pt x="1930" y="10236"/>
                  </a:cubicBezTo>
                  <a:cubicBezTo>
                    <a:pt x="1810" y="10010"/>
                    <a:pt x="1691" y="9784"/>
                    <a:pt x="1584" y="9546"/>
                  </a:cubicBezTo>
                  <a:cubicBezTo>
                    <a:pt x="1906" y="9546"/>
                    <a:pt x="2227" y="9546"/>
                    <a:pt x="2549" y="9534"/>
                  </a:cubicBezTo>
                  <a:cubicBezTo>
                    <a:pt x="2572" y="9534"/>
                    <a:pt x="2572" y="9498"/>
                    <a:pt x="2549" y="9498"/>
                  </a:cubicBezTo>
                  <a:cubicBezTo>
                    <a:pt x="2382" y="9492"/>
                    <a:pt x="2218" y="9489"/>
                    <a:pt x="2055" y="9489"/>
                  </a:cubicBezTo>
                  <a:cubicBezTo>
                    <a:pt x="1891" y="9489"/>
                    <a:pt x="1727" y="9492"/>
                    <a:pt x="1560" y="9498"/>
                  </a:cubicBezTo>
                  <a:cubicBezTo>
                    <a:pt x="1429" y="9212"/>
                    <a:pt x="1322" y="8915"/>
                    <a:pt x="1227" y="8629"/>
                  </a:cubicBezTo>
                  <a:lnTo>
                    <a:pt x="2227" y="8629"/>
                  </a:lnTo>
                  <a:cubicBezTo>
                    <a:pt x="2263" y="8629"/>
                    <a:pt x="2263" y="8569"/>
                    <a:pt x="2227" y="8569"/>
                  </a:cubicBezTo>
                  <a:cubicBezTo>
                    <a:pt x="2112" y="8565"/>
                    <a:pt x="1998" y="8564"/>
                    <a:pt x="1885" y="8564"/>
                  </a:cubicBezTo>
                  <a:cubicBezTo>
                    <a:pt x="1658" y="8564"/>
                    <a:pt x="1433" y="8569"/>
                    <a:pt x="1203" y="8569"/>
                  </a:cubicBezTo>
                  <a:cubicBezTo>
                    <a:pt x="1120" y="8295"/>
                    <a:pt x="1037" y="8022"/>
                    <a:pt x="977" y="7748"/>
                  </a:cubicBezTo>
                  <a:cubicBezTo>
                    <a:pt x="1183" y="7748"/>
                    <a:pt x="1390" y="7753"/>
                    <a:pt x="1596" y="7753"/>
                  </a:cubicBezTo>
                  <a:cubicBezTo>
                    <a:pt x="1699" y="7753"/>
                    <a:pt x="1803" y="7752"/>
                    <a:pt x="1906" y="7748"/>
                  </a:cubicBezTo>
                  <a:cubicBezTo>
                    <a:pt x="1941" y="7748"/>
                    <a:pt x="1941" y="7688"/>
                    <a:pt x="1906" y="7688"/>
                  </a:cubicBezTo>
                  <a:cubicBezTo>
                    <a:pt x="1596" y="7688"/>
                    <a:pt x="1287" y="7688"/>
                    <a:pt x="965" y="7700"/>
                  </a:cubicBezTo>
                  <a:cubicBezTo>
                    <a:pt x="906" y="7367"/>
                    <a:pt x="846" y="7045"/>
                    <a:pt x="822" y="6712"/>
                  </a:cubicBezTo>
                  <a:cubicBezTo>
                    <a:pt x="1066" y="6698"/>
                    <a:pt x="1315" y="6692"/>
                    <a:pt x="1562" y="6692"/>
                  </a:cubicBezTo>
                  <a:cubicBezTo>
                    <a:pt x="1737" y="6692"/>
                    <a:pt x="1912" y="6695"/>
                    <a:pt x="2084" y="6700"/>
                  </a:cubicBezTo>
                  <a:cubicBezTo>
                    <a:pt x="2132" y="6700"/>
                    <a:pt x="2132" y="6629"/>
                    <a:pt x="2084" y="6629"/>
                  </a:cubicBezTo>
                  <a:cubicBezTo>
                    <a:pt x="1937" y="6620"/>
                    <a:pt x="1788" y="6616"/>
                    <a:pt x="1637" y="6616"/>
                  </a:cubicBezTo>
                  <a:cubicBezTo>
                    <a:pt x="1364" y="6616"/>
                    <a:pt x="1087" y="6629"/>
                    <a:pt x="810" y="6652"/>
                  </a:cubicBezTo>
                  <a:cubicBezTo>
                    <a:pt x="787" y="6343"/>
                    <a:pt x="787" y="6045"/>
                    <a:pt x="798" y="5736"/>
                  </a:cubicBezTo>
                  <a:cubicBezTo>
                    <a:pt x="1120" y="5712"/>
                    <a:pt x="1441" y="5700"/>
                    <a:pt x="1763" y="5676"/>
                  </a:cubicBezTo>
                  <a:cubicBezTo>
                    <a:pt x="1799" y="5676"/>
                    <a:pt x="1799" y="5617"/>
                    <a:pt x="1763" y="5617"/>
                  </a:cubicBezTo>
                  <a:cubicBezTo>
                    <a:pt x="1441" y="5640"/>
                    <a:pt x="1120" y="5664"/>
                    <a:pt x="798" y="5688"/>
                  </a:cubicBezTo>
                  <a:cubicBezTo>
                    <a:pt x="822" y="5343"/>
                    <a:pt x="870" y="4997"/>
                    <a:pt x="941" y="4664"/>
                  </a:cubicBezTo>
                  <a:cubicBezTo>
                    <a:pt x="1211" y="4664"/>
                    <a:pt x="1476" y="4669"/>
                    <a:pt x="1739" y="4669"/>
                  </a:cubicBezTo>
                  <a:cubicBezTo>
                    <a:pt x="1870" y="4669"/>
                    <a:pt x="2001" y="4668"/>
                    <a:pt x="2132" y="4664"/>
                  </a:cubicBezTo>
                  <a:cubicBezTo>
                    <a:pt x="2180" y="4664"/>
                    <a:pt x="2180" y="4593"/>
                    <a:pt x="2132" y="4593"/>
                  </a:cubicBezTo>
                  <a:cubicBezTo>
                    <a:pt x="1739" y="4593"/>
                    <a:pt x="1346" y="4593"/>
                    <a:pt x="953" y="4605"/>
                  </a:cubicBezTo>
                  <a:cubicBezTo>
                    <a:pt x="1025" y="4307"/>
                    <a:pt x="1120" y="4021"/>
                    <a:pt x="1227" y="3747"/>
                  </a:cubicBezTo>
                  <a:lnTo>
                    <a:pt x="2644" y="3747"/>
                  </a:lnTo>
                  <a:cubicBezTo>
                    <a:pt x="2692" y="3747"/>
                    <a:pt x="2692" y="3676"/>
                    <a:pt x="2644" y="3676"/>
                  </a:cubicBezTo>
                  <a:lnTo>
                    <a:pt x="1263" y="3676"/>
                  </a:lnTo>
                  <a:cubicBezTo>
                    <a:pt x="1406" y="3331"/>
                    <a:pt x="1596" y="2997"/>
                    <a:pt x="1810" y="2688"/>
                  </a:cubicBezTo>
                  <a:lnTo>
                    <a:pt x="2965" y="2688"/>
                  </a:lnTo>
                  <a:cubicBezTo>
                    <a:pt x="3013" y="2688"/>
                    <a:pt x="3013" y="2616"/>
                    <a:pt x="2965" y="2616"/>
                  </a:cubicBezTo>
                  <a:cubicBezTo>
                    <a:pt x="2781" y="2610"/>
                    <a:pt x="2596" y="2607"/>
                    <a:pt x="2413" y="2607"/>
                  </a:cubicBezTo>
                  <a:cubicBezTo>
                    <a:pt x="2230" y="2607"/>
                    <a:pt x="2049" y="2610"/>
                    <a:pt x="1870" y="2616"/>
                  </a:cubicBezTo>
                  <a:cubicBezTo>
                    <a:pt x="1918" y="2545"/>
                    <a:pt x="1965" y="2485"/>
                    <a:pt x="2013" y="2414"/>
                  </a:cubicBezTo>
                  <a:cubicBezTo>
                    <a:pt x="2168" y="2223"/>
                    <a:pt x="2346" y="2033"/>
                    <a:pt x="2525" y="1866"/>
                  </a:cubicBezTo>
                  <a:cubicBezTo>
                    <a:pt x="2900" y="1827"/>
                    <a:pt x="3274" y="1804"/>
                    <a:pt x="3649" y="1804"/>
                  </a:cubicBezTo>
                  <a:cubicBezTo>
                    <a:pt x="3727" y="1804"/>
                    <a:pt x="3805" y="1805"/>
                    <a:pt x="3882" y="1807"/>
                  </a:cubicBezTo>
                  <a:cubicBezTo>
                    <a:pt x="3930" y="1807"/>
                    <a:pt x="3930" y="1747"/>
                    <a:pt x="3882" y="1747"/>
                  </a:cubicBezTo>
                  <a:cubicBezTo>
                    <a:pt x="3767" y="1741"/>
                    <a:pt x="3652" y="1738"/>
                    <a:pt x="3538" y="1738"/>
                  </a:cubicBezTo>
                  <a:cubicBezTo>
                    <a:pt x="3225" y="1738"/>
                    <a:pt x="2913" y="1760"/>
                    <a:pt x="2608" y="1795"/>
                  </a:cubicBezTo>
                  <a:cubicBezTo>
                    <a:pt x="2906" y="1533"/>
                    <a:pt x="3239" y="1307"/>
                    <a:pt x="3596" y="1116"/>
                  </a:cubicBezTo>
                  <a:cubicBezTo>
                    <a:pt x="4120" y="1116"/>
                    <a:pt x="4656" y="1128"/>
                    <a:pt x="5180" y="1152"/>
                  </a:cubicBezTo>
                  <a:cubicBezTo>
                    <a:pt x="5183" y="1153"/>
                    <a:pt x="5186" y="1153"/>
                    <a:pt x="5189" y="1153"/>
                  </a:cubicBezTo>
                  <a:cubicBezTo>
                    <a:pt x="5227" y="1153"/>
                    <a:pt x="5224" y="1080"/>
                    <a:pt x="5180" y="1068"/>
                  </a:cubicBezTo>
                  <a:cubicBezTo>
                    <a:pt x="4823" y="1042"/>
                    <a:pt x="4472" y="1028"/>
                    <a:pt x="4118" y="1028"/>
                  </a:cubicBezTo>
                  <a:cubicBezTo>
                    <a:pt x="4000" y="1028"/>
                    <a:pt x="3882" y="1030"/>
                    <a:pt x="3763" y="1033"/>
                  </a:cubicBezTo>
                  <a:cubicBezTo>
                    <a:pt x="4696" y="584"/>
                    <a:pt x="5769" y="389"/>
                    <a:pt x="6855" y="389"/>
                  </a:cubicBezTo>
                  <a:close/>
                  <a:moveTo>
                    <a:pt x="9228" y="8843"/>
                  </a:moveTo>
                  <a:lnTo>
                    <a:pt x="9228" y="8843"/>
                  </a:lnTo>
                  <a:cubicBezTo>
                    <a:pt x="8966" y="9879"/>
                    <a:pt x="8776" y="10927"/>
                    <a:pt x="8633" y="11975"/>
                  </a:cubicBezTo>
                  <a:cubicBezTo>
                    <a:pt x="8299" y="14272"/>
                    <a:pt x="8228" y="16594"/>
                    <a:pt x="8383" y="18904"/>
                  </a:cubicBezTo>
                  <a:cubicBezTo>
                    <a:pt x="8321" y="18906"/>
                    <a:pt x="8260" y="18907"/>
                    <a:pt x="8199" y="18907"/>
                  </a:cubicBezTo>
                  <a:cubicBezTo>
                    <a:pt x="7941" y="18907"/>
                    <a:pt x="7690" y="18890"/>
                    <a:pt x="7478" y="18880"/>
                  </a:cubicBezTo>
                  <a:cubicBezTo>
                    <a:pt x="7144" y="18856"/>
                    <a:pt x="6847" y="18821"/>
                    <a:pt x="6561" y="18749"/>
                  </a:cubicBezTo>
                  <a:cubicBezTo>
                    <a:pt x="6621" y="18594"/>
                    <a:pt x="6680" y="18452"/>
                    <a:pt x="6716" y="18285"/>
                  </a:cubicBezTo>
                  <a:cubicBezTo>
                    <a:pt x="6728" y="18178"/>
                    <a:pt x="6752" y="18071"/>
                    <a:pt x="6752" y="17963"/>
                  </a:cubicBezTo>
                  <a:cubicBezTo>
                    <a:pt x="6954" y="16892"/>
                    <a:pt x="6787" y="15618"/>
                    <a:pt x="6680" y="14642"/>
                  </a:cubicBezTo>
                  <a:cubicBezTo>
                    <a:pt x="6525" y="13272"/>
                    <a:pt x="6228" y="11927"/>
                    <a:pt x="5847" y="10617"/>
                  </a:cubicBezTo>
                  <a:cubicBezTo>
                    <a:pt x="5763" y="10343"/>
                    <a:pt x="5692" y="9986"/>
                    <a:pt x="5585" y="9641"/>
                  </a:cubicBezTo>
                  <a:cubicBezTo>
                    <a:pt x="5787" y="9593"/>
                    <a:pt x="5978" y="9558"/>
                    <a:pt x="6156" y="9522"/>
                  </a:cubicBezTo>
                  <a:cubicBezTo>
                    <a:pt x="7073" y="9367"/>
                    <a:pt x="7978" y="9188"/>
                    <a:pt x="8871" y="8938"/>
                  </a:cubicBezTo>
                  <a:cubicBezTo>
                    <a:pt x="8978" y="8915"/>
                    <a:pt x="9097" y="8879"/>
                    <a:pt x="9228" y="8843"/>
                  </a:cubicBezTo>
                  <a:close/>
                  <a:moveTo>
                    <a:pt x="10157" y="18309"/>
                  </a:moveTo>
                  <a:lnTo>
                    <a:pt x="10157" y="18309"/>
                  </a:lnTo>
                  <a:cubicBezTo>
                    <a:pt x="10609" y="18904"/>
                    <a:pt x="10073" y="19642"/>
                    <a:pt x="9442" y="19904"/>
                  </a:cubicBezTo>
                  <a:cubicBezTo>
                    <a:pt x="8978" y="20095"/>
                    <a:pt x="8466" y="20118"/>
                    <a:pt x="7966" y="20130"/>
                  </a:cubicBezTo>
                  <a:cubicBezTo>
                    <a:pt x="7842" y="20134"/>
                    <a:pt x="7712" y="20136"/>
                    <a:pt x="7577" y="20136"/>
                  </a:cubicBezTo>
                  <a:cubicBezTo>
                    <a:pt x="6819" y="20136"/>
                    <a:pt x="5928" y="20057"/>
                    <a:pt x="5311" y="19642"/>
                  </a:cubicBezTo>
                  <a:cubicBezTo>
                    <a:pt x="5299" y="19630"/>
                    <a:pt x="5299" y="19630"/>
                    <a:pt x="5299" y="19618"/>
                  </a:cubicBezTo>
                  <a:cubicBezTo>
                    <a:pt x="5132" y="19404"/>
                    <a:pt x="4894" y="19285"/>
                    <a:pt x="4894" y="18963"/>
                  </a:cubicBezTo>
                  <a:cubicBezTo>
                    <a:pt x="4894" y="18725"/>
                    <a:pt x="5049" y="18547"/>
                    <a:pt x="5204" y="18392"/>
                  </a:cubicBezTo>
                  <a:cubicBezTo>
                    <a:pt x="5204" y="18428"/>
                    <a:pt x="5204" y="18463"/>
                    <a:pt x="5204" y="18487"/>
                  </a:cubicBezTo>
                  <a:cubicBezTo>
                    <a:pt x="5204" y="18487"/>
                    <a:pt x="5216" y="18499"/>
                    <a:pt x="5216" y="18499"/>
                  </a:cubicBezTo>
                  <a:cubicBezTo>
                    <a:pt x="5180" y="18523"/>
                    <a:pt x="5156" y="18571"/>
                    <a:pt x="5180" y="18618"/>
                  </a:cubicBezTo>
                  <a:cubicBezTo>
                    <a:pt x="5228" y="18749"/>
                    <a:pt x="5406" y="18821"/>
                    <a:pt x="5525" y="18892"/>
                  </a:cubicBezTo>
                  <a:cubicBezTo>
                    <a:pt x="5634" y="18946"/>
                    <a:pt x="5772" y="19001"/>
                    <a:pt x="5904" y="19001"/>
                  </a:cubicBezTo>
                  <a:cubicBezTo>
                    <a:pt x="5917" y="19001"/>
                    <a:pt x="5929" y="19000"/>
                    <a:pt x="5942" y="18999"/>
                  </a:cubicBezTo>
                  <a:cubicBezTo>
                    <a:pt x="6466" y="19228"/>
                    <a:pt x="7180" y="19251"/>
                    <a:pt x="7725" y="19251"/>
                  </a:cubicBezTo>
                  <a:cubicBezTo>
                    <a:pt x="7862" y="19251"/>
                    <a:pt x="7987" y="19249"/>
                    <a:pt x="8097" y="19249"/>
                  </a:cubicBezTo>
                  <a:cubicBezTo>
                    <a:pt x="8228" y="19237"/>
                    <a:pt x="8383" y="19237"/>
                    <a:pt x="8549" y="19225"/>
                  </a:cubicBezTo>
                  <a:cubicBezTo>
                    <a:pt x="8574" y="19230"/>
                    <a:pt x="8597" y="19233"/>
                    <a:pt x="8618" y="19233"/>
                  </a:cubicBezTo>
                  <a:cubicBezTo>
                    <a:pt x="8648" y="19233"/>
                    <a:pt x="8676" y="19227"/>
                    <a:pt x="8704" y="19214"/>
                  </a:cubicBezTo>
                  <a:cubicBezTo>
                    <a:pt x="9347" y="19154"/>
                    <a:pt x="10061" y="18975"/>
                    <a:pt x="10157" y="18321"/>
                  </a:cubicBezTo>
                  <a:cubicBezTo>
                    <a:pt x="10157" y="18321"/>
                    <a:pt x="10157" y="18309"/>
                    <a:pt x="10157" y="18309"/>
                  </a:cubicBezTo>
                  <a:close/>
                  <a:moveTo>
                    <a:pt x="4858" y="19642"/>
                  </a:moveTo>
                  <a:lnTo>
                    <a:pt x="4858" y="19642"/>
                  </a:lnTo>
                  <a:cubicBezTo>
                    <a:pt x="4918" y="19702"/>
                    <a:pt x="4989" y="19749"/>
                    <a:pt x="5061" y="19773"/>
                  </a:cubicBezTo>
                  <a:cubicBezTo>
                    <a:pt x="5560" y="20338"/>
                    <a:pt x="6570" y="20506"/>
                    <a:pt x="7506" y="20506"/>
                  </a:cubicBezTo>
                  <a:cubicBezTo>
                    <a:pt x="8111" y="20506"/>
                    <a:pt x="8686" y="20436"/>
                    <a:pt x="9073" y="20357"/>
                  </a:cubicBezTo>
                  <a:cubicBezTo>
                    <a:pt x="9514" y="20273"/>
                    <a:pt x="9966" y="20023"/>
                    <a:pt x="10288" y="19690"/>
                  </a:cubicBezTo>
                  <a:lnTo>
                    <a:pt x="10288" y="19690"/>
                  </a:lnTo>
                  <a:cubicBezTo>
                    <a:pt x="10480" y="20835"/>
                    <a:pt x="9221" y="21318"/>
                    <a:pt x="7864" y="21318"/>
                  </a:cubicBezTo>
                  <a:cubicBezTo>
                    <a:pt x="6287" y="21318"/>
                    <a:pt x="4577" y="20666"/>
                    <a:pt x="4858" y="19642"/>
                  </a:cubicBezTo>
                  <a:close/>
                  <a:moveTo>
                    <a:pt x="10490" y="20702"/>
                  </a:moveTo>
                  <a:cubicBezTo>
                    <a:pt x="10633" y="22000"/>
                    <a:pt x="9014" y="22464"/>
                    <a:pt x="7918" y="22464"/>
                  </a:cubicBezTo>
                  <a:cubicBezTo>
                    <a:pt x="6847" y="22452"/>
                    <a:pt x="4775" y="22285"/>
                    <a:pt x="4835" y="20845"/>
                  </a:cubicBezTo>
                  <a:lnTo>
                    <a:pt x="4835" y="20845"/>
                  </a:lnTo>
                  <a:cubicBezTo>
                    <a:pt x="5370" y="21369"/>
                    <a:pt x="6323" y="21523"/>
                    <a:pt x="7002" y="21595"/>
                  </a:cubicBezTo>
                  <a:cubicBezTo>
                    <a:pt x="7176" y="21615"/>
                    <a:pt x="7384" y="21627"/>
                    <a:pt x="7612" y="21627"/>
                  </a:cubicBezTo>
                  <a:cubicBezTo>
                    <a:pt x="8595" y="21627"/>
                    <a:pt x="9939" y="21408"/>
                    <a:pt x="10490" y="20702"/>
                  </a:cubicBezTo>
                  <a:close/>
                  <a:moveTo>
                    <a:pt x="5632" y="22381"/>
                  </a:moveTo>
                  <a:cubicBezTo>
                    <a:pt x="6371" y="22690"/>
                    <a:pt x="7287" y="22821"/>
                    <a:pt x="7775" y="22833"/>
                  </a:cubicBezTo>
                  <a:cubicBezTo>
                    <a:pt x="7820" y="22835"/>
                    <a:pt x="7866" y="22836"/>
                    <a:pt x="7913" y="22836"/>
                  </a:cubicBezTo>
                  <a:cubicBezTo>
                    <a:pt x="8474" y="22836"/>
                    <a:pt x="9157" y="22704"/>
                    <a:pt x="9728" y="22440"/>
                  </a:cubicBezTo>
                  <a:lnTo>
                    <a:pt x="9728" y="22440"/>
                  </a:lnTo>
                  <a:cubicBezTo>
                    <a:pt x="9238" y="22977"/>
                    <a:pt x="8610" y="23274"/>
                    <a:pt x="7788" y="23274"/>
                  </a:cubicBezTo>
                  <a:cubicBezTo>
                    <a:pt x="7772" y="23274"/>
                    <a:pt x="7756" y="23274"/>
                    <a:pt x="7740" y="23274"/>
                  </a:cubicBezTo>
                  <a:cubicBezTo>
                    <a:pt x="6930" y="23250"/>
                    <a:pt x="6180" y="22940"/>
                    <a:pt x="5632" y="22381"/>
                  </a:cubicBezTo>
                  <a:close/>
                  <a:moveTo>
                    <a:pt x="6908" y="1"/>
                  </a:moveTo>
                  <a:cubicBezTo>
                    <a:pt x="5482" y="1"/>
                    <a:pt x="4079" y="326"/>
                    <a:pt x="2942" y="1080"/>
                  </a:cubicBezTo>
                  <a:cubicBezTo>
                    <a:pt x="632" y="2604"/>
                    <a:pt x="1" y="5676"/>
                    <a:pt x="739" y="8224"/>
                  </a:cubicBezTo>
                  <a:cubicBezTo>
                    <a:pt x="1203" y="9819"/>
                    <a:pt x="2120" y="11272"/>
                    <a:pt x="3203" y="12534"/>
                  </a:cubicBezTo>
                  <a:cubicBezTo>
                    <a:pt x="3656" y="13070"/>
                    <a:pt x="4085" y="13594"/>
                    <a:pt x="4406" y="14177"/>
                  </a:cubicBezTo>
                  <a:cubicBezTo>
                    <a:pt x="4394" y="14189"/>
                    <a:pt x="4370" y="14189"/>
                    <a:pt x="4346" y="14189"/>
                  </a:cubicBezTo>
                  <a:cubicBezTo>
                    <a:pt x="4323" y="14189"/>
                    <a:pt x="4323" y="14225"/>
                    <a:pt x="4346" y="14225"/>
                  </a:cubicBezTo>
                  <a:cubicBezTo>
                    <a:pt x="4370" y="14225"/>
                    <a:pt x="4406" y="14225"/>
                    <a:pt x="4430" y="14213"/>
                  </a:cubicBezTo>
                  <a:cubicBezTo>
                    <a:pt x="4608" y="14534"/>
                    <a:pt x="4763" y="14880"/>
                    <a:pt x="4870" y="15249"/>
                  </a:cubicBezTo>
                  <a:cubicBezTo>
                    <a:pt x="5168" y="16201"/>
                    <a:pt x="5204" y="17189"/>
                    <a:pt x="5204" y="18178"/>
                  </a:cubicBezTo>
                  <a:cubicBezTo>
                    <a:pt x="4847" y="18190"/>
                    <a:pt x="4585" y="18582"/>
                    <a:pt x="4561" y="18928"/>
                  </a:cubicBezTo>
                  <a:cubicBezTo>
                    <a:pt x="4561" y="19083"/>
                    <a:pt x="4608" y="19285"/>
                    <a:pt x="4716" y="19464"/>
                  </a:cubicBezTo>
                  <a:cubicBezTo>
                    <a:pt x="4382" y="19773"/>
                    <a:pt x="4394" y="20237"/>
                    <a:pt x="4656" y="20630"/>
                  </a:cubicBezTo>
                  <a:cubicBezTo>
                    <a:pt x="4311" y="21321"/>
                    <a:pt x="4632" y="21821"/>
                    <a:pt x="5204" y="22166"/>
                  </a:cubicBezTo>
                  <a:cubicBezTo>
                    <a:pt x="5541" y="23167"/>
                    <a:pt x="6640" y="23660"/>
                    <a:pt x="7750" y="23660"/>
                  </a:cubicBezTo>
                  <a:cubicBezTo>
                    <a:pt x="8951" y="23660"/>
                    <a:pt x="10164" y="23084"/>
                    <a:pt x="10442" y="21952"/>
                  </a:cubicBezTo>
                  <a:cubicBezTo>
                    <a:pt x="10847" y="21535"/>
                    <a:pt x="11038" y="20976"/>
                    <a:pt x="10740" y="20249"/>
                  </a:cubicBezTo>
                  <a:cubicBezTo>
                    <a:pt x="10740" y="20226"/>
                    <a:pt x="10728" y="20214"/>
                    <a:pt x="10716" y="20202"/>
                  </a:cubicBezTo>
                  <a:cubicBezTo>
                    <a:pt x="10764" y="19976"/>
                    <a:pt x="10740" y="19725"/>
                    <a:pt x="10645" y="19428"/>
                  </a:cubicBezTo>
                  <a:cubicBezTo>
                    <a:pt x="10633" y="19368"/>
                    <a:pt x="10597" y="19333"/>
                    <a:pt x="10562" y="19321"/>
                  </a:cubicBezTo>
                  <a:cubicBezTo>
                    <a:pt x="10800" y="18868"/>
                    <a:pt x="10788" y="18356"/>
                    <a:pt x="10240" y="17916"/>
                  </a:cubicBezTo>
                  <a:cubicBezTo>
                    <a:pt x="10216" y="17892"/>
                    <a:pt x="10181" y="17880"/>
                    <a:pt x="10157" y="17880"/>
                  </a:cubicBezTo>
                  <a:cubicBezTo>
                    <a:pt x="9633" y="14094"/>
                    <a:pt x="13431" y="11605"/>
                    <a:pt x="14645" y="8331"/>
                  </a:cubicBezTo>
                  <a:cubicBezTo>
                    <a:pt x="15717" y="5438"/>
                    <a:pt x="14169" y="2509"/>
                    <a:pt x="11538" y="1128"/>
                  </a:cubicBezTo>
                  <a:cubicBezTo>
                    <a:pt x="10209" y="428"/>
                    <a:pt x="8543" y="1"/>
                    <a:pt x="6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5704950" y="3605125"/>
              <a:ext cx="92500" cy="62200"/>
            </a:xfrm>
            <a:custGeom>
              <a:avLst/>
              <a:gdLst/>
              <a:ahLst/>
              <a:cxnLst/>
              <a:rect l="l" t="t" r="r" b="b"/>
              <a:pathLst>
                <a:path w="3700" h="2488" extrusionOk="0">
                  <a:moveTo>
                    <a:pt x="450" y="420"/>
                  </a:moveTo>
                  <a:lnTo>
                    <a:pt x="450" y="420"/>
                  </a:lnTo>
                  <a:cubicBezTo>
                    <a:pt x="1354" y="694"/>
                    <a:pt x="2331" y="848"/>
                    <a:pt x="3248" y="1087"/>
                  </a:cubicBezTo>
                  <a:cubicBezTo>
                    <a:pt x="3248" y="1087"/>
                    <a:pt x="3248" y="1087"/>
                    <a:pt x="3248" y="1099"/>
                  </a:cubicBezTo>
                  <a:cubicBezTo>
                    <a:pt x="3236" y="1301"/>
                    <a:pt x="3248" y="1491"/>
                    <a:pt x="3283" y="1682"/>
                  </a:cubicBezTo>
                  <a:cubicBezTo>
                    <a:pt x="2438" y="1777"/>
                    <a:pt x="1390" y="1849"/>
                    <a:pt x="652" y="2242"/>
                  </a:cubicBezTo>
                  <a:cubicBezTo>
                    <a:pt x="581" y="1634"/>
                    <a:pt x="497" y="1027"/>
                    <a:pt x="450" y="420"/>
                  </a:cubicBezTo>
                  <a:close/>
                  <a:moveTo>
                    <a:pt x="204" y="1"/>
                  </a:moveTo>
                  <a:cubicBezTo>
                    <a:pt x="70" y="1"/>
                    <a:pt x="0" y="142"/>
                    <a:pt x="45" y="241"/>
                  </a:cubicBezTo>
                  <a:cubicBezTo>
                    <a:pt x="45" y="968"/>
                    <a:pt x="128" y="1706"/>
                    <a:pt x="378" y="2384"/>
                  </a:cubicBezTo>
                  <a:cubicBezTo>
                    <a:pt x="401" y="2453"/>
                    <a:pt x="468" y="2488"/>
                    <a:pt x="532" y="2488"/>
                  </a:cubicBezTo>
                  <a:cubicBezTo>
                    <a:pt x="568" y="2488"/>
                    <a:pt x="603" y="2477"/>
                    <a:pt x="628" y="2456"/>
                  </a:cubicBezTo>
                  <a:cubicBezTo>
                    <a:pt x="645" y="2456"/>
                    <a:pt x="661" y="2457"/>
                    <a:pt x="678" y="2457"/>
                  </a:cubicBezTo>
                  <a:cubicBezTo>
                    <a:pt x="1078" y="2457"/>
                    <a:pt x="1478" y="2322"/>
                    <a:pt x="1866" y="2242"/>
                  </a:cubicBezTo>
                  <a:cubicBezTo>
                    <a:pt x="2402" y="2146"/>
                    <a:pt x="2950" y="2063"/>
                    <a:pt x="3498" y="2003"/>
                  </a:cubicBezTo>
                  <a:cubicBezTo>
                    <a:pt x="3605" y="1991"/>
                    <a:pt x="3700" y="1908"/>
                    <a:pt x="3664" y="1789"/>
                  </a:cubicBezTo>
                  <a:cubicBezTo>
                    <a:pt x="3605" y="1551"/>
                    <a:pt x="3581" y="1337"/>
                    <a:pt x="3593" y="1099"/>
                  </a:cubicBezTo>
                  <a:cubicBezTo>
                    <a:pt x="3593" y="1087"/>
                    <a:pt x="3581" y="1075"/>
                    <a:pt x="3581" y="1075"/>
                  </a:cubicBezTo>
                  <a:cubicBezTo>
                    <a:pt x="3593" y="1039"/>
                    <a:pt x="3581" y="1003"/>
                    <a:pt x="3545" y="979"/>
                  </a:cubicBezTo>
                  <a:cubicBezTo>
                    <a:pt x="3533" y="968"/>
                    <a:pt x="3510" y="944"/>
                    <a:pt x="3486" y="944"/>
                  </a:cubicBezTo>
                  <a:cubicBezTo>
                    <a:pt x="2581" y="325"/>
                    <a:pt x="1295" y="158"/>
                    <a:pt x="235" y="3"/>
                  </a:cubicBezTo>
                  <a:cubicBezTo>
                    <a:pt x="224" y="1"/>
                    <a:pt x="214" y="1"/>
                    <a:pt x="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5786725" y="3418700"/>
              <a:ext cx="97650" cy="92100"/>
            </a:xfrm>
            <a:custGeom>
              <a:avLst/>
              <a:gdLst/>
              <a:ahLst/>
              <a:cxnLst/>
              <a:rect l="l" t="t" r="r" b="b"/>
              <a:pathLst>
                <a:path w="3906" h="3684" extrusionOk="0">
                  <a:moveTo>
                    <a:pt x="1941" y="424"/>
                  </a:moveTo>
                  <a:cubicBezTo>
                    <a:pt x="2394" y="1328"/>
                    <a:pt x="2906" y="2209"/>
                    <a:pt x="3406" y="3102"/>
                  </a:cubicBezTo>
                  <a:cubicBezTo>
                    <a:pt x="3260" y="3160"/>
                    <a:pt x="3135" y="3194"/>
                    <a:pt x="3010" y="3194"/>
                  </a:cubicBezTo>
                  <a:cubicBezTo>
                    <a:pt x="2848" y="3194"/>
                    <a:pt x="2685" y="3136"/>
                    <a:pt x="2477" y="2995"/>
                  </a:cubicBezTo>
                  <a:cubicBezTo>
                    <a:pt x="2251" y="2841"/>
                    <a:pt x="2036" y="2650"/>
                    <a:pt x="1810" y="2495"/>
                  </a:cubicBezTo>
                  <a:cubicBezTo>
                    <a:pt x="1382" y="2186"/>
                    <a:pt x="929" y="1864"/>
                    <a:pt x="441" y="1638"/>
                  </a:cubicBezTo>
                  <a:cubicBezTo>
                    <a:pt x="905" y="1174"/>
                    <a:pt x="1417" y="816"/>
                    <a:pt x="1941" y="424"/>
                  </a:cubicBezTo>
                  <a:close/>
                  <a:moveTo>
                    <a:pt x="2042" y="0"/>
                  </a:moveTo>
                  <a:cubicBezTo>
                    <a:pt x="2011" y="0"/>
                    <a:pt x="1981" y="7"/>
                    <a:pt x="1953" y="19"/>
                  </a:cubicBezTo>
                  <a:cubicBezTo>
                    <a:pt x="1933" y="14"/>
                    <a:pt x="1912" y="11"/>
                    <a:pt x="1889" y="11"/>
                  </a:cubicBezTo>
                  <a:cubicBezTo>
                    <a:pt x="1856" y="11"/>
                    <a:pt x="1821" y="17"/>
                    <a:pt x="1786" y="31"/>
                  </a:cubicBezTo>
                  <a:cubicBezTo>
                    <a:pt x="1108" y="316"/>
                    <a:pt x="524" y="936"/>
                    <a:pt x="84" y="1519"/>
                  </a:cubicBezTo>
                  <a:cubicBezTo>
                    <a:pt x="0" y="1626"/>
                    <a:pt x="96" y="1745"/>
                    <a:pt x="215" y="1769"/>
                  </a:cubicBezTo>
                  <a:cubicBezTo>
                    <a:pt x="881" y="2376"/>
                    <a:pt x="1691" y="2864"/>
                    <a:pt x="2405" y="3436"/>
                  </a:cubicBezTo>
                  <a:cubicBezTo>
                    <a:pt x="2622" y="3614"/>
                    <a:pt x="2787" y="3683"/>
                    <a:pt x="2947" y="3683"/>
                  </a:cubicBezTo>
                  <a:cubicBezTo>
                    <a:pt x="3183" y="3683"/>
                    <a:pt x="3411" y="3534"/>
                    <a:pt x="3787" y="3364"/>
                  </a:cubicBezTo>
                  <a:cubicBezTo>
                    <a:pt x="3882" y="3317"/>
                    <a:pt x="3906" y="3174"/>
                    <a:pt x="3858" y="3091"/>
                  </a:cubicBezTo>
                  <a:cubicBezTo>
                    <a:pt x="3298" y="2102"/>
                    <a:pt x="2775" y="1078"/>
                    <a:pt x="2203" y="90"/>
                  </a:cubicBezTo>
                  <a:cubicBezTo>
                    <a:pt x="2163" y="27"/>
                    <a:pt x="2102" y="0"/>
                    <a:pt x="2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5929600" y="3357475"/>
              <a:ext cx="62825" cy="102350"/>
            </a:xfrm>
            <a:custGeom>
              <a:avLst/>
              <a:gdLst/>
              <a:ahLst/>
              <a:cxnLst/>
              <a:rect l="l" t="t" r="r" b="b"/>
              <a:pathLst>
                <a:path w="2513" h="4094" extrusionOk="0">
                  <a:moveTo>
                    <a:pt x="1708" y="504"/>
                  </a:moveTo>
                  <a:cubicBezTo>
                    <a:pt x="2117" y="504"/>
                    <a:pt x="1987" y="878"/>
                    <a:pt x="1965" y="1301"/>
                  </a:cubicBezTo>
                  <a:cubicBezTo>
                    <a:pt x="1941" y="1789"/>
                    <a:pt x="1905" y="2253"/>
                    <a:pt x="1858" y="2730"/>
                  </a:cubicBezTo>
                  <a:cubicBezTo>
                    <a:pt x="1798" y="3385"/>
                    <a:pt x="1774" y="3623"/>
                    <a:pt x="1167" y="3670"/>
                  </a:cubicBezTo>
                  <a:cubicBezTo>
                    <a:pt x="989" y="2611"/>
                    <a:pt x="727" y="1575"/>
                    <a:pt x="262" y="610"/>
                  </a:cubicBezTo>
                  <a:cubicBezTo>
                    <a:pt x="703" y="598"/>
                    <a:pt x="1131" y="575"/>
                    <a:pt x="1572" y="515"/>
                  </a:cubicBezTo>
                  <a:cubicBezTo>
                    <a:pt x="1623" y="508"/>
                    <a:pt x="1668" y="504"/>
                    <a:pt x="1708" y="504"/>
                  </a:cubicBezTo>
                  <a:close/>
                  <a:moveTo>
                    <a:pt x="1925" y="0"/>
                  </a:moveTo>
                  <a:cubicBezTo>
                    <a:pt x="1386" y="0"/>
                    <a:pt x="792" y="170"/>
                    <a:pt x="262" y="170"/>
                  </a:cubicBezTo>
                  <a:cubicBezTo>
                    <a:pt x="60" y="170"/>
                    <a:pt x="0" y="408"/>
                    <a:pt x="96" y="539"/>
                  </a:cubicBezTo>
                  <a:cubicBezTo>
                    <a:pt x="60" y="563"/>
                    <a:pt x="36" y="598"/>
                    <a:pt x="48" y="646"/>
                  </a:cubicBezTo>
                  <a:cubicBezTo>
                    <a:pt x="358" y="1730"/>
                    <a:pt x="655" y="2813"/>
                    <a:pt x="810" y="3932"/>
                  </a:cubicBezTo>
                  <a:cubicBezTo>
                    <a:pt x="822" y="4016"/>
                    <a:pt x="917" y="4075"/>
                    <a:pt x="1001" y="4075"/>
                  </a:cubicBezTo>
                  <a:cubicBezTo>
                    <a:pt x="1223" y="4081"/>
                    <a:pt x="1404" y="4093"/>
                    <a:pt x="1552" y="4093"/>
                  </a:cubicBezTo>
                  <a:cubicBezTo>
                    <a:pt x="1993" y="4093"/>
                    <a:pt x="2147" y="3987"/>
                    <a:pt x="2227" y="3301"/>
                  </a:cubicBezTo>
                  <a:cubicBezTo>
                    <a:pt x="2298" y="2730"/>
                    <a:pt x="2346" y="2158"/>
                    <a:pt x="2382" y="1587"/>
                  </a:cubicBezTo>
                  <a:cubicBezTo>
                    <a:pt x="2417" y="1146"/>
                    <a:pt x="2513" y="610"/>
                    <a:pt x="2417" y="170"/>
                  </a:cubicBezTo>
                  <a:cubicBezTo>
                    <a:pt x="2405" y="110"/>
                    <a:pt x="2334" y="39"/>
                    <a:pt x="2263" y="27"/>
                  </a:cubicBezTo>
                  <a:cubicBezTo>
                    <a:pt x="2153" y="8"/>
                    <a:pt x="2040"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6076650" y="3367725"/>
              <a:ext cx="95275" cy="105850"/>
            </a:xfrm>
            <a:custGeom>
              <a:avLst/>
              <a:gdLst/>
              <a:ahLst/>
              <a:cxnLst/>
              <a:rect l="l" t="t" r="r" b="b"/>
              <a:pathLst>
                <a:path w="3811" h="4234" extrusionOk="0">
                  <a:moveTo>
                    <a:pt x="1750" y="284"/>
                  </a:moveTo>
                  <a:cubicBezTo>
                    <a:pt x="2000" y="486"/>
                    <a:pt x="2262" y="677"/>
                    <a:pt x="2524" y="855"/>
                  </a:cubicBezTo>
                  <a:cubicBezTo>
                    <a:pt x="2762" y="1010"/>
                    <a:pt x="3000" y="1189"/>
                    <a:pt x="3250" y="1331"/>
                  </a:cubicBezTo>
                  <a:cubicBezTo>
                    <a:pt x="2858" y="1748"/>
                    <a:pt x="2548" y="2248"/>
                    <a:pt x="2167" y="2689"/>
                  </a:cubicBezTo>
                  <a:cubicBezTo>
                    <a:pt x="1834" y="3094"/>
                    <a:pt x="1465" y="3475"/>
                    <a:pt x="1107" y="3867"/>
                  </a:cubicBezTo>
                  <a:cubicBezTo>
                    <a:pt x="1107" y="3867"/>
                    <a:pt x="1107" y="3856"/>
                    <a:pt x="1107" y="3856"/>
                  </a:cubicBezTo>
                  <a:cubicBezTo>
                    <a:pt x="988" y="3772"/>
                    <a:pt x="845" y="3701"/>
                    <a:pt x="703" y="3641"/>
                  </a:cubicBezTo>
                  <a:cubicBezTo>
                    <a:pt x="441" y="3606"/>
                    <a:pt x="429" y="3510"/>
                    <a:pt x="655" y="3379"/>
                  </a:cubicBezTo>
                  <a:cubicBezTo>
                    <a:pt x="691" y="3070"/>
                    <a:pt x="917" y="2689"/>
                    <a:pt x="1036" y="2391"/>
                  </a:cubicBezTo>
                  <a:cubicBezTo>
                    <a:pt x="1286" y="1701"/>
                    <a:pt x="1572" y="1010"/>
                    <a:pt x="1750" y="284"/>
                  </a:cubicBezTo>
                  <a:close/>
                  <a:moveTo>
                    <a:pt x="1715" y="0"/>
                  </a:moveTo>
                  <a:cubicBezTo>
                    <a:pt x="1644" y="0"/>
                    <a:pt x="1574" y="61"/>
                    <a:pt x="1584" y="129"/>
                  </a:cubicBezTo>
                  <a:cubicBezTo>
                    <a:pt x="1572" y="141"/>
                    <a:pt x="1548" y="153"/>
                    <a:pt x="1536" y="177"/>
                  </a:cubicBezTo>
                  <a:cubicBezTo>
                    <a:pt x="1024" y="1153"/>
                    <a:pt x="631" y="2236"/>
                    <a:pt x="250" y="3272"/>
                  </a:cubicBezTo>
                  <a:cubicBezTo>
                    <a:pt x="0" y="3915"/>
                    <a:pt x="322" y="4010"/>
                    <a:pt x="953" y="4225"/>
                  </a:cubicBezTo>
                  <a:cubicBezTo>
                    <a:pt x="970" y="4231"/>
                    <a:pt x="988" y="4234"/>
                    <a:pt x="1005" y="4234"/>
                  </a:cubicBezTo>
                  <a:cubicBezTo>
                    <a:pt x="1021" y="4234"/>
                    <a:pt x="1036" y="4231"/>
                    <a:pt x="1048" y="4225"/>
                  </a:cubicBezTo>
                  <a:cubicBezTo>
                    <a:pt x="1072" y="4225"/>
                    <a:pt x="1095" y="4225"/>
                    <a:pt x="1119" y="4213"/>
                  </a:cubicBezTo>
                  <a:cubicBezTo>
                    <a:pt x="1619" y="3867"/>
                    <a:pt x="2072" y="3451"/>
                    <a:pt x="2488" y="3010"/>
                  </a:cubicBezTo>
                  <a:cubicBezTo>
                    <a:pt x="2881" y="2582"/>
                    <a:pt x="3358" y="2070"/>
                    <a:pt x="3608" y="1534"/>
                  </a:cubicBezTo>
                  <a:cubicBezTo>
                    <a:pt x="3620" y="1510"/>
                    <a:pt x="3620" y="1474"/>
                    <a:pt x="3620" y="1439"/>
                  </a:cubicBezTo>
                  <a:cubicBezTo>
                    <a:pt x="3739" y="1391"/>
                    <a:pt x="3810" y="1200"/>
                    <a:pt x="3691" y="1105"/>
                  </a:cubicBezTo>
                  <a:cubicBezTo>
                    <a:pt x="3429" y="867"/>
                    <a:pt x="3096" y="712"/>
                    <a:pt x="2798" y="534"/>
                  </a:cubicBezTo>
                  <a:cubicBezTo>
                    <a:pt x="2453" y="355"/>
                    <a:pt x="2107" y="165"/>
                    <a:pt x="1762" y="10"/>
                  </a:cubicBezTo>
                  <a:cubicBezTo>
                    <a:pt x="1747" y="3"/>
                    <a:pt x="1731" y="0"/>
                    <a:pt x="1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6177250" y="3463475"/>
              <a:ext cx="107175" cy="89475"/>
            </a:xfrm>
            <a:custGeom>
              <a:avLst/>
              <a:gdLst/>
              <a:ahLst/>
              <a:cxnLst/>
              <a:rect l="l" t="t" r="r" b="b"/>
              <a:pathLst>
                <a:path w="4287" h="3579" extrusionOk="0">
                  <a:moveTo>
                    <a:pt x="2584" y="383"/>
                  </a:moveTo>
                  <a:cubicBezTo>
                    <a:pt x="2798" y="669"/>
                    <a:pt x="3025" y="954"/>
                    <a:pt x="3239" y="1240"/>
                  </a:cubicBezTo>
                  <a:cubicBezTo>
                    <a:pt x="3406" y="1454"/>
                    <a:pt x="3560" y="1752"/>
                    <a:pt x="3775" y="1942"/>
                  </a:cubicBezTo>
                  <a:cubicBezTo>
                    <a:pt x="2763" y="2323"/>
                    <a:pt x="1739" y="2716"/>
                    <a:pt x="774" y="3205"/>
                  </a:cubicBezTo>
                  <a:cubicBezTo>
                    <a:pt x="727" y="3109"/>
                    <a:pt x="667" y="3026"/>
                    <a:pt x="620" y="2943"/>
                  </a:cubicBezTo>
                  <a:cubicBezTo>
                    <a:pt x="524" y="2812"/>
                    <a:pt x="429" y="2669"/>
                    <a:pt x="322" y="2550"/>
                  </a:cubicBezTo>
                  <a:cubicBezTo>
                    <a:pt x="322" y="2550"/>
                    <a:pt x="322" y="2538"/>
                    <a:pt x="322" y="2538"/>
                  </a:cubicBezTo>
                  <a:cubicBezTo>
                    <a:pt x="405" y="2276"/>
                    <a:pt x="703" y="2109"/>
                    <a:pt x="905" y="1931"/>
                  </a:cubicBezTo>
                  <a:cubicBezTo>
                    <a:pt x="1096" y="1764"/>
                    <a:pt x="1286" y="1585"/>
                    <a:pt x="1477" y="1419"/>
                  </a:cubicBezTo>
                  <a:cubicBezTo>
                    <a:pt x="1846" y="1085"/>
                    <a:pt x="2251" y="764"/>
                    <a:pt x="2584" y="383"/>
                  </a:cubicBezTo>
                  <a:close/>
                  <a:moveTo>
                    <a:pt x="2562" y="0"/>
                  </a:moveTo>
                  <a:cubicBezTo>
                    <a:pt x="2536" y="0"/>
                    <a:pt x="2511" y="9"/>
                    <a:pt x="2489" y="26"/>
                  </a:cubicBezTo>
                  <a:cubicBezTo>
                    <a:pt x="2480" y="23"/>
                    <a:pt x="2471" y="21"/>
                    <a:pt x="2462" y="21"/>
                  </a:cubicBezTo>
                  <a:cubicBezTo>
                    <a:pt x="2435" y="21"/>
                    <a:pt x="2408" y="35"/>
                    <a:pt x="2382" y="61"/>
                  </a:cubicBezTo>
                  <a:cubicBezTo>
                    <a:pt x="1870" y="454"/>
                    <a:pt x="1417" y="930"/>
                    <a:pt x="965" y="1383"/>
                  </a:cubicBezTo>
                  <a:cubicBezTo>
                    <a:pt x="679" y="1669"/>
                    <a:pt x="203" y="2002"/>
                    <a:pt x="131" y="2431"/>
                  </a:cubicBezTo>
                  <a:cubicBezTo>
                    <a:pt x="60" y="2443"/>
                    <a:pt x="0" y="2526"/>
                    <a:pt x="48" y="2609"/>
                  </a:cubicBezTo>
                  <a:cubicBezTo>
                    <a:pt x="143" y="2776"/>
                    <a:pt x="239" y="2943"/>
                    <a:pt x="322" y="3121"/>
                  </a:cubicBezTo>
                  <a:cubicBezTo>
                    <a:pt x="393" y="3276"/>
                    <a:pt x="441" y="3478"/>
                    <a:pt x="596" y="3562"/>
                  </a:cubicBezTo>
                  <a:cubicBezTo>
                    <a:pt x="615" y="3573"/>
                    <a:pt x="636" y="3579"/>
                    <a:pt x="658" y="3579"/>
                  </a:cubicBezTo>
                  <a:cubicBezTo>
                    <a:pt x="705" y="3579"/>
                    <a:pt x="754" y="3555"/>
                    <a:pt x="786" y="3514"/>
                  </a:cubicBezTo>
                  <a:lnTo>
                    <a:pt x="798" y="3514"/>
                  </a:lnTo>
                  <a:cubicBezTo>
                    <a:pt x="1917" y="3193"/>
                    <a:pt x="3013" y="2752"/>
                    <a:pt x="4096" y="2312"/>
                  </a:cubicBezTo>
                  <a:cubicBezTo>
                    <a:pt x="4275" y="2240"/>
                    <a:pt x="4287" y="2014"/>
                    <a:pt x="4179" y="1895"/>
                  </a:cubicBezTo>
                  <a:cubicBezTo>
                    <a:pt x="4191" y="1871"/>
                    <a:pt x="4191" y="1847"/>
                    <a:pt x="4191" y="1812"/>
                  </a:cubicBezTo>
                  <a:cubicBezTo>
                    <a:pt x="4120" y="1478"/>
                    <a:pt x="3775" y="1169"/>
                    <a:pt x="3548" y="919"/>
                  </a:cubicBezTo>
                  <a:cubicBezTo>
                    <a:pt x="3263" y="609"/>
                    <a:pt x="2965" y="311"/>
                    <a:pt x="2655" y="37"/>
                  </a:cubicBezTo>
                  <a:cubicBezTo>
                    <a:pt x="2624" y="12"/>
                    <a:pt x="2592" y="0"/>
                    <a:pt x="2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6209400" y="3646800"/>
              <a:ext cx="104500" cy="93400"/>
            </a:xfrm>
            <a:custGeom>
              <a:avLst/>
              <a:gdLst/>
              <a:ahLst/>
              <a:cxnLst/>
              <a:rect l="l" t="t" r="r" b="b"/>
              <a:pathLst>
                <a:path w="4180" h="3736" extrusionOk="0">
                  <a:moveTo>
                    <a:pt x="691" y="289"/>
                  </a:moveTo>
                  <a:lnTo>
                    <a:pt x="691" y="289"/>
                  </a:lnTo>
                  <a:cubicBezTo>
                    <a:pt x="1667" y="586"/>
                    <a:pt x="2643" y="848"/>
                    <a:pt x="3620" y="1134"/>
                  </a:cubicBezTo>
                  <a:cubicBezTo>
                    <a:pt x="3310" y="1837"/>
                    <a:pt x="2989" y="2539"/>
                    <a:pt x="2679" y="3241"/>
                  </a:cubicBezTo>
                  <a:cubicBezTo>
                    <a:pt x="2346" y="2896"/>
                    <a:pt x="1929" y="2610"/>
                    <a:pt x="1584" y="2313"/>
                  </a:cubicBezTo>
                  <a:cubicBezTo>
                    <a:pt x="1215" y="1979"/>
                    <a:pt x="858" y="1634"/>
                    <a:pt x="477" y="1325"/>
                  </a:cubicBezTo>
                  <a:cubicBezTo>
                    <a:pt x="643" y="1027"/>
                    <a:pt x="738" y="634"/>
                    <a:pt x="691" y="289"/>
                  </a:cubicBezTo>
                  <a:close/>
                  <a:moveTo>
                    <a:pt x="589" y="1"/>
                  </a:moveTo>
                  <a:cubicBezTo>
                    <a:pt x="550" y="1"/>
                    <a:pt x="521" y="32"/>
                    <a:pt x="500" y="63"/>
                  </a:cubicBezTo>
                  <a:cubicBezTo>
                    <a:pt x="465" y="74"/>
                    <a:pt x="441" y="110"/>
                    <a:pt x="429" y="146"/>
                  </a:cubicBezTo>
                  <a:cubicBezTo>
                    <a:pt x="357" y="313"/>
                    <a:pt x="322" y="491"/>
                    <a:pt x="262" y="658"/>
                  </a:cubicBezTo>
                  <a:cubicBezTo>
                    <a:pt x="203" y="825"/>
                    <a:pt x="119" y="991"/>
                    <a:pt x="48" y="1158"/>
                  </a:cubicBezTo>
                  <a:cubicBezTo>
                    <a:pt x="0" y="1289"/>
                    <a:pt x="84" y="1384"/>
                    <a:pt x="191" y="1420"/>
                  </a:cubicBezTo>
                  <a:cubicBezTo>
                    <a:pt x="512" y="1860"/>
                    <a:pt x="881" y="2253"/>
                    <a:pt x="1274" y="2622"/>
                  </a:cubicBezTo>
                  <a:cubicBezTo>
                    <a:pt x="1667" y="2991"/>
                    <a:pt x="2096" y="3480"/>
                    <a:pt x="2596" y="3718"/>
                  </a:cubicBezTo>
                  <a:cubicBezTo>
                    <a:pt x="2632" y="3730"/>
                    <a:pt x="2664" y="3736"/>
                    <a:pt x="2694" y="3736"/>
                  </a:cubicBezTo>
                  <a:cubicBezTo>
                    <a:pt x="2724" y="3736"/>
                    <a:pt x="2751" y="3730"/>
                    <a:pt x="2774" y="3718"/>
                  </a:cubicBezTo>
                  <a:cubicBezTo>
                    <a:pt x="2785" y="3719"/>
                    <a:pt x="2795" y="3720"/>
                    <a:pt x="2805" y="3720"/>
                  </a:cubicBezTo>
                  <a:cubicBezTo>
                    <a:pt x="2875" y="3720"/>
                    <a:pt x="2935" y="3684"/>
                    <a:pt x="2977" y="3611"/>
                  </a:cubicBezTo>
                  <a:cubicBezTo>
                    <a:pt x="3358" y="2765"/>
                    <a:pt x="3739" y="1932"/>
                    <a:pt x="4120" y="1098"/>
                  </a:cubicBezTo>
                  <a:cubicBezTo>
                    <a:pt x="4179" y="967"/>
                    <a:pt x="4144" y="813"/>
                    <a:pt x="3989" y="777"/>
                  </a:cubicBezTo>
                  <a:cubicBezTo>
                    <a:pt x="2882" y="444"/>
                    <a:pt x="1762" y="158"/>
                    <a:pt x="607" y="3"/>
                  </a:cubicBezTo>
                  <a:cubicBezTo>
                    <a:pt x="601" y="1"/>
                    <a:pt x="595" y="1"/>
                    <a:pt x="5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6126050" y="3799150"/>
              <a:ext cx="99450" cy="90925"/>
            </a:xfrm>
            <a:custGeom>
              <a:avLst/>
              <a:gdLst/>
              <a:ahLst/>
              <a:cxnLst/>
              <a:rect l="l" t="t" r="r" b="b"/>
              <a:pathLst>
                <a:path w="3978" h="3637" extrusionOk="0">
                  <a:moveTo>
                    <a:pt x="917" y="243"/>
                  </a:moveTo>
                  <a:cubicBezTo>
                    <a:pt x="1263" y="553"/>
                    <a:pt x="1655" y="791"/>
                    <a:pt x="2048" y="1041"/>
                  </a:cubicBezTo>
                  <a:cubicBezTo>
                    <a:pt x="2298" y="1196"/>
                    <a:pt x="2548" y="1350"/>
                    <a:pt x="2798" y="1505"/>
                  </a:cubicBezTo>
                  <a:cubicBezTo>
                    <a:pt x="2929" y="1589"/>
                    <a:pt x="3144" y="1684"/>
                    <a:pt x="3310" y="1791"/>
                  </a:cubicBezTo>
                  <a:cubicBezTo>
                    <a:pt x="3144" y="2005"/>
                    <a:pt x="3013" y="2255"/>
                    <a:pt x="2858" y="2470"/>
                  </a:cubicBezTo>
                  <a:cubicBezTo>
                    <a:pt x="2656" y="2743"/>
                    <a:pt x="2429" y="3065"/>
                    <a:pt x="2156" y="3291"/>
                  </a:cubicBezTo>
                  <a:cubicBezTo>
                    <a:pt x="1941" y="2839"/>
                    <a:pt x="1572" y="2434"/>
                    <a:pt x="1263" y="2053"/>
                  </a:cubicBezTo>
                  <a:cubicBezTo>
                    <a:pt x="989" y="1719"/>
                    <a:pt x="679" y="1243"/>
                    <a:pt x="274" y="1041"/>
                  </a:cubicBezTo>
                  <a:cubicBezTo>
                    <a:pt x="393" y="934"/>
                    <a:pt x="501" y="815"/>
                    <a:pt x="608" y="696"/>
                  </a:cubicBezTo>
                  <a:cubicBezTo>
                    <a:pt x="715" y="576"/>
                    <a:pt x="834" y="446"/>
                    <a:pt x="893" y="303"/>
                  </a:cubicBezTo>
                  <a:cubicBezTo>
                    <a:pt x="905" y="279"/>
                    <a:pt x="905" y="267"/>
                    <a:pt x="917" y="243"/>
                  </a:cubicBezTo>
                  <a:close/>
                  <a:moveTo>
                    <a:pt x="841" y="0"/>
                  </a:moveTo>
                  <a:cubicBezTo>
                    <a:pt x="817" y="0"/>
                    <a:pt x="795" y="11"/>
                    <a:pt x="786" y="29"/>
                  </a:cubicBezTo>
                  <a:cubicBezTo>
                    <a:pt x="772" y="26"/>
                    <a:pt x="758" y="25"/>
                    <a:pt x="744" y="25"/>
                  </a:cubicBezTo>
                  <a:cubicBezTo>
                    <a:pt x="699" y="25"/>
                    <a:pt x="653" y="40"/>
                    <a:pt x="608" y="76"/>
                  </a:cubicBezTo>
                  <a:cubicBezTo>
                    <a:pt x="501" y="195"/>
                    <a:pt x="405" y="350"/>
                    <a:pt x="322" y="481"/>
                  </a:cubicBezTo>
                  <a:cubicBezTo>
                    <a:pt x="227" y="624"/>
                    <a:pt x="120" y="755"/>
                    <a:pt x="36" y="898"/>
                  </a:cubicBezTo>
                  <a:cubicBezTo>
                    <a:pt x="1" y="969"/>
                    <a:pt x="24" y="1029"/>
                    <a:pt x="84" y="1065"/>
                  </a:cubicBezTo>
                  <a:cubicBezTo>
                    <a:pt x="167" y="1517"/>
                    <a:pt x="596" y="1922"/>
                    <a:pt x="870" y="2279"/>
                  </a:cubicBezTo>
                  <a:cubicBezTo>
                    <a:pt x="1191" y="2696"/>
                    <a:pt x="1477" y="3220"/>
                    <a:pt x="1870" y="3565"/>
                  </a:cubicBezTo>
                  <a:cubicBezTo>
                    <a:pt x="1906" y="3589"/>
                    <a:pt x="1941" y="3601"/>
                    <a:pt x="1977" y="3601"/>
                  </a:cubicBezTo>
                  <a:cubicBezTo>
                    <a:pt x="2001" y="3624"/>
                    <a:pt x="2025" y="3636"/>
                    <a:pt x="2072" y="3636"/>
                  </a:cubicBezTo>
                  <a:cubicBezTo>
                    <a:pt x="2489" y="3601"/>
                    <a:pt x="2787" y="3220"/>
                    <a:pt x="3049" y="2922"/>
                  </a:cubicBezTo>
                  <a:cubicBezTo>
                    <a:pt x="3275" y="2672"/>
                    <a:pt x="3572" y="2362"/>
                    <a:pt x="3739" y="2029"/>
                  </a:cubicBezTo>
                  <a:cubicBezTo>
                    <a:pt x="3882" y="1993"/>
                    <a:pt x="3977" y="1827"/>
                    <a:pt x="3894" y="1684"/>
                  </a:cubicBezTo>
                  <a:cubicBezTo>
                    <a:pt x="3644" y="1303"/>
                    <a:pt x="2941" y="1065"/>
                    <a:pt x="2548" y="838"/>
                  </a:cubicBezTo>
                  <a:cubicBezTo>
                    <a:pt x="2013" y="529"/>
                    <a:pt x="1465" y="184"/>
                    <a:pt x="870" y="5"/>
                  </a:cubicBezTo>
                  <a:cubicBezTo>
                    <a:pt x="860" y="2"/>
                    <a:pt x="851" y="0"/>
                    <a:pt x="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5745050" y="3742100"/>
              <a:ext cx="99450" cy="89925"/>
            </a:xfrm>
            <a:custGeom>
              <a:avLst/>
              <a:gdLst/>
              <a:ahLst/>
              <a:cxnLst/>
              <a:rect l="l" t="t" r="r" b="b"/>
              <a:pathLst>
                <a:path w="3978" h="3597" extrusionOk="0">
                  <a:moveTo>
                    <a:pt x="3132" y="227"/>
                  </a:moveTo>
                  <a:cubicBezTo>
                    <a:pt x="3203" y="561"/>
                    <a:pt x="3394" y="906"/>
                    <a:pt x="3668" y="1096"/>
                  </a:cubicBezTo>
                  <a:cubicBezTo>
                    <a:pt x="3299" y="1418"/>
                    <a:pt x="2941" y="1763"/>
                    <a:pt x="2560" y="2073"/>
                  </a:cubicBezTo>
                  <a:cubicBezTo>
                    <a:pt x="2156" y="2394"/>
                    <a:pt x="1751" y="2716"/>
                    <a:pt x="1453" y="3120"/>
                  </a:cubicBezTo>
                  <a:cubicBezTo>
                    <a:pt x="1060" y="2597"/>
                    <a:pt x="536" y="2085"/>
                    <a:pt x="405" y="1430"/>
                  </a:cubicBezTo>
                  <a:cubicBezTo>
                    <a:pt x="405" y="1406"/>
                    <a:pt x="417" y="1382"/>
                    <a:pt x="405" y="1358"/>
                  </a:cubicBezTo>
                  <a:cubicBezTo>
                    <a:pt x="393" y="1358"/>
                    <a:pt x="382" y="1346"/>
                    <a:pt x="382" y="1334"/>
                  </a:cubicBezTo>
                  <a:lnTo>
                    <a:pt x="393" y="1334"/>
                  </a:lnTo>
                  <a:cubicBezTo>
                    <a:pt x="905" y="1215"/>
                    <a:pt x="1405" y="989"/>
                    <a:pt x="1906" y="787"/>
                  </a:cubicBezTo>
                  <a:cubicBezTo>
                    <a:pt x="2322" y="632"/>
                    <a:pt x="2751" y="477"/>
                    <a:pt x="3132" y="227"/>
                  </a:cubicBezTo>
                  <a:close/>
                  <a:moveTo>
                    <a:pt x="3156" y="1"/>
                  </a:moveTo>
                  <a:cubicBezTo>
                    <a:pt x="2644" y="49"/>
                    <a:pt x="2167" y="263"/>
                    <a:pt x="1691" y="442"/>
                  </a:cubicBezTo>
                  <a:cubicBezTo>
                    <a:pt x="1215" y="632"/>
                    <a:pt x="715" y="799"/>
                    <a:pt x="262" y="1049"/>
                  </a:cubicBezTo>
                  <a:cubicBezTo>
                    <a:pt x="179" y="1096"/>
                    <a:pt x="179" y="1204"/>
                    <a:pt x="227" y="1263"/>
                  </a:cubicBezTo>
                  <a:cubicBezTo>
                    <a:pt x="179" y="1287"/>
                    <a:pt x="143" y="1323"/>
                    <a:pt x="131" y="1358"/>
                  </a:cubicBezTo>
                  <a:cubicBezTo>
                    <a:pt x="1" y="1668"/>
                    <a:pt x="310" y="2180"/>
                    <a:pt x="453" y="2454"/>
                  </a:cubicBezTo>
                  <a:cubicBezTo>
                    <a:pt x="655" y="2858"/>
                    <a:pt x="953" y="3323"/>
                    <a:pt x="1334" y="3573"/>
                  </a:cubicBezTo>
                  <a:cubicBezTo>
                    <a:pt x="1363" y="3589"/>
                    <a:pt x="1393" y="3596"/>
                    <a:pt x="1422" y="3596"/>
                  </a:cubicBezTo>
                  <a:cubicBezTo>
                    <a:pt x="1500" y="3596"/>
                    <a:pt x="1570" y="3544"/>
                    <a:pt x="1596" y="3466"/>
                  </a:cubicBezTo>
                  <a:cubicBezTo>
                    <a:pt x="1610" y="3469"/>
                    <a:pt x="1624" y="3470"/>
                    <a:pt x="1638" y="3470"/>
                  </a:cubicBezTo>
                  <a:cubicBezTo>
                    <a:pt x="1683" y="3470"/>
                    <a:pt x="1726" y="3454"/>
                    <a:pt x="1763" y="3418"/>
                  </a:cubicBezTo>
                  <a:cubicBezTo>
                    <a:pt x="2167" y="3001"/>
                    <a:pt x="2584" y="2632"/>
                    <a:pt x="3025" y="2251"/>
                  </a:cubicBezTo>
                  <a:cubicBezTo>
                    <a:pt x="3394" y="1930"/>
                    <a:pt x="3799" y="1561"/>
                    <a:pt x="3941" y="1096"/>
                  </a:cubicBezTo>
                  <a:cubicBezTo>
                    <a:pt x="3941" y="1084"/>
                    <a:pt x="3953" y="1073"/>
                    <a:pt x="3953" y="1073"/>
                  </a:cubicBezTo>
                  <a:cubicBezTo>
                    <a:pt x="3977" y="1025"/>
                    <a:pt x="3977" y="965"/>
                    <a:pt x="3941" y="918"/>
                  </a:cubicBezTo>
                  <a:cubicBezTo>
                    <a:pt x="3834" y="775"/>
                    <a:pt x="3680" y="656"/>
                    <a:pt x="3572" y="501"/>
                  </a:cubicBezTo>
                  <a:cubicBezTo>
                    <a:pt x="3453" y="358"/>
                    <a:pt x="3334" y="203"/>
                    <a:pt x="3239" y="37"/>
                  </a:cubicBezTo>
                  <a:cubicBezTo>
                    <a:pt x="3227" y="37"/>
                    <a:pt x="3227" y="25"/>
                    <a:pt x="3215" y="25"/>
                  </a:cubicBezTo>
                  <a:cubicBezTo>
                    <a:pt x="3203" y="13"/>
                    <a:pt x="3179" y="1"/>
                    <a:pt x="3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5828700" y="3835250"/>
              <a:ext cx="91400" cy="91125"/>
            </a:xfrm>
            <a:custGeom>
              <a:avLst/>
              <a:gdLst/>
              <a:ahLst/>
              <a:cxnLst/>
              <a:rect l="l" t="t" r="r" b="b"/>
              <a:pathLst>
                <a:path w="3656" h="3645" extrusionOk="0">
                  <a:moveTo>
                    <a:pt x="2739" y="228"/>
                  </a:moveTo>
                  <a:cubicBezTo>
                    <a:pt x="2822" y="359"/>
                    <a:pt x="2929" y="478"/>
                    <a:pt x="3048" y="585"/>
                  </a:cubicBezTo>
                  <a:cubicBezTo>
                    <a:pt x="3143" y="668"/>
                    <a:pt x="3251" y="764"/>
                    <a:pt x="3370" y="811"/>
                  </a:cubicBezTo>
                  <a:cubicBezTo>
                    <a:pt x="2858" y="1514"/>
                    <a:pt x="2393" y="2371"/>
                    <a:pt x="2096" y="3157"/>
                  </a:cubicBezTo>
                  <a:cubicBezTo>
                    <a:pt x="2072" y="3204"/>
                    <a:pt x="2084" y="3252"/>
                    <a:pt x="2096" y="3288"/>
                  </a:cubicBezTo>
                  <a:cubicBezTo>
                    <a:pt x="1798" y="3121"/>
                    <a:pt x="1465" y="3038"/>
                    <a:pt x="1167" y="2847"/>
                  </a:cubicBezTo>
                  <a:cubicBezTo>
                    <a:pt x="905" y="2681"/>
                    <a:pt x="584" y="2442"/>
                    <a:pt x="393" y="2169"/>
                  </a:cubicBezTo>
                  <a:cubicBezTo>
                    <a:pt x="1250" y="1680"/>
                    <a:pt x="2024" y="907"/>
                    <a:pt x="2727" y="240"/>
                  </a:cubicBezTo>
                  <a:cubicBezTo>
                    <a:pt x="2727" y="228"/>
                    <a:pt x="2727" y="228"/>
                    <a:pt x="2739" y="228"/>
                  </a:cubicBezTo>
                  <a:close/>
                  <a:moveTo>
                    <a:pt x="2787" y="0"/>
                  </a:moveTo>
                  <a:cubicBezTo>
                    <a:pt x="2745" y="0"/>
                    <a:pt x="2706" y="23"/>
                    <a:pt x="2691" y="61"/>
                  </a:cubicBezTo>
                  <a:cubicBezTo>
                    <a:pt x="2681" y="56"/>
                    <a:pt x="2669" y="53"/>
                    <a:pt x="2656" y="53"/>
                  </a:cubicBezTo>
                  <a:cubicBezTo>
                    <a:pt x="2638" y="53"/>
                    <a:pt x="2617" y="59"/>
                    <a:pt x="2596" y="73"/>
                  </a:cubicBezTo>
                  <a:cubicBezTo>
                    <a:pt x="1774" y="633"/>
                    <a:pt x="810" y="1180"/>
                    <a:pt x="95" y="1883"/>
                  </a:cubicBezTo>
                  <a:cubicBezTo>
                    <a:pt x="0" y="1978"/>
                    <a:pt x="36" y="2097"/>
                    <a:pt x="107" y="2157"/>
                  </a:cubicBezTo>
                  <a:cubicBezTo>
                    <a:pt x="203" y="2526"/>
                    <a:pt x="536" y="2823"/>
                    <a:pt x="822" y="3050"/>
                  </a:cubicBezTo>
                  <a:cubicBezTo>
                    <a:pt x="1167" y="3312"/>
                    <a:pt x="1667" y="3645"/>
                    <a:pt x="2108" y="3645"/>
                  </a:cubicBezTo>
                  <a:cubicBezTo>
                    <a:pt x="2250" y="3645"/>
                    <a:pt x="2310" y="3490"/>
                    <a:pt x="2239" y="3395"/>
                  </a:cubicBezTo>
                  <a:lnTo>
                    <a:pt x="2239" y="3395"/>
                  </a:lnTo>
                  <a:cubicBezTo>
                    <a:pt x="2252" y="3397"/>
                    <a:pt x="2266" y="3398"/>
                    <a:pt x="2279" y="3398"/>
                  </a:cubicBezTo>
                  <a:cubicBezTo>
                    <a:pt x="2348" y="3398"/>
                    <a:pt x="2413" y="3371"/>
                    <a:pt x="2453" y="3312"/>
                  </a:cubicBezTo>
                  <a:cubicBezTo>
                    <a:pt x="2941" y="2573"/>
                    <a:pt x="3370" y="1633"/>
                    <a:pt x="3632" y="787"/>
                  </a:cubicBezTo>
                  <a:cubicBezTo>
                    <a:pt x="3632" y="764"/>
                    <a:pt x="3632" y="752"/>
                    <a:pt x="3632" y="740"/>
                  </a:cubicBezTo>
                  <a:cubicBezTo>
                    <a:pt x="3643" y="704"/>
                    <a:pt x="3655" y="680"/>
                    <a:pt x="3643" y="645"/>
                  </a:cubicBezTo>
                  <a:cubicBezTo>
                    <a:pt x="3584" y="478"/>
                    <a:pt x="3405" y="430"/>
                    <a:pt x="3274" y="347"/>
                  </a:cubicBezTo>
                  <a:cubicBezTo>
                    <a:pt x="3132" y="252"/>
                    <a:pt x="3001" y="133"/>
                    <a:pt x="2858" y="25"/>
                  </a:cubicBezTo>
                  <a:cubicBezTo>
                    <a:pt x="2836" y="8"/>
                    <a:pt x="2811"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8"/>
          <p:cNvSpPr txBox="1">
            <a:spLocks noGrp="1"/>
          </p:cNvSpPr>
          <p:nvPr>
            <p:ph type="body" idx="1"/>
          </p:nvPr>
        </p:nvSpPr>
        <p:spPr>
          <a:xfrm>
            <a:off x="1358275" y="2303175"/>
            <a:ext cx="4027500" cy="129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Website you 24/7 :No employee will do that</a:t>
            </a:r>
          </a:p>
        </p:txBody>
      </p:sp>
      <p:sp>
        <p:nvSpPr>
          <p:cNvPr id="211" name="Google Shape;211;p28"/>
          <p:cNvSpPr/>
          <p:nvPr/>
        </p:nvSpPr>
        <p:spPr>
          <a:xfrm>
            <a:off x="1441459" y="1971153"/>
            <a:ext cx="2127300"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txBox="1">
            <a:spLocks noGrp="1"/>
          </p:cNvSpPr>
          <p:nvPr>
            <p:ph type="title"/>
          </p:nvPr>
        </p:nvSpPr>
        <p:spPr>
          <a:xfrm>
            <a:off x="1358261" y="1664270"/>
            <a:ext cx="3856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Website</a:t>
            </a:r>
            <a:endParaRPr dirty="0"/>
          </a:p>
        </p:txBody>
      </p:sp>
      <p:sp>
        <p:nvSpPr>
          <p:cNvPr id="213" name="Google Shape;213;p28"/>
          <p:cNvSpPr/>
          <p:nvPr/>
        </p:nvSpPr>
        <p:spPr>
          <a:xfrm rot="-4719057" flipH="1">
            <a:off x="4274911" y="816449"/>
            <a:ext cx="776471" cy="1027775"/>
          </a:xfrm>
          <a:custGeom>
            <a:avLst/>
            <a:gdLst/>
            <a:ahLst/>
            <a:cxnLst/>
            <a:rect l="l" t="t" r="r" b="b"/>
            <a:pathLst>
              <a:path w="19311" h="25561" extrusionOk="0">
                <a:moveTo>
                  <a:pt x="10294" y="7438"/>
                </a:moveTo>
                <a:cubicBezTo>
                  <a:pt x="11592" y="7438"/>
                  <a:pt x="12946" y="7799"/>
                  <a:pt x="13760" y="8759"/>
                </a:cubicBezTo>
                <a:cubicBezTo>
                  <a:pt x="14473" y="9597"/>
                  <a:pt x="14305" y="10729"/>
                  <a:pt x="13607" y="11511"/>
                </a:cubicBezTo>
                <a:cubicBezTo>
                  <a:pt x="12922" y="12251"/>
                  <a:pt x="11874" y="12517"/>
                  <a:pt x="10897" y="12517"/>
                </a:cubicBezTo>
                <a:cubicBezTo>
                  <a:pt x="9318" y="12517"/>
                  <a:pt x="7474" y="11818"/>
                  <a:pt x="6706" y="10338"/>
                </a:cubicBezTo>
                <a:cubicBezTo>
                  <a:pt x="6440" y="9807"/>
                  <a:pt x="6329" y="9248"/>
                  <a:pt x="6343" y="8661"/>
                </a:cubicBezTo>
                <a:cubicBezTo>
                  <a:pt x="7055" y="8186"/>
                  <a:pt x="7823" y="7837"/>
                  <a:pt x="8662" y="7628"/>
                </a:cubicBezTo>
                <a:cubicBezTo>
                  <a:pt x="9161" y="7508"/>
                  <a:pt x="9722" y="7438"/>
                  <a:pt x="10294" y="7438"/>
                </a:cubicBezTo>
                <a:close/>
                <a:moveTo>
                  <a:pt x="15451" y="0"/>
                </a:moveTo>
                <a:cubicBezTo>
                  <a:pt x="12051" y="0"/>
                  <a:pt x="8767" y="1356"/>
                  <a:pt x="6650" y="4275"/>
                </a:cubicBezTo>
                <a:cubicBezTo>
                  <a:pt x="5812" y="5434"/>
                  <a:pt x="5127" y="6929"/>
                  <a:pt x="5044" y="8424"/>
                </a:cubicBezTo>
                <a:cubicBezTo>
                  <a:pt x="3605" y="9569"/>
                  <a:pt x="2445" y="11120"/>
                  <a:pt x="1719" y="12782"/>
                </a:cubicBezTo>
                <a:cubicBezTo>
                  <a:pt x="699" y="15129"/>
                  <a:pt x="280" y="17979"/>
                  <a:pt x="1216" y="20437"/>
                </a:cubicBezTo>
                <a:cubicBezTo>
                  <a:pt x="1803" y="21960"/>
                  <a:pt x="2823" y="23301"/>
                  <a:pt x="4191" y="24181"/>
                </a:cubicBezTo>
                <a:cubicBezTo>
                  <a:pt x="3465" y="24265"/>
                  <a:pt x="2753" y="24432"/>
                  <a:pt x="2082" y="24698"/>
                </a:cubicBezTo>
                <a:cubicBezTo>
                  <a:pt x="1588" y="24893"/>
                  <a:pt x="1724" y="25561"/>
                  <a:pt x="2208" y="25561"/>
                </a:cubicBezTo>
                <a:cubicBezTo>
                  <a:pt x="2243" y="25561"/>
                  <a:pt x="2281" y="25557"/>
                  <a:pt x="2320" y="25550"/>
                </a:cubicBezTo>
                <a:cubicBezTo>
                  <a:pt x="3383" y="25346"/>
                  <a:pt x="4403" y="25204"/>
                  <a:pt x="5442" y="25204"/>
                </a:cubicBezTo>
                <a:cubicBezTo>
                  <a:pt x="5972" y="25204"/>
                  <a:pt x="6507" y="25241"/>
                  <a:pt x="7055" y="25326"/>
                </a:cubicBezTo>
                <a:cubicBezTo>
                  <a:pt x="7092" y="25331"/>
                  <a:pt x="7128" y="25334"/>
                  <a:pt x="7162" y="25334"/>
                </a:cubicBezTo>
                <a:cubicBezTo>
                  <a:pt x="7803" y="25334"/>
                  <a:pt x="7986" y="24502"/>
                  <a:pt x="7362" y="24237"/>
                </a:cubicBezTo>
                <a:cubicBezTo>
                  <a:pt x="6440" y="23859"/>
                  <a:pt x="6189" y="22965"/>
                  <a:pt x="6231" y="22057"/>
                </a:cubicBezTo>
                <a:cubicBezTo>
                  <a:pt x="6254" y="21718"/>
                  <a:pt x="5979" y="21532"/>
                  <a:pt x="5700" y="21532"/>
                </a:cubicBezTo>
                <a:cubicBezTo>
                  <a:pt x="5474" y="21532"/>
                  <a:pt x="5244" y="21655"/>
                  <a:pt x="5169" y="21918"/>
                </a:cubicBezTo>
                <a:cubicBezTo>
                  <a:pt x="4960" y="22700"/>
                  <a:pt x="5141" y="23468"/>
                  <a:pt x="5560" y="24097"/>
                </a:cubicBezTo>
                <a:lnTo>
                  <a:pt x="5519" y="24097"/>
                </a:lnTo>
                <a:cubicBezTo>
                  <a:pt x="1" y="21471"/>
                  <a:pt x="1090" y="13550"/>
                  <a:pt x="5127" y="9653"/>
                </a:cubicBezTo>
                <a:lnTo>
                  <a:pt x="5127" y="9653"/>
                </a:lnTo>
                <a:cubicBezTo>
                  <a:pt x="5183" y="9960"/>
                  <a:pt x="5267" y="10254"/>
                  <a:pt x="5393" y="10547"/>
                </a:cubicBezTo>
                <a:cubicBezTo>
                  <a:pt x="6175" y="12391"/>
                  <a:pt x="8145" y="13383"/>
                  <a:pt x="10072" y="13536"/>
                </a:cubicBezTo>
                <a:cubicBezTo>
                  <a:pt x="10232" y="13549"/>
                  <a:pt x="10393" y="13555"/>
                  <a:pt x="10556" y="13555"/>
                </a:cubicBezTo>
                <a:cubicBezTo>
                  <a:pt x="12378" y="13555"/>
                  <a:pt x="14352" y="12752"/>
                  <a:pt x="14878" y="10854"/>
                </a:cubicBezTo>
                <a:cubicBezTo>
                  <a:pt x="15409" y="8941"/>
                  <a:pt x="13872" y="7390"/>
                  <a:pt x="12168" y="6859"/>
                </a:cubicBezTo>
                <a:cubicBezTo>
                  <a:pt x="11452" y="6629"/>
                  <a:pt x="10743" y="6522"/>
                  <a:pt x="10049" y="6522"/>
                </a:cubicBezTo>
                <a:cubicBezTo>
                  <a:pt x="8809" y="6522"/>
                  <a:pt x="7618" y="6863"/>
                  <a:pt x="6524" y="7446"/>
                </a:cubicBezTo>
                <a:cubicBezTo>
                  <a:pt x="6748" y="6608"/>
                  <a:pt x="7153" y="5798"/>
                  <a:pt x="7614" y="5127"/>
                </a:cubicBezTo>
                <a:cubicBezTo>
                  <a:pt x="9618" y="2202"/>
                  <a:pt x="13113" y="919"/>
                  <a:pt x="16564" y="919"/>
                </a:cubicBezTo>
                <a:cubicBezTo>
                  <a:pt x="17299" y="919"/>
                  <a:pt x="18031" y="977"/>
                  <a:pt x="18747" y="1090"/>
                </a:cubicBezTo>
                <a:cubicBezTo>
                  <a:pt x="18770" y="1094"/>
                  <a:pt x="18792" y="1096"/>
                  <a:pt x="18813" y="1096"/>
                </a:cubicBezTo>
                <a:cubicBezTo>
                  <a:pt x="19171" y="1096"/>
                  <a:pt x="19310" y="567"/>
                  <a:pt x="18915" y="461"/>
                </a:cubicBezTo>
                <a:cubicBezTo>
                  <a:pt x="17774" y="157"/>
                  <a:pt x="16606" y="0"/>
                  <a:pt x="15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rot="7043611" flipH="1">
            <a:off x="5251114" y="3389423"/>
            <a:ext cx="776470" cy="1027775"/>
          </a:xfrm>
          <a:custGeom>
            <a:avLst/>
            <a:gdLst/>
            <a:ahLst/>
            <a:cxnLst/>
            <a:rect l="l" t="t" r="r" b="b"/>
            <a:pathLst>
              <a:path w="19311" h="25561" extrusionOk="0">
                <a:moveTo>
                  <a:pt x="10294" y="7438"/>
                </a:moveTo>
                <a:cubicBezTo>
                  <a:pt x="11592" y="7438"/>
                  <a:pt x="12946" y="7799"/>
                  <a:pt x="13760" y="8759"/>
                </a:cubicBezTo>
                <a:cubicBezTo>
                  <a:pt x="14473" y="9597"/>
                  <a:pt x="14305" y="10729"/>
                  <a:pt x="13607" y="11511"/>
                </a:cubicBezTo>
                <a:cubicBezTo>
                  <a:pt x="12922" y="12251"/>
                  <a:pt x="11874" y="12517"/>
                  <a:pt x="10897" y="12517"/>
                </a:cubicBezTo>
                <a:cubicBezTo>
                  <a:pt x="9318" y="12517"/>
                  <a:pt x="7474" y="11818"/>
                  <a:pt x="6706" y="10338"/>
                </a:cubicBezTo>
                <a:cubicBezTo>
                  <a:pt x="6440" y="9807"/>
                  <a:pt x="6329" y="9248"/>
                  <a:pt x="6343" y="8661"/>
                </a:cubicBezTo>
                <a:cubicBezTo>
                  <a:pt x="7055" y="8186"/>
                  <a:pt x="7823" y="7837"/>
                  <a:pt x="8662" y="7628"/>
                </a:cubicBezTo>
                <a:cubicBezTo>
                  <a:pt x="9161" y="7508"/>
                  <a:pt x="9722" y="7438"/>
                  <a:pt x="10294" y="7438"/>
                </a:cubicBezTo>
                <a:close/>
                <a:moveTo>
                  <a:pt x="15451" y="0"/>
                </a:moveTo>
                <a:cubicBezTo>
                  <a:pt x="12051" y="0"/>
                  <a:pt x="8767" y="1356"/>
                  <a:pt x="6650" y="4275"/>
                </a:cubicBezTo>
                <a:cubicBezTo>
                  <a:pt x="5812" y="5434"/>
                  <a:pt x="5127" y="6929"/>
                  <a:pt x="5044" y="8424"/>
                </a:cubicBezTo>
                <a:cubicBezTo>
                  <a:pt x="3605" y="9569"/>
                  <a:pt x="2445" y="11120"/>
                  <a:pt x="1719" y="12782"/>
                </a:cubicBezTo>
                <a:cubicBezTo>
                  <a:pt x="699" y="15129"/>
                  <a:pt x="280" y="17979"/>
                  <a:pt x="1216" y="20437"/>
                </a:cubicBezTo>
                <a:cubicBezTo>
                  <a:pt x="1803" y="21960"/>
                  <a:pt x="2823" y="23301"/>
                  <a:pt x="4191" y="24181"/>
                </a:cubicBezTo>
                <a:cubicBezTo>
                  <a:pt x="3465" y="24265"/>
                  <a:pt x="2753" y="24432"/>
                  <a:pt x="2082" y="24698"/>
                </a:cubicBezTo>
                <a:cubicBezTo>
                  <a:pt x="1588" y="24893"/>
                  <a:pt x="1724" y="25561"/>
                  <a:pt x="2208" y="25561"/>
                </a:cubicBezTo>
                <a:cubicBezTo>
                  <a:pt x="2243" y="25561"/>
                  <a:pt x="2281" y="25557"/>
                  <a:pt x="2320" y="25550"/>
                </a:cubicBezTo>
                <a:cubicBezTo>
                  <a:pt x="3383" y="25346"/>
                  <a:pt x="4403" y="25204"/>
                  <a:pt x="5442" y="25204"/>
                </a:cubicBezTo>
                <a:cubicBezTo>
                  <a:pt x="5972" y="25204"/>
                  <a:pt x="6507" y="25241"/>
                  <a:pt x="7055" y="25326"/>
                </a:cubicBezTo>
                <a:cubicBezTo>
                  <a:pt x="7092" y="25331"/>
                  <a:pt x="7128" y="25334"/>
                  <a:pt x="7162" y="25334"/>
                </a:cubicBezTo>
                <a:cubicBezTo>
                  <a:pt x="7803" y="25334"/>
                  <a:pt x="7986" y="24502"/>
                  <a:pt x="7362" y="24237"/>
                </a:cubicBezTo>
                <a:cubicBezTo>
                  <a:pt x="6440" y="23859"/>
                  <a:pt x="6189" y="22965"/>
                  <a:pt x="6231" y="22057"/>
                </a:cubicBezTo>
                <a:cubicBezTo>
                  <a:pt x="6254" y="21718"/>
                  <a:pt x="5979" y="21532"/>
                  <a:pt x="5700" y="21532"/>
                </a:cubicBezTo>
                <a:cubicBezTo>
                  <a:pt x="5474" y="21532"/>
                  <a:pt x="5244" y="21655"/>
                  <a:pt x="5169" y="21918"/>
                </a:cubicBezTo>
                <a:cubicBezTo>
                  <a:pt x="4960" y="22700"/>
                  <a:pt x="5141" y="23468"/>
                  <a:pt x="5560" y="24097"/>
                </a:cubicBezTo>
                <a:lnTo>
                  <a:pt x="5519" y="24097"/>
                </a:lnTo>
                <a:cubicBezTo>
                  <a:pt x="1" y="21471"/>
                  <a:pt x="1090" y="13550"/>
                  <a:pt x="5127" y="9653"/>
                </a:cubicBezTo>
                <a:lnTo>
                  <a:pt x="5127" y="9653"/>
                </a:lnTo>
                <a:cubicBezTo>
                  <a:pt x="5183" y="9960"/>
                  <a:pt x="5267" y="10254"/>
                  <a:pt x="5393" y="10547"/>
                </a:cubicBezTo>
                <a:cubicBezTo>
                  <a:pt x="6175" y="12391"/>
                  <a:pt x="8145" y="13383"/>
                  <a:pt x="10072" y="13536"/>
                </a:cubicBezTo>
                <a:cubicBezTo>
                  <a:pt x="10232" y="13549"/>
                  <a:pt x="10393" y="13555"/>
                  <a:pt x="10556" y="13555"/>
                </a:cubicBezTo>
                <a:cubicBezTo>
                  <a:pt x="12378" y="13555"/>
                  <a:pt x="14352" y="12752"/>
                  <a:pt x="14878" y="10854"/>
                </a:cubicBezTo>
                <a:cubicBezTo>
                  <a:pt x="15409" y="8941"/>
                  <a:pt x="13872" y="7390"/>
                  <a:pt x="12168" y="6859"/>
                </a:cubicBezTo>
                <a:cubicBezTo>
                  <a:pt x="11452" y="6629"/>
                  <a:pt x="10743" y="6522"/>
                  <a:pt x="10049" y="6522"/>
                </a:cubicBezTo>
                <a:cubicBezTo>
                  <a:pt x="8809" y="6522"/>
                  <a:pt x="7618" y="6863"/>
                  <a:pt x="6524" y="7446"/>
                </a:cubicBezTo>
                <a:cubicBezTo>
                  <a:pt x="6748" y="6608"/>
                  <a:pt x="7153" y="5798"/>
                  <a:pt x="7614" y="5127"/>
                </a:cubicBezTo>
                <a:cubicBezTo>
                  <a:pt x="9618" y="2202"/>
                  <a:pt x="13113" y="919"/>
                  <a:pt x="16564" y="919"/>
                </a:cubicBezTo>
                <a:cubicBezTo>
                  <a:pt x="17299" y="919"/>
                  <a:pt x="18031" y="977"/>
                  <a:pt x="18747" y="1090"/>
                </a:cubicBezTo>
                <a:cubicBezTo>
                  <a:pt x="18770" y="1094"/>
                  <a:pt x="18792" y="1096"/>
                  <a:pt x="18813" y="1096"/>
                </a:cubicBezTo>
                <a:cubicBezTo>
                  <a:pt x="19171" y="1096"/>
                  <a:pt x="19310" y="567"/>
                  <a:pt x="18915" y="461"/>
                </a:cubicBezTo>
                <a:cubicBezTo>
                  <a:pt x="17774" y="157"/>
                  <a:pt x="16606" y="0"/>
                  <a:pt x="15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9"/>
          <p:cNvPicPr preferRelativeResize="0"/>
          <p:nvPr/>
        </p:nvPicPr>
        <p:blipFill rotWithShape="1">
          <a:blip r:embed="rId3">
            <a:alphaModFix/>
          </a:blip>
          <a:srcRect l="48719" t="18400" r="8528" b="5593"/>
          <a:stretch/>
        </p:blipFill>
        <p:spPr>
          <a:xfrm>
            <a:off x="1043675" y="971725"/>
            <a:ext cx="3200100" cy="3200100"/>
          </a:xfrm>
          <a:prstGeom prst="roundRect">
            <a:avLst>
              <a:gd name="adj" fmla="val 6926"/>
            </a:avLst>
          </a:prstGeom>
          <a:noFill/>
          <a:ln>
            <a:noFill/>
          </a:ln>
        </p:spPr>
      </p:pic>
      <p:sp>
        <p:nvSpPr>
          <p:cNvPr id="220" name="Google Shape;220;p29"/>
          <p:cNvSpPr/>
          <p:nvPr/>
        </p:nvSpPr>
        <p:spPr>
          <a:xfrm>
            <a:off x="4572000" y="2338412"/>
            <a:ext cx="1319014"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221" name="Google Shape;221;p2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 name="Subtitle 1">
            <a:extLst>
              <a:ext uri="{FF2B5EF4-FFF2-40B4-BE49-F238E27FC236}">
                <a16:creationId xmlns:a16="http://schemas.microsoft.com/office/drawing/2014/main" id="{937EF6B8-9B07-7D7D-66A2-E99B424DD94E}"/>
              </a:ext>
            </a:extLst>
          </p:cNvPr>
          <p:cNvSpPr>
            <a:spLocks noGrp="1"/>
          </p:cNvSpPr>
          <p:nvPr>
            <p:ph type="subTitle" idx="1"/>
          </p:nvPr>
        </p:nvSpPr>
        <p:spPr>
          <a:xfrm>
            <a:off x="4571999" y="3229775"/>
            <a:ext cx="3856499" cy="942050"/>
          </a:xfrm>
        </p:spPr>
        <p:txBody>
          <a:bodyPr/>
          <a:lstStyle/>
          <a:p>
            <a:pPr algn="l"/>
            <a:r>
              <a:rPr lang="en-US" dirty="0"/>
              <a:t>Make it easier for Student to</a:t>
            </a:r>
          </a:p>
          <a:p>
            <a:pPr algn="l"/>
            <a:r>
              <a:rPr lang="en-US" dirty="0"/>
              <a:t>Know  events Happening in college in</a:t>
            </a:r>
          </a:p>
          <a:p>
            <a:pPr algn="l"/>
            <a:r>
              <a:rPr lang="en-US" dirty="0"/>
              <a:t>more Efficient and Attractive Manner.</a:t>
            </a:r>
          </a:p>
        </p:txBody>
      </p:sp>
      <p:sp>
        <p:nvSpPr>
          <p:cNvPr id="224" name="Google Shape;224;p29"/>
          <p:cNvSpPr/>
          <p:nvPr/>
        </p:nvSpPr>
        <p:spPr>
          <a:xfrm>
            <a:off x="1043675" y="971700"/>
            <a:ext cx="3200100" cy="3200100"/>
          </a:xfrm>
          <a:prstGeom prst="roundRect">
            <a:avLst>
              <a:gd name="adj" fmla="val 7821"/>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571999" y="511518"/>
            <a:ext cx="1222164" cy="735805"/>
          </a:xfrm>
          <a:custGeom>
            <a:avLst/>
            <a:gdLst/>
            <a:ahLst/>
            <a:cxnLst/>
            <a:rect l="l" t="t" r="r" b="b"/>
            <a:pathLst>
              <a:path w="29838" h="17964" extrusionOk="0">
                <a:moveTo>
                  <a:pt x="14247" y="261"/>
                </a:moveTo>
                <a:cubicBezTo>
                  <a:pt x="14292" y="261"/>
                  <a:pt x="14337" y="264"/>
                  <a:pt x="14384" y="270"/>
                </a:cubicBezTo>
                <a:cubicBezTo>
                  <a:pt x="15253" y="425"/>
                  <a:pt x="16134" y="425"/>
                  <a:pt x="17015" y="520"/>
                </a:cubicBezTo>
                <a:cubicBezTo>
                  <a:pt x="18098" y="627"/>
                  <a:pt x="19182" y="746"/>
                  <a:pt x="20265" y="865"/>
                </a:cubicBezTo>
                <a:cubicBezTo>
                  <a:pt x="20623" y="901"/>
                  <a:pt x="20968" y="949"/>
                  <a:pt x="21325" y="985"/>
                </a:cubicBezTo>
                <a:cubicBezTo>
                  <a:pt x="22409" y="1080"/>
                  <a:pt x="23504" y="1163"/>
                  <a:pt x="24587" y="1282"/>
                </a:cubicBezTo>
                <a:cubicBezTo>
                  <a:pt x="25516" y="1377"/>
                  <a:pt x="26445" y="1520"/>
                  <a:pt x="27373" y="1627"/>
                </a:cubicBezTo>
                <a:cubicBezTo>
                  <a:pt x="27826" y="1687"/>
                  <a:pt x="28278" y="1735"/>
                  <a:pt x="28719" y="1794"/>
                </a:cubicBezTo>
                <a:cubicBezTo>
                  <a:pt x="28862" y="1806"/>
                  <a:pt x="29028" y="1794"/>
                  <a:pt x="29159" y="1937"/>
                </a:cubicBezTo>
                <a:cubicBezTo>
                  <a:pt x="29100" y="2056"/>
                  <a:pt x="28981" y="2104"/>
                  <a:pt x="28874" y="2151"/>
                </a:cubicBezTo>
                <a:cubicBezTo>
                  <a:pt x="28124" y="2485"/>
                  <a:pt x="27362" y="2818"/>
                  <a:pt x="26611" y="3140"/>
                </a:cubicBezTo>
                <a:cubicBezTo>
                  <a:pt x="26004" y="3401"/>
                  <a:pt x="25397" y="3663"/>
                  <a:pt x="24790" y="3913"/>
                </a:cubicBezTo>
                <a:cubicBezTo>
                  <a:pt x="23766" y="4342"/>
                  <a:pt x="22742" y="4759"/>
                  <a:pt x="21718" y="5187"/>
                </a:cubicBezTo>
                <a:cubicBezTo>
                  <a:pt x="20861" y="5556"/>
                  <a:pt x="20003" y="5937"/>
                  <a:pt x="19146" y="6318"/>
                </a:cubicBezTo>
                <a:cubicBezTo>
                  <a:pt x="18372" y="6652"/>
                  <a:pt x="17598" y="7009"/>
                  <a:pt x="16836" y="7354"/>
                </a:cubicBezTo>
                <a:cubicBezTo>
                  <a:pt x="16574" y="7461"/>
                  <a:pt x="16313" y="7581"/>
                  <a:pt x="16062" y="7712"/>
                </a:cubicBezTo>
                <a:cubicBezTo>
                  <a:pt x="15907" y="7794"/>
                  <a:pt x="15744" y="7827"/>
                  <a:pt x="15568" y="7827"/>
                </a:cubicBezTo>
                <a:cubicBezTo>
                  <a:pt x="15516" y="7827"/>
                  <a:pt x="15462" y="7824"/>
                  <a:pt x="15408" y="7819"/>
                </a:cubicBezTo>
                <a:cubicBezTo>
                  <a:pt x="13765" y="7664"/>
                  <a:pt x="12122" y="7521"/>
                  <a:pt x="10478" y="7354"/>
                </a:cubicBezTo>
                <a:cubicBezTo>
                  <a:pt x="9407" y="7247"/>
                  <a:pt x="8347" y="7116"/>
                  <a:pt x="7288" y="6997"/>
                </a:cubicBezTo>
                <a:cubicBezTo>
                  <a:pt x="6871" y="6950"/>
                  <a:pt x="6466" y="6926"/>
                  <a:pt x="6049" y="6878"/>
                </a:cubicBezTo>
                <a:cubicBezTo>
                  <a:pt x="5966" y="6866"/>
                  <a:pt x="5859" y="6890"/>
                  <a:pt x="5799" y="6795"/>
                </a:cubicBezTo>
                <a:cubicBezTo>
                  <a:pt x="5966" y="6676"/>
                  <a:pt x="6156" y="6664"/>
                  <a:pt x="6335" y="6616"/>
                </a:cubicBezTo>
                <a:cubicBezTo>
                  <a:pt x="7395" y="6354"/>
                  <a:pt x="8442" y="6033"/>
                  <a:pt x="9466" y="5687"/>
                </a:cubicBezTo>
                <a:cubicBezTo>
                  <a:pt x="10074" y="5485"/>
                  <a:pt x="10657" y="5235"/>
                  <a:pt x="11264" y="5033"/>
                </a:cubicBezTo>
                <a:cubicBezTo>
                  <a:pt x="12086" y="4759"/>
                  <a:pt x="12919" y="4509"/>
                  <a:pt x="13741" y="4247"/>
                </a:cubicBezTo>
                <a:cubicBezTo>
                  <a:pt x="14074" y="4140"/>
                  <a:pt x="14408" y="4021"/>
                  <a:pt x="14741" y="3890"/>
                </a:cubicBezTo>
                <a:cubicBezTo>
                  <a:pt x="14884" y="3830"/>
                  <a:pt x="15003" y="3747"/>
                  <a:pt x="15122" y="3663"/>
                </a:cubicBezTo>
                <a:cubicBezTo>
                  <a:pt x="15265" y="3556"/>
                  <a:pt x="15289" y="3401"/>
                  <a:pt x="15217" y="3259"/>
                </a:cubicBezTo>
                <a:cubicBezTo>
                  <a:pt x="15146" y="3128"/>
                  <a:pt x="15039" y="3068"/>
                  <a:pt x="14896" y="3068"/>
                </a:cubicBezTo>
                <a:cubicBezTo>
                  <a:pt x="14836" y="3068"/>
                  <a:pt x="14789" y="3080"/>
                  <a:pt x="14729" y="3104"/>
                </a:cubicBezTo>
                <a:cubicBezTo>
                  <a:pt x="13693" y="3425"/>
                  <a:pt x="12657" y="3759"/>
                  <a:pt x="11610" y="4080"/>
                </a:cubicBezTo>
                <a:cubicBezTo>
                  <a:pt x="11002" y="4271"/>
                  <a:pt x="10395" y="4485"/>
                  <a:pt x="9788" y="4652"/>
                </a:cubicBezTo>
                <a:cubicBezTo>
                  <a:pt x="9074" y="4842"/>
                  <a:pt x="8383" y="5092"/>
                  <a:pt x="7692" y="5318"/>
                </a:cubicBezTo>
                <a:cubicBezTo>
                  <a:pt x="6835" y="5580"/>
                  <a:pt x="5966" y="5854"/>
                  <a:pt x="5109" y="6116"/>
                </a:cubicBezTo>
                <a:cubicBezTo>
                  <a:pt x="4680" y="6259"/>
                  <a:pt x="4251" y="6378"/>
                  <a:pt x="3823" y="6533"/>
                </a:cubicBezTo>
                <a:cubicBezTo>
                  <a:pt x="3699" y="6577"/>
                  <a:pt x="3582" y="6601"/>
                  <a:pt x="3457" y="6601"/>
                </a:cubicBezTo>
                <a:cubicBezTo>
                  <a:pt x="3413" y="6601"/>
                  <a:pt x="3369" y="6598"/>
                  <a:pt x="3323" y="6592"/>
                </a:cubicBezTo>
                <a:cubicBezTo>
                  <a:pt x="2525" y="6485"/>
                  <a:pt x="1727" y="6378"/>
                  <a:pt x="930" y="6271"/>
                </a:cubicBezTo>
                <a:cubicBezTo>
                  <a:pt x="822" y="6259"/>
                  <a:pt x="703" y="6259"/>
                  <a:pt x="620" y="6128"/>
                </a:cubicBezTo>
                <a:cubicBezTo>
                  <a:pt x="1025" y="5937"/>
                  <a:pt x="1442" y="5747"/>
                  <a:pt x="1846" y="5556"/>
                </a:cubicBezTo>
                <a:cubicBezTo>
                  <a:pt x="2918" y="5092"/>
                  <a:pt x="3978" y="4616"/>
                  <a:pt x="5049" y="4163"/>
                </a:cubicBezTo>
                <a:cubicBezTo>
                  <a:pt x="5954" y="3782"/>
                  <a:pt x="6859" y="3449"/>
                  <a:pt x="7764" y="3068"/>
                </a:cubicBezTo>
                <a:cubicBezTo>
                  <a:pt x="8847" y="2604"/>
                  <a:pt x="9931" y="2128"/>
                  <a:pt x="11014" y="1639"/>
                </a:cubicBezTo>
                <a:cubicBezTo>
                  <a:pt x="11955" y="1223"/>
                  <a:pt x="12895" y="782"/>
                  <a:pt x="13836" y="353"/>
                </a:cubicBezTo>
                <a:cubicBezTo>
                  <a:pt x="13971" y="290"/>
                  <a:pt x="14107" y="261"/>
                  <a:pt x="14247" y="261"/>
                </a:cubicBezTo>
                <a:close/>
                <a:moveTo>
                  <a:pt x="23685" y="4699"/>
                </a:moveTo>
                <a:cubicBezTo>
                  <a:pt x="23771" y="4699"/>
                  <a:pt x="23820" y="4759"/>
                  <a:pt x="23837" y="4890"/>
                </a:cubicBezTo>
                <a:cubicBezTo>
                  <a:pt x="23921" y="5461"/>
                  <a:pt x="24004" y="6045"/>
                  <a:pt x="24075" y="6628"/>
                </a:cubicBezTo>
                <a:cubicBezTo>
                  <a:pt x="24123" y="6938"/>
                  <a:pt x="24159" y="7259"/>
                  <a:pt x="24206" y="7569"/>
                </a:cubicBezTo>
                <a:lnTo>
                  <a:pt x="24218" y="7569"/>
                </a:lnTo>
                <a:cubicBezTo>
                  <a:pt x="24337" y="8426"/>
                  <a:pt x="24433" y="9295"/>
                  <a:pt x="24575" y="10140"/>
                </a:cubicBezTo>
                <a:cubicBezTo>
                  <a:pt x="24611" y="10414"/>
                  <a:pt x="24528" y="10569"/>
                  <a:pt x="24325" y="10712"/>
                </a:cubicBezTo>
                <a:cubicBezTo>
                  <a:pt x="23397" y="11367"/>
                  <a:pt x="22397" y="11879"/>
                  <a:pt x="21349" y="12284"/>
                </a:cubicBezTo>
                <a:cubicBezTo>
                  <a:pt x="20765" y="12510"/>
                  <a:pt x="20194" y="12760"/>
                  <a:pt x="19599" y="12926"/>
                </a:cubicBezTo>
                <a:cubicBezTo>
                  <a:pt x="18051" y="13343"/>
                  <a:pt x="16467" y="13617"/>
                  <a:pt x="14872" y="13700"/>
                </a:cubicBezTo>
                <a:cubicBezTo>
                  <a:pt x="14574" y="13720"/>
                  <a:pt x="14276" y="13729"/>
                  <a:pt x="13979" y="13729"/>
                </a:cubicBezTo>
                <a:cubicBezTo>
                  <a:pt x="13019" y="13729"/>
                  <a:pt x="12064" y="13634"/>
                  <a:pt x="11109" y="13498"/>
                </a:cubicBezTo>
                <a:cubicBezTo>
                  <a:pt x="10395" y="13391"/>
                  <a:pt x="9693" y="13260"/>
                  <a:pt x="9002" y="13069"/>
                </a:cubicBezTo>
                <a:cubicBezTo>
                  <a:pt x="8931" y="13046"/>
                  <a:pt x="8859" y="13034"/>
                  <a:pt x="8788" y="13010"/>
                </a:cubicBezTo>
                <a:cubicBezTo>
                  <a:pt x="8514" y="12950"/>
                  <a:pt x="8395" y="12795"/>
                  <a:pt x="8359" y="12510"/>
                </a:cubicBezTo>
                <a:cubicBezTo>
                  <a:pt x="8157" y="10926"/>
                  <a:pt x="7942" y="9343"/>
                  <a:pt x="7728" y="7747"/>
                </a:cubicBezTo>
                <a:cubicBezTo>
                  <a:pt x="7716" y="7676"/>
                  <a:pt x="7704" y="7604"/>
                  <a:pt x="7704" y="7533"/>
                </a:cubicBezTo>
                <a:cubicBezTo>
                  <a:pt x="7704" y="7424"/>
                  <a:pt x="7754" y="7365"/>
                  <a:pt x="7845" y="7365"/>
                </a:cubicBezTo>
                <a:cubicBezTo>
                  <a:pt x="7853" y="7365"/>
                  <a:pt x="7862" y="7365"/>
                  <a:pt x="7871" y="7366"/>
                </a:cubicBezTo>
                <a:cubicBezTo>
                  <a:pt x="8157" y="7378"/>
                  <a:pt x="8431" y="7402"/>
                  <a:pt x="8716" y="7426"/>
                </a:cubicBezTo>
                <a:cubicBezTo>
                  <a:pt x="9966" y="7569"/>
                  <a:pt x="11217" y="7723"/>
                  <a:pt x="12467" y="7819"/>
                </a:cubicBezTo>
                <a:cubicBezTo>
                  <a:pt x="13395" y="7878"/>
                  <a:pt x="14300" y="7962"/>
                  <a:pt x="15229" y="8033"/>
                </a:cubicBezTo>
                <a:cubicBezTo>
                  <a:pt x="15397" y="8052"/>
                  <a:pt x="15580" y="8107"/>
                  <a:pt x="15749" y="8107"/>
                </a:cubicBezTo>
                <a:cubicBezTo>
                  <a:pt x="15795" y="8107"/>
                  <a:pt x="15840" y="8103"/>
                  <a:pt x="15884" y="8093"/>
                </a:cubicBezTo>
                <a:cubicBezTo>
                  <a:pt x="16122" y="8057"/>
                  <a:pt x="16336" y="7914"/>
                  <a:pt x="16563" y="7807"/>
                </a:cubicBezTo>
                <a:cubicBezTo>
                  <a:pt x="18587" y="6866"/>
                  <a:pt x="20611" y="5926"/>
                  <a:pt x="22682" y="5092"/>
                </a:cubicBezTo>
                <a:cubicBezTo>
                  <a:pt x="22980" y="4973"/>
                  <a:pt x="23278" y="4842"/>
                  <a:pt x="23575" y="4723"/>
                </a:cubicBezTo>
                <a:cubicBezTo>
                  <a:pt x="23617" y="4707"/>
                  <a:pt x="23654" y="4699"/>
                  <a:pt x="23685" y="4699"/>
                </a:cubicBezTo>
                <a:close/>
                <a:moveTo>
                  <a:pt x="14765" y="3408"/>
                </a:moveTo>
                <a:cubicBezTo>
                  <a:pt x="14790" y="3408"/>
                  <a:pt x="14816" y="3413"/>
                  <a:pt x="14848" y="3413"/>
                </a:cubicBezTo>
                <a:cubicBezTo>
                  <a:pt x="14872" y="3532"/>
                  <a:pt x="14777" y="3568"/>
                  <a:pt x="14705" y="3592"/>
                </a:cubicBezTo>
                <a:cubicBezTo>
                  <a:pt x="14110" y="3818"/>
                  <a:pt x="13515" y="4044"/>
                  <a:pt x="12895" y="4211"/>
                </a:cubicBezTo>
                <a:cubicBezTo>
                  <a:pt x="12372" y="4354"/>
                  <a:pt x="11848" y="4533"/>
                  <a:pt x="11336" y="4711"/>
                </a:cubicBezTo>
                <a:cubicBezTo>
                  <a:pt x="10490" y="5009"/>
                  <a:pt x="9645" y="5330"/>
                  <a:pt x="8800" y="5628"/>
                </a:cubicBezTo>
                <a:cubicBezTo>
                  <a:pt x="8300" y="5795"/>
                  <a:pt x="7788" y="5926"/>
                  <a:pt x="7288" y="6068"/>
                </a:cubicBezTo>
                <a:cubicBezTo>
                  <a:pt x="6573" y="6271"/>
                  <a:pt x="5871" y="6473"/>
                  <a:pt x="5168" y="6664"/>
                </a:cubicBezTo>
                <a:cubicBezTo>
                  <a:pt x="5002" y="6711"/>
                  <a:pt x="4835" y="6735"/>
                  <a:pt x="4668" y="6771"/>
                </a:cubicBezTo>
                <a:cubicBezTo>
                  <a:pt x="4418" y="6830"/>
                  <a:pt x="4323" y="6938"/>
                  <a:pt x="4359" y="7211"/>
                </a:cubicBezTo>
                <a:cubicBezTo>
                  <a:pt x="4418" y="7866"/>
                  <a:pt x="4502" y="8521"/>
                  <a:pt x="4585" y="9176"/>
                </a:cubicBezTo>
                <a:cubicBezTo>
                  <a:pt x="4740" y="10236"/>
                  <a:pt x="4894" y="11295"/>
                  <a:pt x="5061" y="12355"/>
                </a:cubicBezTo>
                <a:cubicBezTo>
                  <a:pt x="5168" y="13022"/>
                  <a:pt x="5299" y="13688"/>
                  <a:pt x="5323" y="14367"/>
                </a:cubicBezTo>
                <a:cubicBezTo>
                  <a:pt x="5335" y="14450"/>
                  <a:pt x="5371" y="14558"/>
                  <a:pt x="5228" y="14665"/>
                </a:cubicBezTo>
                <a:cubicBezTo>
                  <a:pt x="5192" y="14558"/>
                  <a:pt x="5168" y="14486"/>
                  <a:pt x="5156" y="14415"/>
                </a:cubicBezTo>
                <a:cubicBezTo>
                  <a:pt x="5037" y="13593"/>
                  <a:pt x="4906" y="12784"/>
                  <a:pt x="4787" y="11962"/>
                </a:cubicBezTo>
                <a:cubicBezTo>
                  <a:pt x="4561" y="10414"/>
                  <a:pt x="4347" y="8866"/>
                  <a:pt x="4121" y="7331"/>
                </a:cubicBezTo>
                <a:cubicBezTo>
                  <a:pt x="4097" y="7211"/>
                  <a:pt x="4085" y="7104"/>
                  <a:pt x="4073" y="6985"/>
                </a:cubicBezTo>
                <a:cubicBezTo>
                  <a:pt x="4049" y="6807"/>
                  <a:pt x="4073" y="6759"/>
                  <a:pt x="4251" y="6688"/>
                </a:cubicBezTo>
                <a:cubicBezTo>
                  <a:pt x="4525" y="6580"/>
                  <a:pt x="4823" y="6509"/>
                  <a:pt x="5097" y="6414"/>
                </a:cubicBezTo>
                <a:cubicBezTo>
                  <a:pt x="6240" y="6045"/>
                  <a:pt x="7407" y="5711"/>
                  <a:pt x="8550" y="5354"/>
                </a:cubicBezTo>
                <a:cubicBezTo>
                  <a:pt x="9788" y="4973"/>
                  <a:pt x="11026" y="4580"/>
                  <a:pt x="12252" y="4187"/>
                </a:cubicBezTo>
                <a:cubicBezTo>
                  <a:pt x="13086" y="3925"/>
                  <a:pt x="13907" y="3663"/>
                  <a:pt x="14729" y="3413"/>
                </a:cubicBezTo>
                <a:cubicBezTo>
                  <a:pt x="14741" y="3409"/>
                  <a:pt x="14753" y="3408"/>
                  <a:pt x="14765" y="3408"/>
                </a:cubicBezTo>
                <a:close/>
                <a:moveTo>
                  <a:pt x="24587" y="10843"/>
                </a:moveTo>
                <a:cubicBezTo>
                  <a:pt x="24718" y="11033"/>
                  <a:pt x="24730" y="11212"/>
                  <a:pt x="24718" y="11391"/>
                </a:cubicBezTo>
                <a:cubicBezTo>
                  <a:pt x="24695" y="11557"/>
                  <a:pt x="24564" y="11652"/>
                  <a:pt x="24444" y="11736"/>
                </a:cubicBezTo>
                <a:cubicBezTo>
                  <a:pt x="23825" y="12200"/>
                  <a:pt x="23182" y="12629"/>
                  <a:pt x="22468" y="12926"/>
                </a:cubicBezTo>
                <a:cubicBezTo>
                  <a:pt x="21777" y="13212"/>
                  <a:pt x="21087" y="13522"/>
                  <a:pt x="20373" y="13748"/>
                </a:cubicBezTo>
                <a:cubicBezTo>
                  <a:pt x="19682" y="13974"/>
                  <a:pt x="18956" y="14129"/>
                  <a:pt x="18241" y="14272"/>
                </a:cubicBezTo>
                <a:cubicBezTo>
                  <a:pt x="16967" y="14534"/>
                  <a:pt x="15681" y="14724"/>
                  <a:pt x="14384" y="14736"/>
                </a:cubicBezTo>
                <a:cubicBezTo>
                  <a:pt x="12610" y="14736"/>
                  <a:pt x="10859" y="14522"/>
                  <a:pt x="9157" y="14034"/>
                </a:cubicBezTo>
                <a:cubicBezTo>
                  <a:pt x="9097" y="14022"/>
                  <a:pt x="9038" y="14010"/>
                  <a:pt x="8990" y="13986"/>
                </a:cubicBezTo>
                <a:cubicBezTo>
                  <a:pt x="8514" y="13831"/>
                  <a:pt x="8514" y="13831"/>
                  <a:pt x="8514" y="13212"/>
                </a:cubicBezTo>
                <a:lnTo>
                  <a:pt x="8514" y="13212"/>
                </a:lnTo>
                <a:cubicBezTo>
                  <a:pt x="9300" y="13355"/>
                  <a:pt x="10038" y="13617"/>
                  <a:pt x="10824" y="13712"/>
                </a:cubicBezTo>
                <a:cubicBezTo>
                  <a:pt x="11621" y="13808"/>
                  <a:pt x="12419" y="13915"/>
                  <a:pt x="13229" y="13950"/>
                </a:cubicBezTo>
                <a:cubicBezTo>
                  <a:pt x="13622" y="13962"/>
                  <a:pt x="14018" y="13977"/>
                  <a:pt x="14413" y="13977"/>
                </a:cubicBezTo>
                <a:cubicBezTo>
                  <a:pt x="14809" y="13977"/>
                  <a:pt x="15205" y="13962"/>
                  <a:pt x="15598" y="13915"/>
                </a:cubicBezTo>
                <a:cubicBezTo>
                  <a:pt x="16396" y="13808"/>
                  <a:pt x="17194" y="13653"/>
                  <a:pt x="17991" y="13546"/>
                </a:cubicBezTo>
                <a:cubicBezTo>
                  <a:pt x="18777" y="13438"/>
                  <a:pt x="19539" y="13236"/>
                  <a:pt x="20289" y="12974"/>
                </a:cubicBezTo>
                <a:cubicBezTo>
                  <a:pt x="21039" y="12700"/>
                  <a:pt x="21801" y="12403"/>
                  <a:pt x="22528" y="12057"/>
                </a:cubicBezTo>
                <a:cubicBezTo>
                  <a:pt x="23242" y="11712"/>
                  <a:pt x="23909" y="11307"/>
                  <a:pt x="24587" y="10843"/>
                </a:cubicBezTo>
                <a:close/>
                <a:moveTo>
                  <a:pt x="5307" y="15033"/>
                </a:moveTo>
                <a:cubicBezTo>
                  <a:pt x="5350" y="15033"/>
                  <a:pt x="5388" y="15069"/>
                  <a:pt x="5406" y="15105"/>
                </a:cubicBezTo>
                <a:cubicBezTo>
                  <a:pt x="5490" y="15272"/>
                  <a:pt x="5597" y="15427"/>
                  <a:pt x="5645" y="15605"/>
                </a:cubicBezTo>
                <a:cubicBezTo>
                  <a:pt x="5799" y="16129"/>
                  <a:pt x="6037" y="16617"/>
                  <a:pt x="6240" y="17117"/>
                </a:cubicBezTo>
                <a:cubicBezTo>
                  <a:pt x="6276" y="17189"/>
                  <a:pt x="6299" y="17260"/>
                  <a:pt x="6311" y="17332"/>
                </a:cubicBezTo>
                <a:cubicBezTo>
                  <a:pt x="6323" y="17415"/>
                  <a:pt x="6287" y="17487"/>
                  <a:pt x="6204" y="17510"/>
                </a:cubicBezTo>
                <a:cubicBezTo>
                  <a:pt x="6026" y="17546"/>
                  <a:pt x="5835" y="17570"/>
                  <a:pt x="5645" y="17606"/>
                </a:cubicBezTo>
                <a:cubicBezTo>
                  <a:pt x="5626" y="17603"/>
                  <a:pt x="5608" y="17601"/>
                  <a:pt x="5589" y="17601"/>
                </a:cubicBezTo>
                <a:cubicBezTo>
                  <a:pt x="5452" y="17601"/>
                  <a:pt x="5301" y="17670"/>
                  <a:pt x="5165" y="17670"/>
                </a:cubicBezTo>
                <a:cubicBezTo>
                  <a:pt x="5089" y="17670"/>
                  <a:pt x="5017" y="17649"/>
                  <a:pt x="4954" y="17582"/>
                </a:cubicBezTo>
                <a:cubicBezTo>
                  <a:pt x="4799" y="17415"/>
                  <a:pt x="4942" y="17153"/>
                  <a:pt x="4942" y="16927"/>
                </a:cubicBezTo>
                <a:cubicBezTo>
                  <a:pt x="4930" y="16415"/>
                  <a:pt x="5049" y="15927"/>
                  <a:pt x="5085" y="15415"/>
                </a:cubicBezTo>
                <a:cubicBezTo>
                  <a:pt x="5097" y="15332"/>
                  <a:pt x="5121" y="15236"/>
                  <a:pt x="5156" y="15153"/>
                </a:cubicBezTo>
                <a:cubicBezTo>
                  <a:pt x="5168" y="15105"/>
                  <a:pt x="5228" y="15070"/>
                  <a:pt x="5264" y="15046"/>
                </a:cubicBezTo>
                <a:cubicBezTo>
                  <a:pt x="5278" y="15037"/>
                  <a:pt x="5293" y="15033"/>
                  <a:pt x="5307" y="15033"/>
                </a:cubicBezTo>
                <a:close/>
                <a:moveTo>
                  <a:pt x="14145" y="1"/>
                </a:moveTo>
                <a:cubicBezTo>
                  <a:pt x="13994" y="1"/>
                  <a:pt x="13859" y="37"/>
                  <a:pt x="13717" y="103"/>
                </a:cubicBezTo>
                <a:cubicBezTo>
                  <a:pt x="12705" y="568"/>
                  <a:pt x="11681" y="1044"/>
                  <a:pt x="10645" y="1496"/>
                </a:cubicBezTo>
                <a:cubicBezTo>
                  <a:pt x="9621" y="1961"/>
                  <a:pt x="8597" y="2437"/>
                  <a:pt x="7550" y="2842"/>
                </a:cubicBezTo>
                <a:cubicBezTo>
                  <a:pt x="6490" y="3271"/>
                  <a:pt x="5430" y="3711"/>
                  <a:pt x="4371" y="4163"/>
                </a:cubicBezTo>
                <a:cubicBezTo>
                  <a:pt x="3489" y="4533"/>
                  <a:pt x="2608" y="4914"/>
                  <a:pt x="1727" y="5295"/>
                </a:cubicBezTo>
                <a:cubicBezTo>
                  <a:pt x="1251" y="5497"/>
                  <a:pt x="775" y="5723"/>
                  <a:pt x="299" y="5949"/>
                </a:cubicBezTo>
                <a:cubicBezTo>
                  <a:pt x="168" y="6009"/>
                  <a:pt x="1" y="6092"/>
                  <a:pt x="13" y="6259"/>
                </a:cubicBezTo>
                <a:cubicBezTo>
                  <a:pt x="37" y="6449"/>
                  <a:pt x="227" y="6449"/>
                  <a:pt x="370" y="6473"/>
                </a:cubicBezTo>
                <a:cubicBezTo>
                  <a:pt x="406" y="6485"/>
                  <a:pt x="441" y="6485"/>
                  <a:pt x="477" y="6485"/>
                </a:cubicBezTo>
                <a:cubicBezTo>
                  <a:pt x="1108" y="6580"/>
                  <a:pt x="1751" y="6664"/>
                  <a:pt x="2382" y="6747"/>
                </a:cubicBezTo>
                <a:cubicBezTo>
                  <a:pt x="2763" y="6795"/>
                  <a:pt x="3156" y="6854"/>
                  <a:pt x="3549" y="6914"/>
                </a:cubicBezTo>
                <a:cubicBezTo>
                  <a:pt x="3704" y="6938"/>
                  <a:pt x="3787" y="7021"/>
                  <a:pt x="3811" y="7164"/>
                </a:cubicBezTo>
                <a:cubicBezTo>
                  <a:pt x="3823" y="7235"/>
                  <a:pt x="3835" y="7319"/>
                  <a:pt x="3847" y="7390"/>
                </a:cubicBezTo>
                <a:cubicBezTo>
                  <a:pt x="3978" y="8319"/>
                  <a:pt x="4121" y="9247"/>
                  <a:pt x="4251" y="10176"/>
                </a:cubicBezTo>
                <a:cubicBezTo>
                  <a:pt x="4287" y="10438"/>
                  <a:pt x="4335" y="10700"/>
                  <a:pt x="4371" y="10962"/>
                </a:cubicBezTo>
                <a:cubicBezTo>
                  <a:pt x="4537" y="12176"/>
                  <a:pt x="4716" y="13379"/>
                  <a:pt x="4883" y="14593"/>
                </a:cubicBezTo>
                <a:cubicBezTo>
                  <a:pt x="4918" y="14784"/>
                  <a:pt x="4894" y="14962"/>
                  <a:pt x="4859" y="15153"/>
                </a:cubicBezTo>
                <a:cubicBezTo>
                  <a:pt x="4752" y="15879"/>
                  <a:pt x="4656" y="16605"/>
                  <a:pt x="4632" y="17344"/>
                </a:cubicBezTo>
                <a:cubicBezTo>
                  <a:pt x="4621" y="17475"/>
                  <a:pt x="4621" y="17606"/>
                  <a:pt x="4632" y="17737"/>
                </a:cubicBezTo>
                <a:cubicBezTo>
                  <a:pt x="4644" y="17882"/>
                  <a:pt x="4718" y="17964"/>
                  <a:pt x="4854" y="17964"/>
                </a:cubicBezTo>
                <a:cubicBezTo>
                  <a:pt x="4863" y="17964"/>
                  <a:pt x="4873" y="17964"/>
                  <a:pt x="4883" y="17963"/>
                </a:cubicBezTo>
                <a:cubicBezTo>
                  <a:pt x="5264" y="17939"/>
                  <a:pt x="5645" y="17915"/>
                  <a:pt x="6014" y="17856"/>
                </a:cubicBezTo>
                <a:cubicBezTo>
                  <a:pt x="6680" y="17737"/>
                  <a:pt x="6776" y="17558"/>
                  <a:pt x="6490" y="16951"/>
                </a:cubicBezTo>
                <a:cubicBezTo>
                  <a:pt x="6180" y="16308"/>
                  <a:pt x="5954" y="15629"/>
                  <a:pt x="5692" y="14962"/>
                </a:cubicBezTo>
                <a:cubicBezTo>
                  <a:pt x="5633" y="14820"/>
                  <a:pt x="5621" y="14677"/>
                  <a:pt x="5609" y="14522"/>
                </a:cubicBezTo>
                <a:cubicBezTo>
                  <a:pt x="5561" y="13760"/>
                  <a:pt x="5502" y="12986"/>
                  <a:pt x="5335" y="12224"/>
                </a:cubicBezTo>
                <a:cubicBezTo>
                  <a:pt x="5252" y="11843"/>
                  <a:pt x="5192" y="11450"/>
                  <a:pt x="5121" y="11069"/>
                </a:cubicBezTo>
                <a:cubicBezTo>
                  <a:pt x="5085" y="10807"/>
                  <a:pt x="5061" y="10545"/>
                  <a:pt x="5013" y="10283"/>
                </a:cubicBezTo>
                <a:cubicBezTo>
                  <a:pt x="4859" y="9331"/>
                  <a:pt x="4752" y="8378"/>
                  <a:pt x="4668" y="7426"/>
                </a:cubicBezTo>
                <a:cubicBezTo>
                  <a:pt x="4638" y="7132"/>
                  <a:pt x="4685" y="7036"/>
                  <a:pt x="4905" y="7036"/>
                </a:cubicBezTo>
                <a:cubicBezTo>
                  <a:pt x="4944" y="7036"/>
                  <a:pt x="4988" y="7039"/>
                  <a:pt x="5037" y="7045"/>
                </a:cubicBezTo>
                <a:cubicBezTo>
                  <a:pt x="5668" y="7128"/>
                  <a:pt x="6299" y="7211"/>
                  <a:pt x="6930" y="7295"/>
                </a:cubicBezTo>
                <a:cubicBezTo>
                  <a:pt x="6942" y="7296"/>
                  <a:pt x="6954" y="7296"/>
                  <a:pt x="6966" y="7296"/>
                </a:cubicBezTo>
                <a:cubicBezTo>
                  <a:pt x="7031" y="7296"/>
                  <a:pt x="7100" y="7284"/>
                  <a:pt x="7165" y="7284"/>
                </a:cubicBezTo>
                <a:cubicBezTo>
                  <a:pt x="7235" y="7284"/>
                  <a:pt x="7303" y="7298"/>
                  <a:pt x="7359" y="7354"/>
                </a:cubicBezTo>
                <a:cubicBezTo>
                  <a:pt x="7466" y="7473"/>
                  <a:pt x="7442" y="7640"/>
                  <a:pt x="7478" y="7783"/>
                </a:cubicBezTo>
                <a:cubicBezTo>
                  <a:pt x="7490" y="7842"/>
                  <a:pt x="7490" y="7902"/>
                  <a:pt x="7502" y="7950"/>
                </a:cubicBezTo>
                <a:cubicBezTo>
                  <a:pt x="7740" y="9724"/>
                  <a:pt x="7990" y="11498"/>
                  <a:pt x="8228" y="13272"/>
                </a:cubicBezTo>
                <a:cubicBezTo>
                  <a:pt x="8252" y="13415"/>
                  <a:pt x="8276" y="13569"/>
                  <a:pt x="8300" y="13712"/>
                </a:cubicBezTo>
                <a:cubicBezTo>
                  <a:pt x="8312" y="13903"/>
                  <a:pt x="8419" y="14034"/>
                  <a:pt x="8585" y="14093"/>
                </a:cubicBezTo>
                <a:cubicBezTo>
                  <a:pt x="8871" y="14189"/>
                  <a:pt x="9157" y="14296"/>
                  <a:pt x="9443" y="14367"/>
                </a:cubicBezTo>
                <a:cubicBezTo>
                  <a:pt x="11016" y="14784"/>
                  <a:pt x="12605" y="14990"/>
                  <a:pt x="14205" y="14990"/>
                </a:cubicBezTo>
                <a:cubicBezTo>
                  <a:pt x="15075" y="14990"/>
                  <a:pt x="15948" y="14929"/>
                  <a:pt x="16824" y="14808"/>
                </a:cubicBezTo>
                <a:cubicBezTo>
                  <a:pt x="17253" y="14748"/>
                  <a:pt x="17670" y="14629"/>
                  <a:pt x="18098" y="14558"/>
                </a:cubicBezTo>
                <a:cubicBezTo>
                  <a:pt x="19396" y="14319"/>
                  <a:pt x="20658" y="13974"/>
                  <a:pt x="21885" y="13462"/>
                </a:cubicBezTo>
                <a:cubicBezTo>
                  <a:pt x="22825" y="13069"/>
                  <a:pt x="23718" y="12605"/>
                  <a:pt x="24540" y="11986"/>
                </a:cubicBezTo>
                <a:cubicBezTo>
                  <a:pt x="24873" y="11736"/>
                  <a:pt x="25052" y="11450"/>
                  <a:pt x="24945" y="11033"/>
                </a:cubicBezTo>
                <a:cubicBezTo>
                  <a:pt x="24921" y="10938"/>
                  <a:pt x="24909" y="10843"/>
                  <a:pt x="24897" y="10748"/>
                </a:cubicBezTo>
                <a:cubicBezTo>
                  <a:pt x="24635" y="8831"/>
                  <a:pt x="24361" y="6914"/>
                  <a:pt x="24099" y="4997"/>
                </a:cubicBezTo>
                <a:cubicBezTo>
                  <a:pt x="24087" y="4914"/>
                  <a:pt x="24075" y="4842"/>
                  <a:pt x="24063" y="4771"/>
                </a:cubicBezTo>
                <a:cubicBezTo>
                  <a:pt x="24052" y="4568"/>
                  <a:pt x="24087" y="4509"/>
                  <a:pt x="24290" y="4425"/>
                </a:cubicBezTo>
                <a:cubicBezTo>
                  <a:pt x="24456" y="4354"/>
                  <a:pt x="24635" y="4306"/>
                  <a:pt x="24814" y="4223"/>
                </a:cubicBezTo>
                <a:cubicBezTo>
                  <a:pt x="25468" y="3949"/>
                  <a:pt x="26123" y="3663"/>
                  <a:pt x="26766" y="3378"/>
                </a:cubicBezTo>
                <a:cubicBezTo>
                  <a:pt x="27600" y="3009"/>
                  <a:pt x="28421" y="2651"/>
                  <a:pt x="29255" y="2282"/>
                </a:cubicBezTo>
                <a:cubicBezTo>
                  <a:pt x="29421" y="2211"/>
                  <a:pt x="29576" y="2104"/>
                  <a:pt x="29743" y="2008"/>
                </a:cubicBezTo>
                <a:cubicBezTo>
                  <a:pt x="29802" y="1973"/>
                  <a:pt x="29838" y="1901"/>
                  <a:pt x="29826" y="1818"/>
                </a:cubicBezTo>
                <a:cubicBezTo>
                  <a:pt x="29814" y="1723"/>
                  <a:pt x="29743" y="1687"/>
                  <a:pt x="29671" y="1675"/>
                </a:cubicBezTo>
                <a:cubicBezTo>
                  <a:pt x="29207" y="1604"/>
                  <a:pt x="28743" y="1508"/>
                  <a:pt x="28278" y="1449"/>
                </a:cubicBezTo>
                <a:cubicBezTo>
                  <a:pt x="27266" y="1330"/>
                  <a:pt x="26266" y="1223"/>
                  <a:pt x="25254" y="1104"/>
                </a:cubicBezTo>
                <a:cubicBezTo>
                  <a:pt x="24159" y="985"/>
                  <a:pt x="23051" y="854"/>
                  <a:pt x="21944" y="734"/>
                </a:cubicBezTo>
                <a:cubicBezTo>
                  <a:pt x="20861" y="627"/>
                  <a:pt x="19777" y="544"/>
                  <a:pt x="18694" y="413"/>
                </a:cubicBezTo>
                <a:cubicBezTo>
                  <a:pt x="17217" y="223"/>
                  <a:pt x="15741" y="187"/>
                  <a:pt x="14265" y="8"/>
                </a:cubicBezTo>
                <a:cubicBezTo>
                  <a:pt x="14223" y="3"/>
                  <a:pt x="14183" y="1"/>
                  <a:pt x="1414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p:nvPr/>
        </p:nvSpPr>
        <p:spPr>
          <a:xfrm>
            <a:off x="838000" y="820450"/>
            <a:ext cx="2788183"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Set of Ideas</a:t>
            </a:r>
            <a:endParaRPr/>
          </a:p>
        </p:txBody>
      </p:sp>
      <p:sp>
        <p:nvSpPr>
          <p:cNvPr id="232" name="Google Shape;232;p30"/>
          <p:cNvSpPr txBox="1">
            <a:spLocks noGrp="1"/>
          </p:cNvSpPr>
          <p:nvPr>
            <p:ph type="body" idx="1"/>
          </p:nvPr>
        </p:nvSpPr>
        <p:spPr>
          <a:xfrm>
            <a:off x="1106550" y="3159425"/>
            <a:ext cx="30747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Communicate knowledge to the reader</a:t>
            </a:r>
          </a:p>
        </p:txBody>
      </p:sp>
      <p:sp>
        <p:nvSpPr>
          <p:cNvPr id="233" name="Google Shape;233;p30"/>
          <p:cNvSpPr txBox="1">
            <a:spLocks noGrp="1"/>
          </p:cNvSpPr>
          <p:nvPr>
            <p:ph type="body" idx="2"/>
          </p:nvPr>
        </p:nvSpPr>
        <p:spPr>
          <a:xfrm>
            <a:off x="4963050" y="3159425"/>
            <a:ext cx="30747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Make the reader more likely to act</a:t>
            </a:r>
          </a:p>
          <a:p>
            <a:pPr marL="0" lvl="0" indent="0" algn="ctr" rtl="0">
              <a:spcBef>
                <a:spcPts val="0"/>
              </a:spcBef>
              <a:spcAft>
                <a:spcPts val="0"/>
              </a:spcAft>
              <a:buNone/>
            </a:pPr>
            <a:r>
              <a:rPr lang="en-US" dirty="0"/>
              <a:t>based on this knowledge</a:t>
            </a:r>
          </a:p>
        </p:txBody>
      </p:sp>
      <p:grpSp>
        <p:nvGrpSpPr>
          <p:cNvPr id="242" name="Google Shape;242;p30"/>
          <p:cNvGrpSpPr/>
          <p:nvPr/>
        </p:nvGrpSpPr>
        <p:grpSpPr>
          <a:xfrm rot="1413234">
            <a:off x="4174071" y="1889783"/>
            <a:ext cx="795756" cy="836606"/>
            <a:chOff x="19050" y="4939475"/>
            <a:chExt cx="1386800" cy="1458225"/>
          </a:xfrm>
        </p:grpSpPr>
        <p:sp>
          <p:nvSpPr>
            <p:cNvPr id="243" name="Google Shape;243;p30"/>
            <p:cNvSpPr/>
            <p:nvPr/>
          </p:nvSpPr>
          <p:spPr>
            <a:xfrm>
              <a:off x="519400" y="4939475"/>
              <a:ext cx="886450" cy="1179300"/>
            </a:xfrm>
            <a:custGeom>
              <a:avLst/>
              <a:gdLst/>
              <a:ahLst/>
              <a:cxnLst/>
              <a:rect l="l" t="t" r="r" b="b"/>
              <a:pathLst>
                <a:path w="35458" h="47172" extrusionOk="0">
                  <a:moveTo>
                    <a:pt x="34621" y="1897"/>
                  </a:moveTo>
                  <a:cubicBezTo>
                    <a:pt x="34619" y="1903"/>
                    <a:pt x="34616" y="1910"/>
                    <a:pt x="34613" y="1916"/>
                  </a:cubicBezTo>
                  <a:lnTo>
                    <a:pt x="34613" y="1916"/>
                  </a:lnTo>
                  <a:cubicBezTo>
                    <a:pt x="34613" y="1916"/>
                    <a:pt x="34613" y="1916"/>
                    <a:pt x="34613" y="1916"/>
                  </a:cubicBezTo>
                  <a:lnTo>
                    <a:pt x="34613" y="1916"/>
                  </a:lnTo>
                  <a:cubicBezTo>
                    <a:pt x="34615" y="1910"/>
                    <a:pt x="34618" y="1904"/>
                    <a:pt x="34621" y="1897"/>
                  </a:cubicBezTo>
                  <a:close/>
                  <a:moveTo>
                    <a:pt x="34314" y="3475"/>
                  </a:moveTo>
                  <a:lnTo>
                    <a:pt x="34314" y="3475"/>
                  </a:lnTo>
                  <a:cubicBezTo>
                    <a:pt x="34319" y="3480"/>
                    <a:pt x="34321" y="3486"/>
                    <a:pt x="34324" y="3492"/>
                  </a:cubicBezTo>
                  <a:lnTo>
                    <a:pt x="34324" y="3492"/>
                  </a:lnTo>
                  <a:cubicBezTo>
                    <a:pt x="34321" y="3493"/>
                    <a:pt x="34318" y="3494"/>
                    <a:pt x="34315" y="3495"/>
                  </a:cubicBezTo>
                  <a:lnTo>
                    <a:pt x="34315" y="3495"/>
                  </a:lnTo>
                  <a:cubicBezTo>
                    <a:pt x="34315" y="3488"/>
                    <a:pt x="34314" y="3482"/>
                    <a:pt x="34314" y="3475"/>
                  </a:cubicBezTo>
                  <a:close/>
                  <a:moveTo>
                    <a:pt x="33969" y="1439"/>
                  </a:moveTo>
                  <a:lnTo>
                    <a:pt x="34017" y="1463"/>
                  </a:lnTo>
                  <a:lnTo>
                    <a:pt x="33969" y="1463"/>
                  </a:lnTo>
                  <a:cubicBezTo>
                    <a:pt x="34005" y="1546"/>
                    <a:pt x="34100" y="1654"/>
                    <a:pt x="34076" y="1701"/>
                  </a:cubicBezTo>
                  <a:cubicBezTo>
                    <a:pt x="34005" y="1880"/>
                    <a:pt x="33898" y="2046"/>
                    <a:pt x="33778" y="2213"/>
                  </a:cubicBezTo>
                  <a:cubicBezTo>
                    <a:pt x="32326" y="4404"/>
                    <a:pt x="30933" y="6630"/>
                    <a:pt x="29409" y="8762"/>
                  </a:cubicBezTo>
                  <a:cubicBezTo>
                    <a:pt x="26456" y="12917"/>
                    <a:pt x="23765" y="17239"/>
                    <a:pt x="20848" y="21418"/>
                  </a:cubicBezTo>
                  <a:cubicBezTo>
                    <a:pt x="18372" y="24966"/>
                    <a:pt x="16002" y="28597"/>
                    <a:pt x="13597" y="32205"/>
                  </a:cubicBezTo>
                  <a:cubicBezTo>
                    <a:pt x="12788" y="33443"/>
                    <a:pt x="11954" y="34658"/>
                    <a:pt x="11133" y="35884"/>
                  </a:cubicBezTo>
                  <a:cubicBezTo>
                    <a:pt x="10755" y="36447"/>
                    <a:pt x="10672" y="36618"/>
                    <a:pt x="10431" y="36618"/>
                  </a:cubicBezTo>
                  <a:cubicBezTo>
                    <a:pt x="10284" y="36618"/>
                    <a:pt x="10080" y="36556"/>
                    <a:pt x="9716" y="36479"/>
                  </a:cubicBezTo>
                  <a:cubicBezTo>
                    <a:pt x="7025" y="35908"/>
                    <a:pt x="4334" y="35312"/>
                    <a:pt x="1632" y="34717"/>
                  </a:cubicBezTo>
                  <a:cubicBezTo>
                    <a:pt x="1358" y="34658"/>
                    <a:pt x="1048" y="34646"/>
                    <a:pt x="751" y="34408"/>
                  </a:cubicBezTo>
                  <a:cubicBezTo>
                    <a:pt x="846" y="34193"/>
                    <a:pt x="1036" y="34027"/>
                    <a:pt x="1215" y="33860"/>
                  </a:cubicBezTo>
                  <a:cubicBezTo>
                    <a:pt x="2358" y="32765"/>
                    <a:pt x="3513" y="31693"/>
                    <a:pt x="4620" y="30586"/>
                  </a:cubicBezTo>
                  <a:cubicBezTo>
                    <a:pt x="6287" y="28907"/>
                    <a:pt x="7894" y="27169"/>
                    <a:pt x="9585" y="25514"/>
                  </a:cubicBezTo>
                  <a:cubicBezTo>
                    <a:pt x="12300" y="22835"/>
                    <a:pt x="15074" y="20227"/>
                    <a:pt x="17788" y="17560"/>
                  </a:cubicBezTo>
                  <a:cubicBezTo>
                    <a:pt x="21039" y="14358"/>
                    <a:pt x="24253" y="11119"/>
                    <a:pt x="27504" y="7904"/>
                  </a:cubicBezTo>
                  <a:cubicBezTo>
                    <a:pt x="29504" y="5916"/>
                    <a:pt x="31528" y="3940"/>
                    <a:pt x="33540" y="1963"/>
                  </a:cubicBezTo>
                  <a:cubicBezTo>
                    <a:pt x="33695" y="1796"/>
                    <a:pt x="33826" y="1606"/>
                    <a:pt x="33969" y="1439"/>
                  </a:cubicBezTo>
                  <a:close/>
                  <a:moveTo>
                    <a:pt x="34315" y="3508"/>
                  </a:moveTo>
                  <a:lnTo>
                    <a:pt x="34315" y="3508"/>
                  </a:lnTo>
                  <a:cubicBezTo>
                    <a:pt x="34483" y="3626"/>
                    <a:pt x="34528" y="3802"/>
                    <a:pt x="34505" y="4011"/>
                  </a:cubicBezTo>
                  <a:cubicBezTo>
                    <a:pt x="34421" y="4594"/>
                    <a:pt x="34362" y="5190"/>
                    <a:pt x="34279" y="5773"/>
                  </a:cubicBezTo>
                  <a:cubicBezTo>
                    <a:pt x="33778" y="9214"/>
                    <a:pt x="33255" y="12655"/>
                    <a:pt x="32778" y="16108"/>
                  </a:cubicBezTo>
                  <a:cubicBezTo>
                    <a:pt x="32481" y="18227"/>
                    <a:pt x="32266" y="20346"/>
                    <a:pt x="31981" y="22466"/>
                  </a:cubicBezTo>
                  <a:cubicBezTo>
                    <a:pt x="31492" y="26109"/>
                    <a:pt x="30980" y="29752"/>
                    <a:pt x="30480" y="33407"/>
                  </a:cubicBezTo>
                  <a:cubicBezTo>
                    <a:pt x="30195" y="35551"/>
                    <a:pt x="29921" y="37706"/>
                    <a:pt x="29623" y="39849"/>
                  </a:cubicBezTo>
                  <a:cubicBezTo>
                    <a:pt x="29587" y="40170"/>
                    <a:pt x="29516" y="40492"/>
                    <a:pt x="29456" y="40861"/>
                  </a:cubicBezTo>
                  <a:cubicBezTo>
                    <a:pt x="25706" y="40444"/>
                    <a:pt x="22217" y="39111"/>
                    <a:pt x="18610" y="38408"/>
                  </a:cubicBezTo>
                  <a:cubicBezTo>
                    <a:pt x="18491" y="38087"/>
                    <a:pt x="18669" y="37860"/>
                    <a:pt x="18777" y="37634"/>
                  </a:cubicBezTo>
                  <a:cubicBezTo>
                    <a:pt x="20372" y="34146"/>
                    <a:pt x="21932" y="30621"/>
                    <a:pt x="23575" y="27157"/>
                  </a:cubicBezTo>
                  <a:cubicBezTo>
                    <a:pt x="25492" y="23120"/>
                    <a:pt x="27361" y="19060"/>
                    <a:pt x="29171" y="14977"/>
                  </a:cubicBezTo>
                  <a:cubicBezTo>
                    <a:pt x="30730" y="11464"/>
                    <a:pt x="32362" y="7976"/>
                    <a:pt x="33957" y="4475"/>
                  </a:cubicBezTo>
                  <a:cubicBezTo>
                    <a:pt x="34096" y="4163"/>
                    <a:pt x="34313" y="3873"/>
                    <a:pt x="34315" y="3508"/>
                  </a:cubicBezTo>
                  <a:close/>
                  <a:moveTo>
                    <a:pt x="18743" y="38812"/>
                  </a:moveTo>
                  <a:cubicBezTo>
                    <a:pt x="18843" y="38812"/>
                    <a:pt x="18970" y="38837"/>
                    <a:pt x="19122" y="38872"/>
                  </a:cubicBezTo>
                  <a:cubicBezTo>
                    <a:pt x="19193" y="38896"/>
                    <a:pt x="19253" y="38908"/>
                    <a:pt x="19312" y="38920"/>
                  </a:cubicBezTo>
                  <a:cubicBezTo>
                    <a:pt x="19979" y="39111"/>
                    <a:pt x="20646" y="39289"/>
                    <a:pt x="21301" y="39480"/>
                  </a:cubicBezTo>
                  <a:cubicBezTo>
                    <a:pt x="21372" y="40194"/>
                    <a:pt x="21015" y="40801"/>
                    <a:pt x="20860" y="41456"/>
                  </a:cubicBezTo>
                  <a:cubicBezTo>
                    <a:pt x="20563" y="42599"/>
                    <a:pt x="20253" y="43742"/>
                    <a:pt x="19931" y="44885"/>
                  </a:cubicBezTo>
                  <a:cubicBezTo>
                    <a:pt x="19872" y="45099"/>
                    <a:pt x="19848" y="45337"/>
                    <a:pt x="19598" y="45564"/>
                  </a:cubicBezTo>
                  <a:cubicBezTo>
                    <a:pt x="19539" y="45421"/>
                    <a:pt x="19491" y="45337"/>
                    <a:pt x="19479" y="45242"/>
                  </a:cubicBezTo>
                  <a:cubicBezTo>
                    <a:pt x="19158" y="43302"/>
                    <a:pt x="18848" y="41361"/>
                    <a:pt x="18503" y="39420"/>
                  </a:cubicBezTo>
                  <a:cubicBezTo>
                    <a:pt x="18419" y="38951"/>
                    <a:pt x="18506" y="38812"/>
                    <a:pt x="18743" y="38812"/>
                  </a:cubicBezTo>
                  <a:close/>
                  <a:moveTo>
                    <a:pt x="34597" y="1954"/>
                  </a:moveTo>
                  <a:lnTo>
                    <a:pt x="34597" y="1954"/>
                  </a:lnTo>
                  <a:cubicBezTo>
                    <a:pt x="33929" y="3494"/>
                    <a:pt x="33316" y="5067"/>
                    <a:pt x="32600" y="6583"/>
                  </a:cubicBezTo>
                  <a:cubicBezTo>
                    <a:pt x="30218" y="11607"/>
                    <a:pt x="28028" y="16715"/>
                    <a:pt x="25694" y="21751"/>
                  </a:cubicBezTo>
                  <a:cubicBezTo>
                    <a:pt x="24265" y="24859"/>
                    <a:pt x="22765" y="27931"/>
                    <a:pt x="21348" y="31050"/>
                  </a:cubicBezTo>
                  <a:cubicBezTo>
                    <a:pt x="20360" y="33229"/>
                    <a:pt x="19277" y="35372"/>
                    <a:pt x="18360" y="37587"/>
                  </a:cubicBezTo>
                  <a:cubicBezTo>
                    <a:pt x="18086" y="38229"/>
                    <a:pt x="18003" y="38825"/>
                    <a:pt x="18122" y="39503"/>
                  </a:cubicBezTo>
                  <a:cubicBezTo>
                    <a:pt x="18479" y="41539"/>
                    <a:pt x="18812" y="43575"/>
                    <a:pt x="19146" y="45623"/>
                  </a:cubicBezTo>
                  <a:cubicBezTo>
                    <a:pt x="19193" y="45849"/>
                    <a:pt x="19265" y="46064"/>
                    <a:pt x="19158" y="46326"/>
                  </a:cubicBezTo>
                  <a:cubicBezTo>
                    <a:pt x="18896" y="46230"/>
                    <a:pt x="18741" y="46028"/>
                    <a:pt x="18574" y="45849"/>
                  </a:cubicBezTo>
                  <a:cubicBezTo>
                    <a:pt x="16241" y="43397"/>
                    <a:pt x="14074" y="40801"/>
                    <a:pt x="11871" y="38229"/>
                  </a:cubicBezTo>
                  <a:cubicBezTo>
                    <a:pt x="11621" y="37920"/>
                    <a:pt x="11359" y="37622"/>
                    <a:pt x="11121" y="37325"/>
                  </a:cubicBezTo>
                  <a:cubicBezTo>
                    <a:pt x="10859" y="37003"/>
                    <a:pt x="10847" y="36956"/>
                    <a:pt x="11061" y="36634"/>
                  </a:cubicBezTo>
                  <a:cubicBezTo>
                    <a:pt x="11549" y="35884"/>
                    <a:pt x="12050" y="35158"/>
                    <a:pt x="12538" y="34419"/>
                  </a:cubicBezTo>
                  <a:cubicBezTo>
                    <a:pt x="14502" y="31502"/>
                    <a:pt x="16443" y="28574"/>
                    <a:pt x="18407" y="25657"/>
                  </a:cubicBezTo>
                  <a:cubicBezTo>
                    <a:pt x="19955" y="23371"/>
                    <a:pt x="21539" y="21108"/>
                    <a:pt x="23075" y="18822"/>
                  </a:cubicBezTo>
                  <a:cubicBezTo>
                    <a:pt x="24337" y="16941"/>
                    <a:pt x="25516" y="15000"/>
                    <a:pt x="26825" y="13155"/>
                  </a:cubicBezTo>
                  <a:cubicBezTo>
                    <a:pt x="29206" y="9809"/>
                    <a:pt x="31445" y="6357"/>
                    <a:pt x="33743" y="2963"/>
                  </a:cubicBezTo>
                  <a:cubicBezTo>
                    <a:pt x="33996" y="2595"/>
                    <a:pt x="34227" y="2216"/>
                    <a:pt x="34597" y="1954"/>
                  </a:cubicBezTo>
                  <a:close/>
                  <a:moveTo>
                    <a:pt x="35176" y="0"/>
                  </a:moveTo>
                  <a:cubicBezTo>
                    <a:pt x="35136" y="0"/>
                    <a:pt x="35097" y="11"/>
                    <a:pt x="35064" y="34"/>
                  </a:cubicBezTo>
                  <a:cubicBezTo>
                    <a:pt x="34886" y="165"/>
                    <a:pt x="34707" y="308"/>
                    <a:pt x="34540" y="475"/>
                  </a:cubicBezTo>
                  <a:cubicBezTo>
                    <a:pt x="33147" y="1808"/>
                    <a:pt x="31742" y="3154"/>
                    <a:pt x="30361" y="4511"/>
                  </a:cubicBezTo>
                  <a:cubicBezTo>
                    <a:pt x="26135" y="8702"/>
                    <a:pt x="21944" y="12917"/>
                    <a:pt x="17705" y="17084"/>
                  </a:cubicBezTo>
                  <a:cubicBezTo>
                    <a:pt x="14955" y="19811"/>
                    <a:pt x="12121" y="22466"/>
                    <a:pt x="9359" y="25180"/>
                  </a:cubicBezTo>
                  <a:cubicBezTo>
                    <a:pt x="7513" y="27002"/>
                    <a:pt x="5739" y="28895"/>
                    <a:pt x="3918" y="30740"/>
                  </a:cubicBezTo>
                  <a:cubicBezTo>
                    <a:pt x="2798" y="31860"/>
                    <a:pt x="1643" y="32931"/>
                    <a:pt x="524" y="34038"/>
                  </a:cubicBezTo>
                  <a:cubicBezTo>
                    <a:pt x="358" y="34205"/>
                    <a:pt x="0" y="34348"/>
                    <a:pt x="119" y="34646"/>
                  </a:cubicBezTo>
                  <a:cubicBezTo>
                    <a:pt x="215" y="34896"/>
                    <a:pt x="572" y="34848"/>
                    <a:pt x="810" y="34931"/>
                  </a:cubicBezTo>
                  <a:cubicBezTo>
                    <a:pt x="905" y="34967"/>
                    <a:pt x="1012" y="34967"/>
                    <a:pt x="1108" y="34991"/>
                  </a:cubicBezTo>
                  <a:cubicBezTo>
                    <a:pt x="3965" y="35610"/>
                    <a:pt x="6811" y="36241"/>
                    <a:pt x="9680" y="36848"/>
                  </a:cubicBezTo>
                  <a:cubicBezTo>
                    <a:pt x="10192" y="36956"/>
                    <a:pt x="10561" y="37194"/>
                    <a:pt x="10895" y="37587"/>
                  </a:cubicBezTo>
                  <a:cubicBezTo>
                    <a:pt x="12085" y="39039"/>
                    <a:pt x="13288" y="40468"/>
                    <a:pt x="14502" y="41885"/>
                  </a:cubicBezTo>
                  <a:cubicBezTo>
                    <a:pt x="15848" y="43468"/>
                    <a:pt x="17229" y="45004"/>
                    <a:pt x="18669" y="46492"/>
                  </a:cubicBezTo>
                  <a:cubicBezTo>
                    <a:pt x="18919" y="46742"/>
                    <a:pt x="19122" y="47064"/>
                    <a:pt x="19574" y="47171"/>
                  </a:cubicBezTo>
                  <a:cubicBezTo>
                    <a:pt x="20527" y="44730"/>
                    <a:pt x="20979" y="42135"/>
                    <a:pt x="21813" y="39658"/>
                  </a:cubicBezTo>
                  <a:cubicBezTo>
                    <a:pt x="21861" y="39655"/>
                    <a:pt x="21909" y="39653"/>
                    <a:pt x="21956" y="39653"/>
                  </a:cubicBezTo>
                  <a:cubicBezTo>
                    <a:pt x="22381" y="39653"/>
                    <a:pt x="22746" y="39789"/>
                    <a:pt x="23110" y="39896"/>
                  </a:cubicBezTo>
                  <a:cubicBezTo>
                    <a:pt x="24944" y="40420"/>
                    <a:pt x="26801" y="40861"/>
                    <a:pt x="28683" y="41158"/>
                  </a:cubicBezTo>
                  <a:cubicBezTo>
                    <a:pt x="28945" y="41206"/>
                    <a:pt x="29206" y="41254"/>
                    <a:pt x="29456" y="41277"/>
                  </a:cubicBezTo>
                  <a:cubicBezTo>
                    <a:pt x="29476" y="41280"/>
                    <a:pt x="29495" y="41281"/>
                    <a:pt x="29513" y="41281"/>
                  </a:cubicBezTo>
                  <a:cubicBezTo>
                    <a:pt x="29675" y="41281"/>
                    <a:pt x="29793" y="41188"/>
                    <a:pt x="29826" y="41027"/>
                  </a:cubicBezTo>
                  <a:cubicBezTo>
                    <a:pt x="29885" y="40801"/>
                    <a:pt x="29909" y="40575"/>
                    <a:pt x="29945" y="40349"/>
                  </a:cubicBezTo>
                  <a:cubicBezTo>
                    <a:pt x="30183" y="38527"/>
                    <a:pt x="30421" y="36694"/>
                    <a:pt x="30671" y="34872"/>
                  </a:cubicBezTo>
                  <a:cubicBezTo>
                    <a:pt x="31254" y="30574"/>
                    <a:pt x="31885" y="26288"/>
                    <a:pt x="32409" y="21977"/>
                  </a:cubicBezTo>
                  <a:cubicBezTo>
                    <a:pt x="33278" y="14869"/>
                    <a:pt x="34338" y="7785"/>
                    <a:pt x="35433" y="701"/>
                  </a:cubicBezTo>
                  <a:cubicBezTo>
                    <a:pt x="35457" y="534"/>
                    <a:pt x="35457" y="380"/>
                    <a:pt x="35445" y="213"/>
                  </a:cubicBezTo>
                  <a:cubicBezTo>
                    <a:pt x="35436" y="96"/>
                    <a:pt x="35299" y="0"/>
                    <a:pt x="35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9050" y="5799950"/>
              <a:ext cx="876600" cy="597750"/>
            </a:xfrm>
            <a:custGeom>
              <a:avLst/>
              <a:gdLst/>
              <a:ahLst/>
              <a:cxnLst/>
              <a:rect l="l" t="t" r="r" b="b"/>
              <a:pathLst>
                <a:path w="35064" h="23910" extrusionOk="0">
                  <a:moveTo>
                    <a:pt x="12670" y="392"/>
                  </a:moveTo>
                  <a:cubicBezTo>
                    <a:pt x="13128" y="392"/>
                    <a:pt x="13586" y="476"/>
                    <a:pt x="14037" y="643"/>
                  </a:cubicBezTo>
                  <a:cubicBezTo>
                    <a:pt x="14859" y="953"/>
                    <a:pt x="15288" y="1584"/>
                    <a:pt x="15383" y="2429"/>
                  </a:cubicBezTo>
                  <a:cubicBezTo>
                    <a:pt x="15490" y="3549"/>
                    <a:pt x="15121" y="4501"/>
                    <a:pt x="14204" y="5204"/>
                  </a:cubicBezTo>
                  <a:cubicBezTo>
                    <a:pt x="13716" y="5585"/>
                    <a:pt x="13192" y="5918"/>
                    <a:pt x="12775" y="6096"/>
                  </a:cubicBezTo>
                  <a:cubicBezTo>
                    <a:pt x="11597" y="6696"/>
                    <a:pt x="10446" y="6945"/>
                    <a:pt x="9302" y="6945"/>
                  </a:cubicBezTo>
                  <a:cubicBezTo>
                    <a:pt x="8423" y="6945"/>
                    <a:pt x="7547" y="6797"/>
                    <a:pt x="6668" y="6549"/>
                  </a:cubicBezTo>
                  <a:cubicBezTo>
                    <a:pt x="6441" y="6477"/>
                    <a:pt x="6358" y="6311"/>
                    <a:pt x="6417" y="6096"/>
                  </a:cubicBezTo>
                  <a:cubicBezTo>
                    <a:pt x="6513" y="5739"/>
                    <a:pt x="6584" y="5382"/>
                    <a:pt x="6727" y="5049"/>
                  </a:cubicBezTo>
                  <a:cubicBezTo>
                    <a:pt x="7620" y="2810"/>
                    <a:pt x="9239" y="1322"/>
                    <a:pt x="11513" y="572"/>
                  </a:cubicBezTo>
                  <a:cubicBezTo>
                    <a:pt x="11895" y="452"/>
                    <a:pt x="12282" y="392"/>
                    <a:pt x="12670" y="392"/>
                  </a:cubicBezTo>
                  <a:close/>
                  <a:moveTo>
                    <a:pt x="19669" y="10412"/>
                  </a:moveTo>
                  <a:cubicBezTo>
                    <a:pt x="20365" y="10412"/>
                    <a:pt x="21072" y="10563"/>
                    <a:pt x="21777" y="10883"/>
                  </a:cubicBezTo>
                  <a:cubicBezTo>
                    <a:pt x="22038" y="11014"/>
                    <a:pt x="22300" y="11157"/>
                    <a:pt x="22539" y="11335"/>
                  </a:cubicBezTo>
                  <a:cubicBezTo>
                    <a:pt x="23693" y="12181"/>
                    <a:pt x="24098" y="13312"/>
                    <a:pt x="23789" y="14705"/>
                  </a:cubicBezTo>
                  <a:cubicBezTo>
                    <a:pt x="23670" y="15229"/>
                    <a:pt x="23467" y="15705"/>
                    <a:pt x="23205" y="16169"/>
                  </a:cubicBezTo>
                  <a:cubicBezTo>
                    <a:pt x="22527" y="17336"/>
                    <a:pt x="21550" y="18181"/>
                    <a:pt x="20384" y="18824"/>
                  </a:cubicBezTo>
                  <a:cubicBezTo>
                    <a:pt x="19800" y="19086"/>
                    <a:pt x="19205" y="19265"/>
                    <a:pt x="18586" y="19372"/>
                  </a:cubicBezTo>
                  <a:cubicBezTo>
                    <a:pt x="18057" y="19462"/>
                    <a:pt x="17527" y="19502"/>
                    <a:pt x="16999" y="19502"/>
                  </a:cubicBezTo>
                  <a:cubicBezTo>
                    <a:pt x="16124" y="19502"/>
                    <a:pt x="15251" y="19391"/>
                    <a:pt x="14383" y="19205"/>
                  </a:cubicBezTo>
                  <a:cubicBezTo>
                    <a:pt x="13895" y="19110"/>
                    <a:pt x="13692" y="18848"/>
                    <a:pt x="13609" y="18360"/>
                  </a:cubicBezTo>
                  <a:cubicBezTo>
                    <a:pt x="13073" y="15014"/>
                    <a:pt x="14407" y="12693"/>
                    <a:pt x="16955" y="11192"/>
                  </a:cubicBezTo>
                  <a:cubicBezTo>
                    <a:pt x="17816" y="10687"/>
                    <a:pt x="18732" y="10412"/>
                    <a:pt x="19669" y="10412"/>
                  </a:cubicBezTo>
                  <a:close/>
                  <a:moveTo>
                    <a:pt x="12673" y="1"/>
                  </a:moveTo>
                  <a:cubicBezTo>
                    <a:pt x="12206" y="1"/>
                    <a:pt x="11741" y="84"/>
                    <a:pt x="11287" y="251"/>
                  </a:cubicBezTo>
                  <a:cubicBezTo>
                    <a:pt x="8751" y="1155"/>
                    <a:pt x="6989" y="2846"/>
                    <a:pt x="6179" y="5465"/>
                  </a:cubicBezTo>
                  <a:cubicBezTo>
                    <a:pt x="6096" y="5715"/>
                    <a:pt x="6036" y="5966"/>
                    <a:pt x="5929" y="6311"/>
                  </a:cubicBezTo>
                  <a:cubicBezTo>
                    <a:pt x="4215" y="5811"/>
                    <a:pt x="2822" y="5001"/>
                    <a:pt x="1786" y="3644"/>
                  </a:cubicBezTo>
                  <a:cubicBezTo>
                    <a:pt x="1441" y="3191"/>
                    <a:pt x="1107" y="2751"/>
                    <a:pt x="750" y="2310"/>
                  </a:cubicBezTo>
                  <a:cubicBezTo>
                    <a:pt x="595" y="2108"/>
                    <a:pt x="417" y="1917"/>
                    <a:pt x="238" y="1727"/>
                  </a:cubicBezTo>
                  <a:cubicBezTo>
                    <a:pt x="214" y="1697"/>
                    <a:pt x="185" y="1682"/>
                    <a:pt x="155" y="1682"/>
                  </a:cubicBezTo>
                  <a:cubicBezTo>
                    <a:pt x="125" y="1682"/>
                    <a:pt x="95" y="1697"/>
                    <a:pt x="71" y="1727"/>
                  </a:cubicBezTo>
                  <a:cubicBezTo>
                    <a:pt x="36" y="1775"/>
                    <a:pt x="0" y="1858"/>
                    <a:pt x="12" y="1894"/>
                  </a:cubicBezTo>
                  <a:cubicBezTo>
                    <a:pt x="36" y="1989"/>
                    <a:pt x="107" y="2072"/>
                    <a:pt x="167" y="2144"/>
                  </a:cubicBezTo>
                  <a:cubicBezTo>
                    <a:pt x="595" y="2727"/>
                    <a:pt x="1036" y="3299"/>
                    <a:pt x="1476" y="3870"/>
                  </a:cubicBezTo>
                  <a:cubicBezTo>
                    <a:pt x="2322" y="4965"/>
                    <a:pt x="3393" y="5751"/>
                    <a:pt x="4667" y="6275"/>
                  </a:cubicBezTo>
                  <a:cubicBezTo>
                    <a:pt x="4977" y="6394"/>
                    <a:pt x="5286" y="6513"/>
                    <a:pt x="5584" y="6632"/>
                  </a:cubicBezTo>
                  <a:cubicBezTo>
                    <a:pt x="5798" y="6704"/>
                    <a:pt x="5894" y="6847"/>
                    <a:pt x="5894" y="7073"/>
                  </a:cubicBezTo>
                  <a:cubicBezTo>
                    <a:pt x="5870" y="7668"/>
                    <a:pt x="5846" y="8263"/>
                    <a:pt x="5882" y="8847"/>
                  </a:cubicBezTo>
                  <a:cubicBezTo>
                    <a:pt x="6001" y="10788"/>
                    <a:pt x="6644" y="12562"/>
                    <a:pt x="7549" y="14276"/>
                  </a:cubicBezTo>
                  <a:cubicBezTo>
                    <a:pt x="8727" y="16514"/>
                    <a:pt x="10430" y="18157"/>
                    <a:pt x="12799" y="19098"/>
                  </a:cubicBezTo>
                  <a:cubicBezTo>
                    <a:pt x="12859" y="19122"/>
                    <a:pt x="12918" y="19158"/>
                    <a:pt x="12978" y="19170"/>
                  </a:cubicBezTo>
                  <a:cubicBezTo>
                    <a:pt x="13371" y="19265"/>
                    <a:pt x="13585" y="19515"/>
                    <a:pt x="13728" y="19884"/>
                  </a:cubicBezTo>
                  <a:cubicBezTo>
                    <a:pt x="14026" y="20598"/>
                    <a:pt x="14502" y="21170"/>
                    <a:pt x="15073" y="21694"/>
                  </a:cubicBezTo>
                  <a:cubicBezTo>
                    <a:pt x="16002" y="22551"/>
                    <a:pt x="17097" y="23134"/>
                    <a:pt x="18324" y="23480"/>
                  </a:cubicBezTo>
                  <a:cubicBezTo>
                    <a:pt x="19296" y="23769"/>
                    <a:pt x="20262" y="23909"/>
                    <a:pt x="21222" y="23909"/>
                  </a:cubicBezTo>
                  <a:cubicBezTo>
                    <a:pt x="22588" y="23909"/>
                    <a:pt x="23941" y="23625"/>
                    <a:pt x="25277" y="23087"/>
                  </a:cubicBezTo>
                  <a:cubicBezTo>
                    <a:pt x="29849" y="21229"/>
                    <a:pt x="32933" y="17884"/>
                    <a:pt x="34862" y="13407"/>
                  </a:cubicBezTo>
                  <a:cubicBezTo>
                    <a:pt x="34945" y="13193"/>
                    <a:pt x="34992" y="12966"/>
                    <a:pt x="35040" y="12740"/>
                  </a:cubicBezTo>
                  <a:cubicBezTo>
                    <a:pt x="35064" y="12669"/>
                    <a:pt x="35016" y="12609"/>
                    <a:pt x="34933" y="12609"/>
                  </a:cubicBezTo>
                  <a:cubicBezTo>
                    <a:pt x="34885" y="12621"/>
                    <a:pt x="34814" y="12645"/>
                    <a:pt x="34778" y="12693"/>
                  </a:cubicBezTo>
                  <a:cubicBezTo>
                    <a:pt x="34719" y="12800"/>
                    <a:pt x="34671" y="12931"/>
                    <a:pt x="34623" y="13050"/>
                  </a:cubicBezTo>
                  <a:cubicBezTo>
                    <a:pt x="34016" y="14550"/>
                    <a:pt x="33195" y="15931"/>
                    <a:pt x="32242" y="17241"/>
                  </a:cubicBezTo>
                  <a:cubicBezTo>
                    <a:pt x="30337" y="19812"/>
                    <a:pt x="27884" y="21682"/>
                    <a:pt x="24884" y="22825"/>
                  </a:cubicBezTo>
                  <a:cubicBezTo>
                    <a:pt x="23666" y="23285"/>
                    <a:pt x="22441" y="23522"/>
                    <a:pt x="21211" y="23522"/>
                  </a:cubicBezTo>
                  <a:cubicBezTo>
                    <a:pt x="20121" y="23522"/>
                    <a:pt x="19027" y="23336"/>
                    <a:pt x="17931" y="22956"/>
                  </a:cubicBezTo>
                  <a:cubicBezTo>
                    <a:pt x="16669" y="22515"/>
                    <a:pt x="15585" y="21801"/>
                    <a:pt x="14716" y="20765"/>
                  </a:cubicBezTo>
                  <a:cubicBezTo>
                    <a:pt x="14442" y="20443"/>
                    <a:pt x="14180" y="20110"/>
                    <a:pt x="14121" y="19681"/>
                  </a:cubicBezTo>
                  <a:cubicBezTo>
                    <a:pt x="14225" y="19625"/>
                    <a:pt x="14321" y="19606"/>
                    <a:pt x="14413" y="19606"/>
                  </a:cubicBezTo>
                  <a:cubicBezTo>
                    <a:pt x="14592" y="19606"/>
                    <a:pt x="14753" y="19682"/>
                    <a:pt x="14919" y="19705"/>
                  </a:cubicBezTo>
                  <a:cubicBezTo>
                    <a:pt x="15618" y="19821"/>
                    <a:pt x="16313" y="19886"/>
                    <a:pt x="17012" y="19886"/>
                  </a:cubicBezTo>
                  <a:cubicBezTo>
                    <a:pt x="17396" y="19886"/>
                    <a:pt x="17781" y="19867"/>
                    <a:pt x="18169" y="19824"/>
                  </a:cubicBezTo>
                  <a:cubicBezTo>
                    <a:pt x="20122" y="19610"/>
                    <a:pt x="21717" y="18717"/>
                    <a:pt x="22955" y="17193"/>
                  </a:cubicBezTo>
                  <a:cubicBezTo>
                    <a:pt x="23527" y="16503"/>
                    <a:pt x="23932" y="15717"/>
                    <a:pt x="24146" y="14836"/>
                  </a:cubicBezTo>
                  <a:cubicBezTo>
                    <a:pt x="24539" y="13264"/>
                    <a:pt x="24015" y="11883"/>
                    <a:pt x="22681" y="10966"/>
                  </a:cubicBezTo>
                  <a:cubicBezTo>
                    <a:pt x="21846" y="10387"/>
                    <a:pt x="20928" y="10069"/>
                    <a:pt x="19927" y="10069"/>
                  </a:cubicBezTo>
                  <a:cubicBezTo>
                    <a:pt x="19857" y="10069"/>
                    <a:pt x="19787" y="10070"/>
                    <a:pt x="19717" y="10073"/>
                  </a:cubicBezTo>
                  <a:cubicBezTo>
                    <a:pt x="18407" y="10121"/>
                    <a:pt x="17193" y="10466"/>
                    <a:pt x="16121" y="11264"/>
                  </a:cubicBezTo>
                  <a:cubicBezTo>
                    <a:pt x="14109" y="12764"/>
                    <a:pt x="13025" y="14717"/>
                    <a:pt x="13133" y="17253"/>
                  </a:cubicBezTo>
                  <a:cubicBezTo>
                    <a:pt x="13145" y="17622"/>
                    <a:pt x="13192" y="17979"/>
                    <a:pt x="13228" y="18336"/>
                  </a:cubicBezTo>
                  <a:cubicBezTo>
                    <a:pt x="13261" y="18630"/>
                    <a:pt x="13224" y="18758"/>
                    <a:pt x="13074" y="18758"/>
                  </a:cubicBezTo>
                  <a:cubicBezTo>
                    <a:pt x="13011" y="18758"/>
                    <a:pt x="12928" y="18735"/>
                    <a:pt x="12823" y="18693"/>
                  </a:cubicBezTo>
                  <a:cubicBezTo>
                    <a:pt x="11478" y="18122"/>
                    <a:pt x="10275" y="17336"/>
                    <a:pt x="9323" y="16205"/>
                  </a:cubicBezTo>
                  <a:cubicBezTo>
                    <a:pt x="8299" y="15014"/>
                    <a:pt x="7584" y="13657"/>
                    <a:pt x="7013" y="12216"/>
                  </a:cubicBezTo>
                  <a:cubicBezTo>
                    <a:pt x="6441" y="10752"/>
                    <a:pt x="6191" y="9240"/>
                    <a:pt x="6239" y="7680"/>
                  </a:cubicBezTo>
                  <a:cubicBezTo>
                    <a:pt x="6255" y="7135"/>
                    <a:pt x="6260" y="6934"/>
                    <a:pt x="6528" y="6934"/>
                  </a:cubicBezTo>
                  <a:cubicBezTo>
                    <a:pt x="6652" y="6934"/>
                    <a:pt x="6832" y="6977"/>
                    <a:pt x="7096" y="7049"/>
                  </a:cubicBezTo>
                  <a:cubicBezTo>
                    <a:pt x="7227" y="7085"/>
                    <a:pt x="7358" y="7109"/>
                    <a:pt x="7489" y="7132"/>
                  </a:cubicBezTo>
                  <a:cubicBezTo>
                    <a:pt x="8117" y="7265"/>
                    <a:pt x="8729" y="7330"/>
                    <a:pt x="9327" y="7330"/>
                  </a:cubicBezTo>
                  <a:cubicBezTo>
                    <a:pt x="11143" y="7330"/>
                    <a:pt x="12821" y="6725"/>
                    <a:pt x="14371" y="5561"/>
                  </a:cubicBezTo>
                  <a:cubicBezTo>
                    <a:pt x="15442" y="4763"/>
                    <a:pt x="15895" y="3680"/>
                    <a:pt x="15752" y="2370"/>
                  </a:cubicBezTo>
                  <a:cubicBezTo>
                    <a:pt x="15645" y="1429"/>
                    <a:pt x="15192" y="715"/>
                    <a:pt x="14276" y="334"/>
                  </a:cubicBezTo>
                  <a:cubicBezTo>
                    <a:pt x="13747" y="111"/>
                    <a:pt x="13209" y="1"/>
                    <a:pt x="126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Graphical user interface&#10;&#10;Description automatically generated">
            <a:extLst>
              <a:ext uri="{FF2B5EF4-FFF2-40B4-BE49-F238E27FC236}">
                <a16:creationId xmlns:a16="http://schemas.microsoft.com/office/drawing/2014/main" id="{284D439C-02B6-545D-A8D8-A1B6299AA357}"/>
              </a:ext>
            </a:extLst>
          </p:cNvPr>
          <p:cNvPicPr>
            <a:picLocks noChangeAspect="1"/>
          </p:cNvPicPr>
          <p:nvPr/>
        </p:nvPicPr>
        <p:blipFill>
          <a:blip r:embed="rId3"/>
          <a:stretch>
            <a:fillRect/>
          </a:stretch>
        </p:blipFill>
        <p:spPr>
          <a:xfrm>
            <a:off x="5285025" y="1255187"/>
            <a:ext cx="2752725" cy="1666875"/>
          </a:xfrm>
          <a:prstGeom prst="rect">
            <a:avLst/>
          </a:prstGeom>
        </p:spPr>
      </p:pic>
      <p:pic>
        <p:nvPicPr>
          <p:cNvPr id="4" name="Picture 3" descr="A group of people standing in front of a green screen&#10;&#10;Description automatically generated with medium confidence">
            <a:extLst>
              <a:ext uri="{FF2B5EF4-FFF2-40B4-BE49-F238E27FC236}">
                <a16:creationId xmlns:a16="http://schemas.microsoft.com/office/drawing/2014/main" id="{D616B7B0-F603-90F2-4FD5-03B4C76F0F93}"/>
              </a:ext>
            </a:extLst>
          </p:cNvPr>
          <p:cNvPicPr>
            <a:picLocks noChangeAspect="1"/>
          </p:cNvPicPr>
          <p:nvPr/>
        </p:nvPicPr>
        <p:blipFill>
          <a:blip r:embed="rId4"/>
          <a:stretch>
            <a:fillRect/>
          </a:stretch>
        </p:blipFill>
        <p:spPr>
          <a:xfrm>
            <a:off x="941781" y="1252610"/>
            <a:ext cx="2976071" cy="16694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p:nvPr/>
        </p:nvSpPr>
        <p:spPr>
          <a:xfrm>
            <a:off x="838002" y="820450"/>
            <a:ext cx="4083191"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We Are Working On</a:t>
            </a:r>
            <a:endParaRPr dirty="0"/>
          </a:p>
        </p:txBody>
      </p:sp>
      <p:sp>
        <p:nvSpPr>
          <p:cNvPr id="252" name="Google Shape;252;p31"/>
          <p:cNvSpPr txBox="1">
            <a:spLocks noGrp="1"/>
          </p:cNvSpPr>
          <p:nvPr>
            <p:ph type="subTitle" idx="2"/>
          </p:nvPr>
        </p:nvSpPr>
        <p:spPr>
          <a:xfrm>
            <a:off x="838000" y="30652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Contains hundreds of mini-sites designed</a:t>
            </a:r>
          </a:p>
          <a:p>
            <a:pPr marL="0" lvl="0" indent="0" algn="ctr" rtl="0">
              <a:spcBef>
                <a:spcPts val="0"/>
              </a:spcBef>
              <a:spcAft>
                <a:spcPts val="0"/>
              </a:spcAft>
              <a:buNone/>
            </a:pPr>
            <a:r>
              <a:rPr lang="en-US" dirty="0"/>
              <a:t>with information.</a:t>
            </a:r>
            <a:endParaRPr dirty="0"/>
          </a:p>
        </p:txBody>
      </p:sp>
      <p:sp>
        <p:nvSpPr>
          <p:cNvPr id="254" name="Google Shape;254;p31"/>
          <p:cNvSpPr txBox="1">
            <a:spLocks noGrp="1"/>
          </p:cNvSpPr>
          <p:nvPr>
            <p:ph type="subTitle" idx="4"/>
          </p:nvPr>
        </p:nvSpPr>
        <p:spPr>
          <a:xfrm>
            <a:off x="3484300" y="30652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they</a:t>
            </a:r>
          </a:p>
          <a:p>
            <a:pPr marL="0" lvl="0" indent="0" algn="ctr" rtl="0">
              <a:spcBef>
                <a:spcPts val="0"/>
              </a:spcBef>
              <a:spcAft>
                <a:spcPts val="0"/>
              </a:spcAft>
              <a:buNone/>
            </a:pPr>
            <a:r>
              <a:rPr lang="en-US" dirty="0"/>
              <a:t>connect to each other and to the site as a</a:t>
            </a:r>
          </a:p>
          <a:p>
            <a:pPr marL="0" lvl="0" indent="0" algn="ctr" rtl="0">
              <a:spcBef>
                <a:spcPts val="0"/>
              </a:spcBef>
              <a:spcAft>
                <a:spcPts val="0"/>
              </a:spcAft>
              <a:buNone/>
            </a:pPr>
            <a:r>
              <a:rPr lang="en-US" dirty="0"/>
              <a:t>whole.</a:t>
            </a:r>
            <a:endParaRPr dirty="0"/>
          </a:p>
        </p:txBody>
      </p:sp>
      <p:sp>
        <p:nvSpPr>
          <p:cNvPr id="256" name="Google Shape;256;p31"/>
          <p:cNvSpPr txBox="1">
            <a:spLocks noGrp="1"/>
          </p:cNvSpPr>
          <p:nvPr>
            <p:ph type="subTitle" idx="6"/>
          </p:nvPr>
        </p:nvSpPr>
        <p:spPr>
          <a:xfrm>
            <a:off x="6121050" y="30652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Reflects and describes the visitor’s needs and viewpoint</a:t>
            </a:r>
          </a:p>
        </p:txBody>
      </p:sp>
      <p:sp>
        <p:nvSpPr>
          <p:cNvPr id="257" name="Google Shape;257;p31"/>
          <p:cNvSpPr/>
          <p:nvPr/>
        </p:nvSpPr>
        <p:spPr>
          <a:xfrm>
            <a:off x="6884306" y="1668675"/>
            <a:ext cx="648789" cy="755101"/>
          </a:xfrm>
          <a:custGeom>
            <a:avLst/>
            <a:gdLst/>
            <a:ahLst/>
            <a:cxnLst/>
            <a:rect l="l" t="t" r="r" b="b"/>
            <a:pathLst>
              <a:path w="21695" h="25250" extrusionOk="0">
                <a:moveTo>
                  <a:pt x="18754" y="316"/>
                </a:moveTo>
                <a:cubicBezTo>
                  <a:pt x="19302" y="482"/>
                  <a:pt x="19861" y="637"/>
                  <a:pt x="20338" y="959"/>
                </a:cubicBezTo>
                <a:cubicBezTo>
                  <a:pt x="20802" y="1268"/>
                  <a:pt x="21028" y="1673"/>
                  <a:pt x="21314" y="2113"/>
                </a:cubicBezTo>
                <a:cubicBezTo>
                  <a:pt x="21302" y="2125"/>
                  <a:pt x="21278" y="2125"/>
                  <a:pt x="21278" y="2137"/>
                </a:cubicBezTo>
                <a:cubicBezTo>
                  <a:pt x="20897" y="2483"/>
                  <a:pt x="20599" y="2959"/>
                  <a:pt x="20326" y="3387"/>
                </a:cubicBezTo>
                <a:cubicBezTo>
                  <a:pt x="20111" y="3042"/>
                  <a:pt x="19861" y="2744"/>
                  <a:pt x="19659" y="2578"/>
                </a:cubicBezTo>
                <a:cubicBezTo>
                  <a:pt x="19314" y="2268"/>
                  <a:pt x="18456" y="1780"/>
                  <a:pt x="17730" y="1649"/>
                </a:cubicBezTo>
                <a:cubicBezTo>
                  <a:pt x="17742" y="1637"/>
                  <a:pt x="17754" y="1625"/>
                  <a:pt x="17754" y="1601"/>
                </a:cubicBezTo>
                <a:cubicBezTo>
                  <a:pt x="17790" y="1482"/>
                  <a:pt x="17980" y="1328"/>
                  <a:pt x="18052" y="1220"/>
                </a:cubicBezTo>
                <a:cubicBezTo>
                  <a:pt x="18147" y="1101"/>
                  <a:pt x="18242" y="982"/>
                  <a:pt x="18337" y="863"/>
                </a:cubicBezTo>
                <a:cubicBezTo>
                  <a:pt x="18480" y="697"/>
                  <a:pt x="18635" y="518"/>
                  <a:pt x="18754" y="316"/>
                </a:cubicBezTo>
                <a:close/>
                <a:moveTo>
                  <a:pt x="17537" y="1971"/>
                </a:moveTo>
                <a:cubicBezTo>
                  <a:pt x="18102" y="1971"/>
                  <a:pt x="18734" y="2321"/>
                  <a:pt x="19147" y="2614"/>
                </a:cubicBezTo>
                <a:cubicBezTo>
                  <a:pt x="19671" y="2983"/>
                  <a:pt x="21230" y="4495"/>
                  <a:pt x="19933" y="4959"/>
                </a:cubicBezTo>
                <a:cubicBezTo>
                  <a:pt x="19766" y="4352"/>
                  <a:pt x="19123" y="3614"/>
                  <a:pt x="18802" y="3364"/>
                </a:cubicBezTo>
                <a:cubicBezTo>
                  <a:pt x="18349" y="3018"/>
                  <a:pt x="17409" y="2423"/>
                  <a:pt x="16670" y="2411"/>
                </a:cubicBezTo>
                <a:cubicBezTo>
                  <a:pt x="16899" y="2090"/>
                  <a:pt x="17207" y="1971"/>
                  <a:pt x="17537" y="1971"/>
                </a:cubicBezTo>
                <a:close/>
                <a:moveTo>
                  <a:pt x="17016" y="4757"/>
                </a:moveTo>
                <a:cubicBezTo>
                  <a:pt x="17063" y="4792"/>
                  <a:pt x="17111" y="4828"/>
                  <a:pt x="17147" y="4876"/>
                </a:cubicBezTo>
                <a:cubicBezTo>
                  <a:pt x="17218" y="4935"/>
                  <a:pt x="17290" y="5007"/>
                  <a:pt x="17349" y="5078"/>
                </a:cubicBezTo>
                <a:cubicBezTo>
                  <a:pt x="17349" y="5078"/>
                  <a:pt x="17337" y="5090"/>
                  <a:pt x="17325" y="5102"/>
                </a:cubicBezTo>
                <a:cubicBezTo>
                  <a:pt x="17218" y="5233"/>
                  <a:pt x="17123" y="5352"/>
                  <a:pt x="17016" y="5483"/>
                </a:cubicBezTo>
                <a:cubicBezTo>
                  <a:pt x="17028" y="5233"/>
                  <a:pt x="17039" y="4995"/>
                  <a:pt x="17016" y="4757"/>
                </a:cubicBezTo>
                <a:close/>
                <a:moveTo>
                  <a:pt x="16679" y="2734"/>
                </a:moveTo>
                <a:cubicBezTo>
                  <a:pt x="17246" y="2734"/>
                  <a:pt x="17885" y="3152"/>
                  <a:pt x="18302" y="3435"/>
                </a:cubicBezTo>
                <a:cubicBezTo>
                  <a:pt x="18599" y="3637"/>
                  <a:pt x="20445" y="5090"/>
                  <a:pt x="19278" y="5531"/>
                </a:cubicBezTo>
                <a:cubicBezTo>
                  <a:pt x="19278" y="5531"/>
                  <a:pt x="19266" y="5531"/>
                  <a:pt x="19254" y="5542"/>
                </a:cubicBezTo>
                <a:cubicBezTo>
                  <a:pt x="19075" y="4971"/>
                  <a:pt x="18516" y="4459"/>
                  <a:pt x="18135" y="4102"/>
                </a:cubicBezTo>
                <a:cubicBezTo>
                  <a:pt x="17603" y="3626"/>
                  <a:pt x="16959" y="2995"/>
                  <a:pt x="16201" y="2995"/>
                </a:cubicBezTo>
                <a:cubicBezTo>
                  <a:pt x="16144" y="2995"/>
                  <a:pt x="16086" y="2999"/>
                  <a:pt x="16027" y="3006"/>
                </a:cubicBezTo>
                <a:lnTo>
                  <a:pt x="16016" y="3006"/>
                </a:lnTo>
                <a:cubicBezTo>
                  <a:pt x="16208" y="2810"/>
                  <a:pt x="16437" y="2734"/>
                  <a:pt x="16679" y="2734"/>
                </a:cubicBezTo>
                <a:close/>
                <a:moveTo>
                  <a:pt x="16623" y="4459"/>
                </a:moveTo>
                <a:lnTo>
                  <a:pt x="16623" y="4459"/>
                </a:lnTo>
                <a:cubicBezTo>
                  <a:pt x="16730" y="4530"/>
                  <a:pt x="16825" y="4602"/>
                  <a:pt x="16909" y="4673"/>
                </a:cubicBezTo>
                <a:cubicBezTo>
                  <a:pt x="16909" y="4685"/>
                  <a:pt x="16897" y="4697"/>
                  <a:pt x="16897" y="4709"/>
                </a:cubicBezTo>
                <a:cubicBezTo>
                  <a:pt x="16861" y="5007"/>
                  <a:pt x="16885" y="5328"/>
                  <a:pt x="16897" y="5638"/>
                </a:cubicBezTo>
                <a:cubicBezTo>
                  <a:pt x="16801" y="5757"/>
                  <a:pt x="16706" y="5876"/>
                  <a:pt x="16611" y="5983"/>
                </a:cubicBezTo>
                <a:cubicBezTo>
                  <a:pt x="16635" y="5542"/>
                  <a:pt x="16623" y="5078"/>
                  <a:pt x="16551" y="4638"/>
                </a:cubicBezTo>
                <a:cubicBezTo>
                  <a:pt x="16575" y="4626"/>
                  <a:pt x="16587" y="4602"/>
                  <a:pt x="16599" y="4590"/>
                </a:cubicBezTo>
                <a:cubicBezTo>
                  <a:pt x="16635" y="4542"/>
                  <a:pt x="16635" y="4507"/>
                  <a:pt x="16623" y="4459"/>
                </a:cubicBezTo>
                <a:close/>
                <a:moveTo>
                  <a:pt x="16049" y="3326"/>
                </a:moveTo>
                <a:cubicBezTo>
                  <a:pt x="16637" y="3326"/>
                  <a:pt x="17414" y="3882"/>
                  <a:pt x="17813" y="4245"/>
                </a:cubicBezTo>
                <a:cubicBezTo>
                  <a:pt x="18004" y="4411"/>
                  <a:pt x="18194" y="4578"/>
                  <a:pt x="18361" y="4769"/>
                </a:cubicBezTo>
                <a:cubicBezTo>
                  <a:pt x="18528" y="4947"/>
                  <a:pt x="18671" y="5138"/>
                  <a:pt x="18802" y="5340"/>
                </a:cubicBezTo>
                <a:cubicBezTo>
                  <a:pt x="19159" y="5816"/>
                  <a:pt x="18956" y="6162"/>
                  <a:pt x="18230" y="6388"/>
                </a:cubicBezTo>
                <a:cubicBezTo>
                  <a:pt x="18313" y="6281"/>
                  <a:pt x="18397" y="6173"/>
                  <a:pt x="18480" y="6054"/>
                </a:cubicBezTo>
                <a:cubicBezTo>
                  <a:pt x="18504" y="6043"/>
                  <a:pt x="18504" y="6019"/>
                  <a:pt x="18516" y="5995"/>
                </a:cubicBezTo>
                <a:cubicBezTo>
                  <a:pt x="18540" y="5959"/>
                  <a:pt x="18552" y="5900"/>
                  <a:pt x="18504" y="5840"/>
                </a:cubicBezTo>
                <a:cubicBezTo>
                  <a:pt x="17909" y="5030"/>
                  <a:pt x="16956" y="3971"/>
                  <a:pt x="15908" y="3757"/>
                </a:cubicBezTo>
                <a:cubicBezTo>
                  <a:pt x="15880" y="3714"/>
                  <a:pt x="15835" y="3684"/>
                  <a:pt x="15789" y="3684"/>
                </a:cubicBezTo>
                <a:cubicBezTo>
                  <a:pt x="15756" y="3684"/>
                  <a:pt x="15723" y="3699"/>
                  <a:pt x="15694" y="3733"/>
                </a:cubicBezTo>
                <a:cubicBezTo>
                  <a:pt x="15563" y="3852"/>
                  <a:pt x="15432" y="3983"/>
                  <a:pt x="15313" y="4114"/>
                </a:cubicBezTo>
                <a:cubicBezTo>
                  <a:pt x="15403" y="3532"/>
                  <a:pt x="15691" y="3326"/>
                  <a:pt x="16049" y="3326"/>
                </a:cubicBezTo>
                <a:close/>
                <a:moveTo>
                  <a:pt x="16420" y="4804"/>
                </a:moveTo>
                <a:cubicBezTo>
                  <a:pt x="16444" y="5269"/>
                  <a:pt x="16468" y="5721"/>
                  <a:pt x="16456" y="6173"/>
                </a:cubicBezTo>
                <a:cubicBezTo>
                  <a:pt x="16325" y="6340"/>
                  <a:pt x="16194" y="6507"/>
                  <a:pt x="16051" y="6674"/>
                </a:cubicBezTo>
                <a:cubicBezTo>
                  <a:pt x="16075" y="6424"/>
                  <a:pt x="16051" y="6162"/>
                  <a:pt x="16051" y="5912"/>
                </a:cubicBezTo>
                <a:cubicBezTo>
                  <a:pt x="16063" y="5685"/>
                  <a:pt x="16075" y="5447"/>
                  <a:pt x="16075" y="5221"/>
                </a:cubicBezTo>
                <a:cubicBezTo>
                  <a:pt x="16182" y="5078"/>
                  <a:pt x="16301" y="4947"/>
                  <a:pt x="16420" y="4804"/>
                </a:cubicBezTo>
                <a:close/>
                <a:moveTo>
                  <a:pt x="15896" y="5435"/>
                </a:moveTo>
                <a:cubicBezTo>
                  <a:pt x="15849" y="5852"/>
                  <a:pt x="15873" y="6328"/>
                  <a:pt x="15956" y="6709"/>
                </a:cubicBezTo>
                <a:cubicBezTo>
                  <a:pt x="15968" y="6733"/>
                  <a:pt x="15980" y="6745"/>
                  <a:pt x="16004" y="6745"/>
                </a:cubicBezTo>
                <a:cubicBezTo>
                  <a:pt x="15837" y="6947"/>
                  <a:pt x="15670" y="7150"/>
                  <a:pt x="15504" y="7352"/>
                </a:cubicBezTo>
                <a:cubicBezTo>
                  <a:pt x="15504" y="6864"/>
                  <a:pt x="15515" y="6388"/>
                  <a:pt x="15504" y="5900"/>
                </a:cubicBezTo>
                <a:cubicBezTo>
                  <a:pt x="15635" y="5745"/>
                  <a:pt x="15766" y="5590"/>
                  <a:pt x="15896" y="5435"/>
                </a:cubicBezTo>
                <a:close/>
                <a:moveTo>
                  <a:pt x="15349" y="6090"/>
                </a:moveTo>
                <a:lnTo>
                  <a:pt x="15349" y="6090"/>
                </a:lnTo>
                <a:cubicBezTo>
                  <a:pt x="15325" y="6554"/>
                  <a:pt x="15361" y="7031"/>
                  <a:pt x="15396" y="7495"/>
                </a:cubicBezTo>
                <a:cubicBezTo>
                  <a:pt x="15218" y="7697"/>
                  <a:pt x="15051" y="7912"/>
                  <a:pt x="14884" y="8126"/>
                </a:cubicBezTo>
                <a:cubicBezTo>
                  <a:pt x="14908" y="7614"/>
                  <a:pt x="14944" y="7102"/>
                  <a:pt x="14920" y="6602"/>
                </a:cubicBezTo>
                <a:cubicBezTo>
                  <a:pt x="15063" y="6435"/>
                  <a:pt x="15206" y="6269"/>
                  <a:pt x="15349" y="6090"/>
                </a:cubicBezTo>
                <a:close/>
                <a:moveTo>
                  <a:pt x="14753" y="6805"/>
                </a:moveTo>
                <a:lnTo>
                  <a:pt x="14753" y="6805"/>
                </a:lnTo>
                <a:cubicBezTo>
                  <a:pt x="14730" y="7293"/>
                  <a:pt x="14753" y="7781"/>
                  <a:pt x="14765" y="8257"/>
                </a:cubicBezTo>
                <a:cubicBezTo>
                  <a:pt x="14634" y="8424"/>
                  <a:pt x="14492" y="8602"/>
                  <a:pt x="14349" y="8769"/>
                </a:cubicBezTo>
                <a:cubicBezTo>
                  <a:pt x="14396" y="8257"/>
                  <a:pt x="14432" y="7721"/>
                  <a:pt x="14408" y="7209"/>
                </a:cubicBezTo>
                <a:cubicBezTo>
                  <a:pt x="14527" y="7078"/>
                  <a:pt x="14634" y="6947"/>
                  <a:pt x="14753" y="6805"/>
                </a:cubicBezTo>
                <a:close/>
                <a:moveTo>
                  <a:pt x="14253" y="7412"/>
                </a:moveTo>
                <a:lnTo>
                  <a:pt x="14253" y="7412"/>
                </a:lnTo>
                <a:cubicBezTo>
                  <a:pt x="14218" y="7912"/>
                  <a:pt x="14218" y="8424"/>
                  <a:pt x="14218" y="8924"/>
                </a:cubicBezTo>
                <a:cubicBezTo>
                  <a:pt x="14111" y="9067"/>
                  <a:pt x="13991" y="9210"/>
                  <a:pt x="13872" y="9352"/>
                </a:cubicBezTo>
                <a:cubicBezTo>
                  <a:pt x="13884" y="8852"/>
                  <a:pt x="13908" y="8340"/>
                  <a:pt x="13896" y="7840"/>
                </a:cubicBezTo>
                <a:cubicBezTo>
                  <a:pt x="14015" y="7697"/>
                  <a:pt x="14134" y="7555"/>
                  <a:pt x="14253" y="7412"/>
                </a:cubicBezTo>
                <a:close/>
                <a:moveTo>
                  <a:pt x="13765" y="7995"/>
                </a:moveTo>
                <a:lnTo>
                  <a:pt x="13765" y="7995"/>
                </a:lnTo>
                <a:cubicBezTo>
                  <a:pt x="13718" y="8483"/>
                  <a:pt x="13741" y="8983"/>
                  <a:pt x="13765" y="9471"/>
                </a:cubicBezTo>
                <a:cubicBezTo>
                  <a:pt x="13610" y="9674"/>
                  <a:pt x="13444" y="9876"/>
                  <a:pt x="13277" y="10067"/>
                </a:cubicBezTo>
                <a:cubicBezTo>
                  <a:pt x="13277" y="9555"/>
                  <a:pt x="13313" y="9043"/>
                  <a:pt x="13313" y="8531"/>
                </a:cubicBezTo>
                <a:cubicBezTo>
                  <a:pt x="13468" y="8352"/>
                  <a:pt x="13610" y="8174"/>
                  <a:pt x="13765" y="7995"/>
                </a:cubicBezTo>
                <a:close/>
                <a:moveTo>
                  <a:pt x="13146" y="8733"/>
                </a:moveTo>
                <a:lnTo>
                  <a:pt x="13146" y="8733"/>
                </a:lnTo>
                <a:cubicBezTo>
                  <a:pt x="13110" y="9210"/>
                  <a:pt x="13134" y="9686"/>
                  <a:pt x="13170" y="10150"/>
                </a:cubicBezTo>
                <a:cubicBezTo>
                  <a:pt x="13170" y="10162"/>
                  <a:pt x="13182" y="10174"/>
                  <a:pt x="13182" y="10186"/>
                </a:cubicBezTo>
                <a:cubicBezTo>
                  <a:pt x="13063" y="10329"/>
                  <a:pt x="12944" y="10472"/>
                  <a:pt x="12825" y="10614"/>
                </a:cubicBezTo>
                <a:cubicBezTo>
                  <a:pt x="12848" y="10114"/>
                  <a:pt x="12872" y="9602"/>
                  <a:pt x="12837" y="9102"/>
                </a:cubicBezTo>
                <a:cubicBezTo>
                  <a:pt x="12932" y="8983"/>
                  <a:pt x="13039" y="8864"/>
                  <a:pt x="13146" y="8733"/>
                </a:cubicBezTo>
                <a:close/>
                <a:moveTo>
                  <a:pt x="12670" y="9305"/>
                </a:moveTo>
                <a:lnTo>
                  <a:pt x="12670" y="9305"/>
                </a:lnTo>
                <a:cubicBezTo>
                  <a:pt x="12646" y="9793"/>
                  <a:pt x="12670" y="10293"/>
                  <a:pt x="12694" y="10781"/>
                </a:cubicBezTo>
                <a:cubicBezTo>
                  <a:pt x="12539" y="10960"/>
                  <a:pt x="12396" y="11150"/>
                  <a:pt x="12241" y="11329"/>
                </a:cubicBezTo>
                <a:cubicBezTo>
                  <a:pt x="12289" y="10805"/>
                  <a:pt x="12325" y="10269"/>
                  <a:pt x="12313" y="9733"/>
                </a:cubicBezTo>
                <a:cubicBezTo>
                  <a:pt x="12432" y="9591"/>
                  <a:pt x="12551" y="9448"/>
                  <a:pt x="12670" y="9305"/>
                </a:cubicBezTo>
                <a:close/>
                <a:moveTo>
                  <a:pt x="12182" y="9900"/>
                </a:moveTo>
                <a:cubicBezTo>
                  <a:pt x="12158" y="10412"/>
                  <a:pt x="12146" y="10936"/>
                  <a:pt x="12134" y="11448"/>
                </a:cubicBezTo>
                <a:cubicBezTo>
                  <a:pt x="12003" y="11615"/>
                  <a:pt x="11872" y="11769"/>
                  <a:pt x="11741" y="11924"/>
                </a:cubicBezTo>
                <a:cubicBezTo>
                  <a:pt x="11789" y="11388"/>
                  <a:pt x="11836" y="10841"/>
                  <a:pt x="11836" y="10305"/>
                </a:cubicBezTo>
                <a:cubicBezTo>
                  <a:pt x="11956" y="10162"/>
                  <a:pt x="12063" y="10031"/>
                  <a:pt x="12182" y="9900"/>
                </a:cubicBezTo>
                <a:close/>
                <a:moveTo>
                  <a:pt x="11682" y="10495"/>
                </a:moveTo>
                <a:lnTo>
                  <a:pt x="11682" y="10495"/>
                </a:lnTo>
                <a:cubicBezTo>
                  <a:pt x="11646" y="11007"/>
                  <a:pt x="11646" y="11531"/>
                  <a:pt x="11646" y="12043"/>
                </a:cubicBezTo>
                <a:cubicBezTo>
                  <a:pt x="11551" y="12162"/>
                  <a:pt x="11444" y="12281"/>
                  <a:pt x="11336" y="12412"/>
                </a:cubicBezTo>
                <a:cubicBezTo>
                  <a:pt x="11348" y="11912"/>
                  <a:pt x="11360" y="11412"/>
                  <a:pt x="11313" y="10936"/>
                </a:cubicBezTo>
                <a:cubicBezTo>
                  <a:pt x="11432" y="10781"/>
                  <a:pt x="11563" y="10638"/>
                  <a:pt x="11682" y="10495"/>
                </a:cubicBezTo>
                <a:close/>
                <a:moveTo>
                  <a:pt x="11182" y="11103"/>
                </a:moveTo>
                <a:cubicBezTo>
                  <a:pt x="11146" y="11579"/>
                  <a:pt x="11182" y="12079"/>
                  <a:pt x="11217" y="12555"/>
                </a:cubicBezTo>
                <a:cubicBezTo>
                  <a:pt x="11039" y="12770"/>
                  <a:pt x="10872" y="12972"/>
                  <a:pt x="10693" y="13186"/>
                </a:cubicBezTo>
                <a:cubicBezTo>
                  <a:pt x="10741" y="12650"/>
                  <a:pt x="10789" y="12103"/>
                  <a:pt x="10789" y="11567"/>
                </a:cubicBezTo>
                <a:cubicBezTo>
                  <a:pt x="10920" y="11412"/>
                  <a:pt x="11051" y="11257"/>
                  <a:pt x="11182" y="11103"/>
                </a:cubicBezTo>
                <a:close/>
                <a:moveTo>
                  <a:pt x="10646" y="11734"/>
                </a:moveTo>
                <a:lnTo>
                  <a:pt x="10646" y="11734"/>
                </a:lnTo>
                <a:cubicBezTo>
                  <a:pt x="10610" y="12258"/>
                  <a:pt x="10610" y="12793"/>
                  <a:pt x="10586" y="13317"/>
                </a:cubicBezTo>
                <a:cubicBezTo>
                  <a:pt x="10479" y="13448"/>
                  <a:pt x="10360" y="13591"/>
                  <a:pt x="10241" y="13734"/>
                </a:cubicBezTo>
                <a:cubicBezTo>
                  <a:pt x="10277" y="13496"/>
                  <a:pt x="10277" y="13270"/>
                  <a:pt x="10289" y="13043"/>
                </a:cubicBezTo>
                <a:cubicBezTo>
                  <a:pt x="10301" y="12734"/>
                  <a:pt x="10324" y="12436"/>
                  <a:pt x="10324" y="12127"/>
                </a:cubicBezTo>
                <a:cubicBezTo>
                  <a:pt x="10432" y="11996"/>
                  <a:pt x="10539" y="11865"/>
                  <a:pt x="10646" y="11734"/>
                </a:cubicBezTo>
                <a:close/>
                <a:moveTo>
                  <a:pt x="10181" y="12305"/>
                </a:moveTo>
                <a:lnTo>
                  <a:pt x="10181" y="12305"/>
                </a:lnTo>
                <a:cubicBezTo>
                  <a:pt x="10170" y="12543"/>
                  <a:pt x="10158" y="12793"/>
                  <a:pt x="10158" y="13043"/>
                </a:cubicBezTo>
                <a:cubicBezTo>
                  <a:pt x="10146" y="13305"/>
                  <a:pt x="10110" y="13591"/>
                  <a:pt x="10146" y="13853"/>
                </a:cubicBezTo>
                <a:cubicBezTo>
                  <a:pt x="9991" y="14032"/>
                  <a:pt x="9848" y="14210"/>
                  <a:pt x="9705" y="14389"/>
                </a:cubicBezTo>
                <a:cubicBezTo>
                  <a:pt x="9753" y="13853"/>
                  <a:pt x="9800" y="13317"/>
                  <a:pt x="9789" y="12793"/>
                </a:cubicBezTo>
                <a:cubicBezTo>
                  <a:pt x="9848" y="12710"/>
                  <a:pt x="9908" y="12639"/>
                  <a:pt x="9967" y="12567"/>
                </a:cubicBezTo>
                <a:cubicBezTo>
                  <a:pt x="10039" y="12472"/>
                  <a:pt x="10110" y="12389"/>
                  <a:pt x="10181" y="12305"/>
                </a:cubicBezTo>
                <a:close/>
                <a:moveTo>
                  <a:pt x="9658" y="12948"/>
                </a:moveTo>
                <a:cubicBezTo>
                  <a:pt x="9598" y="13472"/>
                  <a:pt x="9586" y="14008"/>
                  <a:pt x="9586" y="14532"/>
                </a:cubicBezTo>
                <a:cubicBezTo>
                  <a:pt x="9431" y="14710"/>
                  <a:pt x="9277" y="14889"/>
                  <a:pt x="9134" y="15079"/>
                </a:cubicBezTo>
                <a:cubicBezTo>
                  <a:pt x="9205" y="14520"/>
                  <a:pt x="9277" y="13960"/>
                  <a:pt x="9300" y="13401"/>
                </a:cubicBezTo>
                <a:cubicBezTo>
                  <a:pt x="9419" y="13246"/>
                  <a:pt x="9539" y="13103"/>
                  <a:pt x="9658" y="12948"/>
                </a:cubicBezTo>
                <a:close/>
                <a:moveTo>
                  <a:pt x="9134" y="13603"/>
                </a:moveTo>
                <a:cubicBezTo>
                  <a:pt x="9062" y="14139"/>
                  <a:pt x="9027" y="14686"/>
                  <a:pt x="9003" y="15234"/>
                </a:cubicBezTo>
                <a:cubicBezTo>
                  <a:pt x="8872" y="15389"/>
                  <a:pt x="8741" y="15544"/>
                  <a:pt x="8610" y="15710"/>
                </a:cubicBezTo>
                <a:cubicBezTo>
                  <a:pt x="8681" y="15198"/>
                  <a:pt x="8741" y="14675"/>
                  <a:pt x="8669" y="14186"/>
                </a:cubicBezTo>
                <a:cubicBezTo>
                  <a:pt x="8824" y="13996"/>
                  <a:pt x="8979" y="13793"/>
                  <a:pt x="9134" y="13603"/>
                </a:cubicBezTo>
                <a:close/>
                <a:moveTo>
                  <a:pt x="8550" y="14329"/>
                </a:moveTo>
                <a:lnTo>
                  <a:pt x="8550" y="14329"/>
                </a:lnTo>
                <a:cubicBezTo>
                  <a:pt x="8491" y="14841"/>
                  <a:pt x="8491" y="15365"/>
                  <a:pt x="8467" y="15877"/>
                </a:cubicBezTo>
                <a:cubicBezTo>
                  <a:pt x="8336" y="16044"/>
                  <a:pt x="8205" y="16199"/>
                  <a:pt x="8074" y="16365"/>
                </a:cubicBezTo>
                <a:cubicBezTo>
                  <a:pt x="8110" y="15865"/>
                  <a:pt x="8146" y="15365"/>
                  <a:pt x="8134" y="14877"/>
                </a:cubicBezTo>
                <a:cubicBezTo>
                  <a:pt x="8265" y="14698"/>
                  <a:pt x="8419" y="14520"/>
                  <a:pt x="8550" y="14329"/>
                </a:cubicBezTo>
                <a:close/>
                <a:moveTo>
                  <a:pt x="8015" y="15020"/>
                </a:moveTo>
                <a:cubicBezTo>
                  <a:pt x="7943" y="15508"/>
                  <a:pt x="7943" y="16008"/>
                  <a:pt x="7967" y="16496"/>
                </a:cubicBezTo>
                <a:cubicBezTo>
                  <a:pt x="7848" y="16627"/>
                  <a:pt x="7741" y="16758"/>
                  <a:pt x="7634" y="16901"/>
                </a:cubicBezTo>
                <a:cubicBezTo>
                  <a:pt x="7657" y="16437"/>
                  <a:pt x="7693" y="15960"/>
                  <a:pt x="7657" y="15496"/>
                </a:cubicBezTo>
                <a:cubicBezTo>
                  <a:pt x="7657" y="15496"/>
                  <a:pt x="7645" y="15496"/>
                  <a:pt x="7645" y="15484"/>
                </a:cubicBezTo>
                <a:cubicBezTo>
                  <a:pt x="7765" y="15329"/>
                  <a:pt x="7895" y="15175"/>
                  <a:pt x="8015" y="15020"/>
                </a:cubicBezTo>
                <a:close/>
                <a:moveTo>
                  <a:pt x="7562" y="15603"/>
                </a:moveTo>
                <a:cubicBezTo>
                  <a:pt x="7503" y="16079"/>
                  <a:pt x="7503" y="16568"/>
                  <a:pt x="7503" y="17056"/>
                </a:cubicBezTo>
                <a:cubicBezTo>
                  <a:pt x="7324" y="17270"/>
                  <a:pt x="7157" y="17472"/>
                  <a:pt x="6979" y="17687"/>
                </a:cubicBezTo>
                <a:cubicBezTo>
                  <a:pt x="7026" y="17199"/>
                  <a:pt x="7086" y="16687"/>
                  <a:pt x="7098" y="16199"/>
                </a:cubicBezTo>
                <a:cubicBezTo>
                  <a:pt x="7253" y="15996"/>
                  <a:pt x="7407" y="15794"/>
                  <a:pt x="7562" y="15603"/>
                </a:cubicBezTo>
                <a:close/>
                <a:moveTo>
                  <a:pt x="6967" y="16365"/>
                </a:moveTo>
                <a:lnTo>
                  <a:pt x="6967" y="16365"/>
                </a:lnTo>
                <a:cubicBezTo>
                  <a:pt x="6895" y="16830"/>
                  <a:pt x="6895" y="17318"/>
                  <a:pt x="6907" y="17794"/>
                </a:cubicBezTo>
                <a:cubicBezTo>
                  <a:pt x="6788" y="17925"/>
                  <a:pt x="6681" y="18068"/>
                  <a:pt x="6574" y="18199"/>
                </a:cubicBezTo>
                <a:cubicBezTo>
                  <a:pt x="6586" y="17734"/>
                  <a:pt x="6598" y="17282"/>
                  <a:pt x="6598" y="16818"/>
                </a:cubicBezTo>
                <a:cubicBezTo>
                  <a:pt x="6717" y="16663"/>
                  <a:pt x="6848" y="16508"/>
                  <a:pt x="6967" y="16365"/>
                </a:cubicBezTo>
                <a:close/>
                <a:moveTo>
                  <a:pt x="6502" y="16937"/>
                </a:moveTo>
                <a:cubicBezTo>
                  <a:pt x="6467" y="17389"/>
                  <a:pt x="6467" y="17842"/>
                  <a:pt x="6491" y="18294"/>
                </a:cubicBezTo>
                <a:cubicBezTo>
                  <a:pt x="6348" y="18473"/>
                  <a:pt x="6205" y="18639"/>
                  <a:pt x="6074" y="18818"/>
                </a:cubicBezTo>
                <a:cubicBezTo>
                  <a:pt x="6110" y="18354"/>
                  <a:pt x="6145" y="17877"/>
                  <a:pt x="6145" y="17401"/>
                </a:cubicBezTo>
                <a:cubicBezTo>
                  <a:pt x="6264" y="17246"/>
                  <a:pt x="6383" y="17091"/>
                  <a:pt x="6502" y="16937"/>
                </a:cubicBezTo>
                <a:close/>
                <a:moveTo>
                  <a:pt x="6050" y="17520"/>
                </a:moveTo>
                <a:lnTo>
                  <a:pt x="6050" y="17520"/>
                </a:lnTo>
                <a:cubicBezTo>
                  <a:pt x="5990" y="17996"/>
                  <a:pt x="5990" y="18473"/>
                  <a:pt x="5967" y="18937"/>
                </a:cubicBezTo>
                <a:cubicBezTo>
                  <a:pt x="5871" y="19080"/>
                  <a:pt x="5764" y="19211"/>
                  <a:pt x="5657" y="19342"/>
                </a:cubicBezTo>
                <a:cubicBezTo>
                  <a:pt x="5669" y="18889"/>
                  <a:pt x="5681" y="18437"/>
                  <a:pt x="5681" y="17984"/>
                </a:cubicBezTo>
                <a:cubicBezTo>
                  <a:pt x="5800" y="17830"/>
                  <a:pt x="5919" y="17675"/>
                  <a:pt x="6050" y="17520"/>
                </a:cubicBezTo>
                <a:close/>
                <a:moveTo>
                  <a:pt x="5574" y="18115"/>
                </a:moveTo>
                <a:lnTo>
                  <a:pt x="5574" y="18115"/>
                </a:lnTo>
                <a:cubicBezTo>
                  <a:pt x="5538" y="18556"/>
                  <a:pt x="5538" y="19008"/>
                  <a:pt x="5574" y="19449"/>
                </a:cubicBezTo>
                <a:cubicBezTo>
                  <a:pt x="5443" y="19616"/>
                  <a:pt x="5300" y="19770"/>
                  <a:pt x="5169" y="19949"/>
                </a:cubicBezTo>
                <a:cubicBezTo>
                  <a:pt x="5217" y="19473"/>
                  <a:pt x="5240" y="18996"/>
                  <a:pt x="5240" y="18520"/>
                </a:cubicBezTo>
                <a:cubicBezTo>
                  <a:pt x="5359" y="18389"/>
                  <a:pt x="5467" y="18246"/>
                  <a:pt x="5574" y="18115"/>
                </a:cubicBezTo>
                <a:close/>
                <a:moveTo>
                  <a:pt x="15825" y="3983"/>
                </a:moveTo>
                <a:cubicBezTo>
                  <a:pt x="16051" y="4102"/>
                  <a:pt x="16266" y="4233"/>
                  <a:pt x="16468" y="4364"/>
                </a:cubicBezTo>
                <a:cubicBezTo>
                  <a:pt x="16456" y="4364"/>
                  <a:pt x="16432" y="4376"/>
                  <a:pt x="16408" y="4399"/>
                </a:cubicBezTo>
                <a:cubicBezTo>
                  <a:pt x="14099" y="7043"/>
                  <a:pt x="11884" y="9769"/>
                  <a:pt x="9670" y="12496"/>
                </a:cubicBezTo>
                <a:cubicBezTo>
                  <a:pt x="7598" y="15044"/>
                  <a:pt x="5407" y="17568"/>
                  <a:pt x="3550" y="20294"/>
                </a:cubicBezTo>
                <a:cubicBezTo>
                  <a:pt x="3514" y="20139"/>
                  <a:pt x="3407" y="19997"/>
                  <a:pt x="3312" y="19901"/>
                </a:cubicBezTo>
                <a:cubicBezTo>
                  <a:pt x="3216" y="19794"/>
                  <a:pt x="3073" y="19723"/>
                  <a:pt x="2931" y="19687"/>
                </a:cubicBezTo>
                <a:cubicBezTo>
                  <a:pt x="2954" y="19628"/>
                  <a:pt x="2978" y="19568"/>
                  <a:pt x="3014" y="19508"/>
                </a:cubicBezTo>
                <a:cubicBezTo>
                  <a:pt x="3966" y="18437"/>
                  <a:pt x="4752" y="17151"/>
                  <a:pt x="5609" y="16008"/>
                </a:cubicBezTo>
                <a:cubicBezTo>
                  <a:pt x="6729" y="14544"/>
                  <a:pt x="7860" y="13103"/>
                  <a:pt x="9038" y="11674"/>
                </a:cubicBezTo>
                <a:cubicBezTo>
                  <a:pt x="11217" y="9031"/>
                  <a:pt x="13539" y="6531"/>
                  <a:pt x="15825" y="3983"/>
                </a:cubicBezTo>
                <a:close/>
                <a:moveTo>
                  <a:pt x="5145" y="18651"/>
                </a:moveTo>
                <a:lnTo>
                  <a:pt x="5145" y="18651"/>
                </a:lnTo>
                <a:cubicBezTo>
                  <a:pt x="5109" y="19116"/>
                  <a:pt x="5098" y="19580"/>
                  <a:pt x="5086" y="20044"/>
                </a:cubicBezTo>
                <a:cubicBezTo>
                  <a:pt x="4990" y="20175"/>
                  <a:pt x="4895" y="20294"/>
                  <a:pt x="4788" y="20425"/>
                </a:cubicBezTo>
                <a:cubicBezTo>
                  <a:pt x="4824" y="19961"/>
                  <a:pt x="4859" y="19473"/>
                  <a:pt x="4847" y="19008"/>
                </a:cubicBezTo>
                <a:cubicBezTo>
                  <a:pt x="4943" y="18889"/>
                  <a:pt x="5038" y="18770"/>
                  <a:pt x="5145" y="18651"/>
                </a:cubicBezTo>
                <a:close/>
                <a:moveTo>
                  <a:pt x="4062" y="19937"/>
                </a:moveTo>
                <a:lnTo>
                  <a:pt x="4062" y="19937"/>
                </a:lnTo>
                <a:cubicBezTo>
                  <a:pt x="4038" y="20128"/>
                  <a:pt x="4026" y="20330"/>
                  <a:pt x="4038" y="20520"/>
                </a:cubicBezTo>
                <a:cubicBezTo>
                  <a:pt x="3944" y="20464"/>
                  <a:pt x="3827" y="20430"/>
                  <a:pt x="3718" y="20430"/>
                </a:cubicBezTo>
                <a:cubicBezTo>
                  <a:pt x="3689" y="20430"/>
                  <a:pt x="3660" y="20432"/>
                  <a:pt x="3633" y="20437"/>
                </a:cubicBezTo>
                <a:cubicBezTo>
                  <a:pt x="3776" y="20270"/>
                  <a:pt x="3919" y="20104"/>
                  <a:pt x="4062" y="19937"/>
                </a:cubicBezTo>
                <a:close/>
                <a:moveTo>
                  <a:pt x="4752" y="19116"/>
                </a:moveTo>
                <a:cubicBezTo>
                  <a:pt x="4705" y="19580"/>
                  <a:pt x="4705" y="20068"/>
                  <a:pt x="4705" y="20532"/>
                </a:cubicBezTo>
                <a:cubicBezTo>
                  <a:pt x="4621" y="20651"/>
                  <a:pt x="4526" y="20759"/>
                  <a:pt x="4443" y="20866"/>
                </a:cubicBezTo>
                <a:cubicBezTo>
                  <a:pt x="4455" y="20366"/>
                  <a:pt x="4502" y="19878"/>
                  <a:pt x="4562" y="19377"/>
                </a:cubicBezTo>
                <a:cubicBezTo>
                  <a:pt x="4562" y="19366"/>
                  <a:pt x="4550" y="19366"/>
                  <a:pt x="4550" y="19366"/>
                </a:cubicBezTo>
                <a:cubicBezTo>
                  <a:pt x="4621" y="19282"/>
                  <a:pt x="4681" y="19199"/>
                  <a:pt x="4752" y="19116"/>
                </a:cubicBezTo>
                <a:close/>
                <a:moveTo>
                  <a:pt x="4455" y="19485"/>
                </a:moveTo>
                <a:lnTo>
                  <a:pt x="4455" y="19485"/>
                </a:lnTo>
                <a:cubicBezTo>
                  <a:pt x="4359" y="19937"/>
                  <a:pt x="4347" y="20425"/>
                  <a:pt x="4383" y="20890"/>
                </a:cubicBezTo>
                <a:cubicBezTo>
                  <a:pt x="4383" y="20913"/>
                  <a:pt x="4395" y="20913"/>
                  <a:pt x="4395" y="20925"/>
                </a:cubicBezTo>
                <a:cubicBezTo>
                  <a:pt x="4383" y="20949"/>
                  <a:pt x="4359" y="20985"/>
                  <a:pt x="4336" y="21009"/>
                </a:cubicBezTo>
                <a:cubicBezTo>
                  <a:pt x="4312" y="20854"/>
                  <a:pt x="4240" y="20711"/>
                  <a:pt x="4133" y="20604"/>
                </a:cubicBezTo>
                <a:cubicBezTo>
                  <a:pt x="4133" y="20354"/>
                  <a:pt x="4145" y="20092"/>
                  <a:pt x="4145" y="19842"/>
                </a:cubicBezTo>
                <a:cubicBezTo>
                  <a:pt x="4252" y="19723"/>
                  <a:pt x="4347" y="19604"/>
                  <a:pt x="4455" y="19485"/>
                </a:cubicBezTo>
                <a:close/>
                <a:moveTo>
                  <a:pt x="17587" y="5316"/>
                </a:moveTo>
                <a:cubicBezTo>
                  <a:pt x="17754" y="5507"/>
                  <a:pt x="17932" y="5697"/>
                  <a:pt x="18099" y="5888"/>
                </a:cubicBezTo>
                <a:cubicBezTo>
                  <a:pt x="16004" y="8709"/>
                  <a:pt x="13837" y="11472"/>
                  <a:pt x="11610" y="14198"/>
                </a:cubicBezTo>
                <a:cubicBezTo>
                  <a:pt x="9574" y="16675"/>
                  <a:pt x="7300" y="19020"/>
                  <a:pt x="5371" y="21592"/>
                </a:cubicBezTo>
                <a:cubicBezTo>
                  <a:pt x="5211" y="21294"/>
                  <a:pt x="4862" y="21139"/>
                  <a:pt x="4517" y="21139"/>
                </a:cubicBezTo>
                <a:cubicBezTo>
                  <a:pt x="4504" y="21139"/>
                  <a:pt x="4491" y="21139"/>
                  <a:pt x="4478" y="21140"/>
                </a:cubicBezTo>
                <a:cubicBezTo>
                  <a:pt x="8634" y="16401"/>
                  <a:pt x="12491" y="11388"/>
                  <a:pt x="16551" y="6554"/>
                </a:cubicBezTo>
                <a:cubicBezTo>
                  <a:pt x="16551" y="6554"/>
                  <a:pt x="16563" y="6543"/>
                  <a:pt x="16563" y="6531"/>
                </a:cubicBezTo>
                <a:cubicBezTo>
                  <a:pt x="16897" y="6138"/>
                  <a:pt x="17230" y="5733"/>
                  <a:pt x="17563" y="5340"/>
                </a:cubicBezTo>
                <a:cubicBezTo>
                  <a:pt x="17575" y="5340"/>
                  <a:pt x="17575" y="5328"/>
                  <a:pt x="17587" y="5316"/>
                </a:cubicBezTo>
                <a:close/>
                <a:moveTo>
                  <a:pt x="2788" y="19997"/>
                </a:moveTo>
                <a:cubicBezTo>
                  <a:pt x="2895" y="20020"/>
                  <a:pt x="3002" y="20068"/>
                  <a:pt x="3085" y="20163"/>
                </a:cubicBezTo>
                <a:cubicBezTo>
                  <a:pt x="3204" y="20282"/>
                  <a:pt x="3193" y="20437"/>
                  <a:pt x="3288" y="20568"/>
                </a:cubicBezTo>
                <a:cubicBezTo>
                  <a:pt x="3288" y="20580"/>
                  <a:pt x="3300" y="20592"/>
                  <a:pt x="3312" y="20604"/>
                </a:cubicBezTo>
                <a:cubicBezTo>
                  <a:pt x="3270" y="20665"/>
                  <a:pt x="3309" y="20754"/>
                  <a:pt x="3382" y="20754"/>
                </a:cubicBezTo>
                <a:cubicBezTo>
                  <a:pt x="3393" y="20754"/>
                  <a:pt x="3406" y="20752"/>
                  <a:pt x="3419" y="20747"/>
                </a:cubicBezTo>
                <a:cubicBezTo>
                  <a:pt x="3472" y="20730"/>
                  <a:pt x="3527" y="20721"/>
                  <a:pt x="3579" y="20721"/>
                </a:cubicBezTo>
                <a:cubicBezTo>
                  <a:pt x="3819" y="20721"/>
                  <a:pt x="4021" y="20892"/>
                  <a:pt x="3943" y="21175"/>
                </a:cubicBezTo>
                <a:cubicBezTo>
                  <a:pt x="3919" y="21247"/>
                  <a:pt x="3943" y="21306"/>
                  <a:pt x="3978" y="21342"/>
                </a:cubicBezTo>
                <a:cubicBezTo>
                  <a:pt x="3978" y="21409"/>
                  <a:pt x="4051" y="21486"/>
                  <a:pt x="4129" y="21486"/>
                </a:cubicBezTo>
                <a:cubicBezTo>
                  <a:pt x="4134" y="21486"/>
                  <a:pt x="4140" y="21486"/>
                  <a:pt x="4145" y="21485"/>
                </a:cubicBezTo>
                <a:cubicBezTo>
                  <a:pt x="4211" y="21473"/>
                  <a:pt x="4277" y="21466"/>
                  <a:pt x="4342" y="21466"/>
                </a:cubicBezTo>
                <a:cubicBezTo>
                  <a:pt x="4466" y="21466"/>
                  <a:pt x="4588" y="21490"/>
                  <a:pt x="4705" y="21544"/>
                </a:cubicBezTo>
                <a:cubicBezTo>
                  <a:pt x="4859" y="21604"/>
                  <a:pt x="4955" y="21711"/>
                  <a:pt x="5074" y="21830"/>
                </a:cubicBezTo>
                <a:cubicBezTo>
                  <a:pt x="4038" y="22259"/>
                  <a:pt x="3050" y="22890"/>
                  <a:pt x="2085" y="23545"/>
                </a:cubicBezTo>
                <a:cubicBezTo>
                  <a:pt x="2026" y="23402"/>
                  <a:pt x="1847" y="23295"/>
                  <a:pt x="1728" y="23235"/>
                </a:cubicBezTo>
                <a:cubicBezTo>
                  <a:pt x="1585" y="23164"/>
                  <a:pt x="1442" y="23116"/>
                  <a:pt x="1288" y="23104"/>
                </a:cubicBezTo>
                <a:cubicBezTo>
                  <a:pt x="1799" y="22068"/>
                  <a:pt x="2311" y="21044"/>
                  <a:pt x="2788" y="19997"/>
                </a:cubicBezTo>
                <a:close/>
                <a:moveTo>
                  <a:pt x="18715" y="0"/>
                </a:moveTo>
                <a:cubicBezTo>
                  <a:pt x="18691" y="0"/>
                  <a:pt x="18665" y="6"/>
                  <a:pt x="18635" y="18"/>
                </a:cubicBezTo>
                <a:cubicBezTo>
                  <a:pt x="18611" y="30"/>
                  <a:pt x="18587" y="54"/>
                  <a:pt x="18575" y="77"/>
                </a:cubicBezTo>
                <a:cubicBezTo>
                  <a:pt x="18313" y="304"/>
                  <a:pt x="18123" y="637"/>
                  <a:pt x="17921" y="911"/>
                </a:cubicBezTo>
                <a:cubicBezTo>
                  <a:pt x="17790" y="1078"/>
                  <a:pt x="17468" y="1363"/>
                  <a:pt x="17551" y="1601"/>
                </a:cubicBezTo>
                <a:cubicBezTo>
                  <a:pt x="17551" y="1613"/>
                  <a:pt x="17563" y="1613"/>
                  <a:pt x="17563" y="1625"/>
                </a:cubicBezTo>
                <a:cubicBezTo>
                  <a:pt x="17510" y="1621"/>
                  <a:pt x="17457" y="1618"/>
                  <a:pt x="17406" y="1618"/>
                </a:cubicBezTo>
                <a:cubicBezTo>
                  <a:pt x="16943" y="1618"/>
                  <a:pt x="16578" y="1821"/>
                  <a:pt x="16492" y="2399"/>
                </a:cubicBezTo>
                <a:cubicBezTo>
                  <a:pt x="16492" y="2411"/>
                  <a:pt x="16492" y="2411"/>
                  <a:pt x="16492" y="2423"/>
                </a:cubicBezTo>
                <a:cubicBezTo>
                  <a:pt x="16170" y="2459"/>
                  <a:pt x="15885" y="2649"/>
                  <a:pt x="15730" y="3054"/>
                </a:cubicBezTo>
                <a:cubicBezTo>
                  <a:pt x="15730" y="3066"/>
                  <a:pt x="15730" y="3066"/>
                  <a:pt x="15730" y="3078"/>
                </a:cubicBezTo>
                <a:cubicBezTo>
                  <a:pt x="15242" y="3268"/>
                  <a:pt x="14968" y="3745"/>
                  <a:pt x="15075" y="4280"/>
                </a:cubicBezTo>
                <a:cubicBezTo>
                  <a:pt x="15075" y="4304"/>
                  <a:pt x="15087" y="4316"/>
                  <a:pt x="15099" y="4328"/>
                </a:cubicBezTo>
                <a:cubicBezTo>
                  <a:pt x="12837" y="6614"/>
                  <a:pt x="10741" y="9090"/>
                  <a:pt x="8717" y="11567"/>
                </a:cubicBezTo>
                <a:cubicBezTo>
                  <a:pt x="7693" y="12817"/>
                  <a:pt x="6693" y="14079"/>
                  <a:pt x="5717" y="15365"/>
                </a:cubicBezTo>
                <a:cubicBezTo>
                  <a:pt x="4728" y="16675"/>
                  <a:pt x="3538" y="18020"/>
                  <a:pt x="2764" y="19485"/>
                </a:cubicBezTo>
                <a:cubicBezTo>
                  <a:pt x="2716" y="19556"/>
                  <a:pt x="2669" y="19628"/>
                  <a:pt x="2633" y="19699"/>
                </a:cubicBezTo>
                <a:lnTo>
                  <a:pt x="2621" y="19699"/>
                </a:lnTo>
                <a:cubicBezTo>
                  <a:pt x="2550" y="19723"/>
                  <a:pt x="2526" y="19782"/>
                  <a:pt x="2526" y="19842"/>
                </a:cubicBezTo>
                <a:cubicBezTo>
                  <a:pt x="1490" y="21449"/>
                  <a:pt x="728" y="23307"/>
                  <a:pt x="37" y="25045"/>
                </a:cubicBezTo>
                <a:cubicBezTo>
                  <a:pt x="0" y="25147"/>
                  <a:pt x="101" y="25250"/>
                  <a:pt x="198" y="25250"/>
                </a:cubicBezTo>
                <a:cubicBezTo>
                  <a:pt x="225" y="25250"/>
                  <a:pt x="252" y="25242"/>
                  <a:pt x="275" y="25223"/>
                </a:cubicBezTo>
                <a:cubicBezTo>
                  <a:pt x="1085" y="24616"/>
                  <a:pt x="1930" y="24057"/>
                  <a:pt x="2788" y="23509"/>
                </a:cubicBezTo>
                <a:cubicBezTo>
                  <a:pt x="3645" y="22973"/>
                  <a:pt x="4586" y="22533"/>
                  <a:pt x="5395" y="21937"/>
                </a:cubicBezTo>
                <a:cubicBezTo>
                  <a:pt x="5431" y="21914"/>
                  <a:pt x="5443" y="21866"/>
                  <a:pt x="5443" y="21818"/>
                </a:cubicBezTo>
                <a:cubicBezTo>
                  <a:pt x="6645" y="20675"/>
                  <a:pt x="7717" y="19354"/>
                  <a:pt x="8800" y="18104"/>
                </a:cubicBezTo>
                <a:cubicBezTo>
                  <a:pt x="9943" y="16782"/>
                  <a:pt x="11063" y="15437"/>
                  <a:pt x="12170" y="14091"/>
                </a:cubicBezTo>
                <a:cubicBezTo>
                  <a:pt x="14134" y="11698"/>
                  <a:pt x="16039" y="9269"/>
                  <a:pt x="17909" y="6816"/>
                </a:cubicBezTo>
                <a:cubicBezTo>
                  <a:pt x="18040" y="6862"/>
                  <a:pt x="18176" y="6885"/>
                  <a:pt x="18309" y="6885"/>
                </a:cubicBezTo>
                <a:cubicBezTo>
                  <a:pt x="18766" y="6885"/>
                  <a:pt x="19191" y="6618"/>
                  <a:pt x="19302" y="6102"/>
                </a:cubicBezTo>
                <a:cubicBezTo>
                  <a:pt x="19314" y="5995"/>
                  <a:pt x="19325" y="5900"/>
                  <a:pt x="19314" y="5792"/>
                </a:cubicBezTo>
                <a:cubicBezTo>
                  <a:pt x="19754" y="5733"/>
                  <a:pt x="19933" y="5542"/>
                  <a:pt x="19957" y="5292"/>
                </a:cubicBezTo>
                <a:lnTo>
                  <a:pt x="19968" y="5292"/>
                </a:lnTo>
                <a:cubicBezTo>
                  <a:pt x="20909" y="5114"/>
                  <a:pt x="20826" y="4352"/>
                  <a:pt x="20480" y="3661"/>
                </a:cubicBezTo>
                <a:cubicBezTo>
                  <a:pt x="20849" y="3256"/>
                  <a:pt x="21278" y="2816"/>
                  <a:pt x="21528" y="2340"/>
                </a:cubicBezTo>
                <a:cubicBezTo>
                  <a:pt x="21540" y="2316"/>
                  <a:pt x="21540" y="2292"/>
                  <a:pt x="21540" y="2268"/>
                </a:cubicBezTo>
                <a:cubicBezTo>
                  <a:pt x="21623" y="2244"/>
                  <a:pt x="21695" y="2161"/>
                  <a:pt x="21671" y="2054"/>
                </a:cubicBezTo>
                <a:cubicBezTo>
                  <a:pt x="21492" y="804"/>
                  <a:pt x="19909" y="101"/>
                  <a:pt x="18778" y="18"/>
                </a:cubicBezTo>
                <a:cubicBezTo>
                  <a:pt x="18760" y="6"/>
                  <a:pt x="18739" y="0"/>
                  <a:pt x="18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1"/>
          <p:cNvGrpSpPr/>
          <p:nvPr/>
        </p:nvGrpSpPr>
        <p:grpSpPr>
          <a:xfrm>
            <a:off x="4123089" y="1668696"/>
            <a:ext cx="897723" cy="755059"/>
            <a:chOff x="2170800" y="1042200"/>
            <a:chExt cx="546825" cy="459925"/>
          </a:xfrm>
        </p:grpSpPr>
        <p:sp>
          <p:nvSpPr>
            <p:cNvPr id="259" name="Google Shape;259;p31"/>
            <p:cNvSpPr/>
            <p:nvPr/>
          </p:nvSpPr>
          <p:spPr>
            <a:xfrm>
              <a:off x="2170800" y="1042200"/>
              <a:ext cx="546825" cy="459925"/>
            </a:xfrm>
            <a:custGeom>
              <a:avLst/>
              <a:gdLst/>
              <a:ahLst/>
              <a:cxnLst/>
              <a:rect l="l" t="t" r="r" b="b"/>
              <a:pathLst>
                <a:path w="21873" h="18397" extrusionOk="0">
                  <a:moveTo>
                    <a:pt x="13181" y="668"/>
                  </a:moveTo>
                  <a:lnTo>
                    <a:pt x="13181" y="668"/>
                  </a:lnTo>
                  <a:cubicBezTo>
                    <a:pt x="13454" y="763"/>
                    <a:pt x="13728" y="871"/>
                    <a:pt x="13990" y="1002"/>
                  </a:cubicBezTo>
                  <a:cubicBezTo>
                    <a:pt x="13895" y="1037"/>
                    <a:pt x="13812" y="1061"/>
                    <a:pt x="13716" y="1097"/>
                  </a:cubicBezTo>
                  <a:cubicBezTo>
                    <a:pt x="13550" y="942"/>
                    <a:pt x="13371" y="799"/>
                    <a:pt x="13181" y="668"/>
                  </a:cubicBezTo>
                  <a:close/>
                  <a:moveTo>
                    <a:pt x="14097" y="1073"/>
                  </a:moveTo>
                  <a:cubicBezTo>
                    <a:pt x="14312" y="1180"/>
                    <a:pt x="14514" y="1323"/>
                    <a:pt x="14716" y="1466"/>
                  </a:cubicBezTo>
                  <a:cubicBezTo>
                    <a:pt x="14526" y="1502"/>
                    <a:pt x="14347" y="1561"/>
                    <a:pt x="14181" y="1644"/>
                  </a:cubicBezTo>
                  <a:cubicBezTo>
                    <a:pt x="14050" y="1466"/>
                    <a:pt x="13919" y="1299"/>
                    <a:pt x="13764" y="1156"/>
                  </a:cubicBezTo>
                  <a:cubicBezTo>
                    <a:pt x="13871" y="1121"/>
                    <a:pt x="13990" y="1097"/>
                    <a:pt x="14097" y="1073"/>
                  </a:cubicBezTo>
                  <a:close/>
                  <a:moveTo>
                    <a:pt x="14800" y="1549"/>
                  </a:moveTo>
                  <a:cubicBezTo>
                    <a:pt x="14990" y="1704"/>
                    <a:pt x="15157" y="1883"/>
                    <a:pt x="15300" y="2061"/>
                  </a:cubicBezTo>
                  <a:cubicBezTo>
                    <a:pt x="15062" y="2145"/>
                    <a:pt x="14824" y="2264"/>
                    <a:pt x="14585" y="2395"/>
                  </a:cubicBezTo>
                  <a:cubicBezTo>
                    <a:pt x="14490" y="2156"/>
                    <a:pt x="14371" y="1930"/>
                    <a:pt x="14228" y="1716"/>
                  </a:cubicBezTo>
                  <a:cubicBezTo>
                    <a:pt x="14407" y="1644"/>
                    <a:pt x="14609" y="1585"/>
                    <a:pt x="14800" y="1549"/>
                  </a:cubicBezTo>
                  <a:close/>
                  <a:moveTo>
                    <a:pt x="15371" y="2145"/>
                  </a:moveTo>
                  <a:cubicBezTo>
                    <a:pt x="15562" y="2406"/>
                    <a:pt x="15705" y="2680"/>
                    <a:pt x="15824" y="2966"/>
                  </a:cubicBezTo>
                  <a:cubicBezTo>
                    <a:pt x="15478" y="3049"/>
                    <a:pt x="15145" y="3180"/>
                    <a:pt x="14835" y="3347"/>
                  </a:cubicBezTo>
                  <a:cubicBezTo>
                    <a:pt x="14800" y="3049"/>
                    <a:pt x="14728" y="2752"/>
                    <a:pt x="14621" y="2478"/>
                  </a:cubicBezTo>
                  <a:cubicBezTo>
                    <a:pt x="14871" y="2383"/>
                    <a:pt x="15133" y="2275"/>
                    <a:pt x="15371" y="2145"/>
                  </a:cubicBezTo>
                  <a:close/>
                  <a:moveTo>
                    <a:pt x="15859" y="3073"/>
                  </a:moveTo>
                  <a:cubicBezTo>
                    <a:pt x="15943" y="3311"/>
                    <a:pt x="16002" y="3561"/>
                    <a:pt x="16050" y="3823"/>
                  </a:cubicBezTo>
                  <a:cubicBezTo>
                    <a:pt x="15633" y="3859"/>
                    <a:pt x="15205" y="4002"/>
                    <a:pt x="14835" y="4192"/>
                  </a:cubicBezTo>
                  <a:cubicBezTo>
                    <a:pt x="14871" y="3942"/>
                    <a:pt x="14871" y="3692"/>
                    <a:pt x="14847" y="3442"/>
                  </a:cubicBezTo>
                  <a:cubicBezTo>
                    <a:pt x="15181" y="3299"/>
                    <a:pt x="15514" y="3192"/>
                    <a:pt x="15859" y="3073"/>
                  </a:cubicBezTo>
                  <a:close/>
                  <a:moveTo>
                    <a:pt x="16062" y="3942"/>
                  </a:moveTo>
                  <a:cubicBezTo>
                    <a:pt x="16086" y="4073"/>
                    <a:pt x="16098" y="4204"/>
                    <a:pt x="16121" y="4335"/>
                  </a:cubicBezTo>
                  <a:cubicBezTo>
                    <a:pt x="16121" y="4371"/>
                    <a:pt x="16133" y="4407"/>
                    <a:pt x="16157" y="4431"/>
                  </a:cubicBezTo>
                  <a:cubicBezTo>
                    <a:pt x="15645" y="4502"/>
                    <a:pt x="15145" y="4645"/>
                    <a:pt x="14693" y="4859"/>
                  </a:cubicBezTo>
                  <a:cubicBezTo>
                    <a:pt x="14752" y="4681"/>
                    <a:pt x="14788" y="4490"/>
                    <a:pt x="14824" y="4311"/>
                  </a:cubicBezTo>
                  <a:cubicBezTo>
                    <a:pt x="15228" y="4157"/>
                    <a:pt x="15645" y="4050"/>
                    <a:pt x="16062" y="3942"/>
                  </a:cubicBezTo>
                  <a:close/>
                  <a:moveTo>
                    <a:pt x="20027" y="5669"/>
                  </a:moveTo>
                  <a:cubicBezTo>
                    <a:pt x="20408" y="5978"/>
                    <a:pt x="20729" y="6347"/>
                    <a:pt x="20979" y="6752"/>
                  </a:cubicBezTo>
                  <a:cubicBezTo>
                    <a:pt x="20872" y="6681"/>
                    <a:pt x="20777" y="6609"/>
                    <a:pt x="20670" y="6538"/>
                  </a:cubicBezTo>
                  <a:cubicBezTo>
                    <a:pt x="20664" y="6534"/>
                    <a:pt x="20658" y="6532"/>
                    <a:pt x="20653" y="6532"/>
                  </a:cubicBezTo>
                  <a:cubicBezTo>
                    <a:pt x="20624" y="6532"/>
                    <a:pt x="20604" y="6577"/>
                    <a:pt x="20634" y="6597"/>
                  </a:cubicBezTo>
                  <a:cubicBezTo>
                    <a:pt x="20777" y="6705"/>
                    <a:pt x="20931" y="6812"/>
                    <a:pt x="21074" y="6919"/>
                  </a:cubicBezTo>
                  <a:cubicBezTo>
                    <a:pt x="21253" y="7264"/>
                    <a:pt x="21396" y="7645"/>
                    <a:pt x="21467" y="8038"/>
                  </a:cubicBezTo>
                  <a:cubicBezTo>
                    <a:pt x="21205" y="7871"/>
                    <a:pt x="20955" y="7717"/>
                    <a:pt x="20693" y="7562"/>
                  </a:cubicBezTo>
                  <a:cubicBezTo>
                    <a:pt x="20681" y="7383"/>
                    <a:pt x="20670" y="7205"/>
                    <a:pt x="20634" y="7038"/>
                  </a:cubicBezTo>
                  <a:cubicBezTo>
                    <a:pt x="20539" y="6502"/>
                    <a:pt x="20324" y="6038"/>
                    <a:pt x="20027" y="5669"/>
                  </a:cubicBezTo>
                  <a:close/>
                  <a:moveTo>
                    <a:pt x="20693" y="7645"/>
                  </a:moveTo>
                  <a:lnTo>
                    <a:pt x="20693" y="7645"/>
                  </a:lnTo>
                  <a:cubicBezTo>
                    <a:pt x="20955" y="7824"/>
                    <a:pt x="21217" y="8002"/>
                    <a:pt x="21479" y="8169"/>
                  </a:cubicBezTo>
                  <a:cubicBezTo>
                    <a:pt x="21515" y="8395"/>
                    <a:pt x="21527" y="8621"/>
                    <a:pt x="21515" y="8860"/>
                  </a:cubicBezTo>
                  <a:cubicBezTo>
                    <a:pt x="21503" y="8979"/>
                    <a:pt x="21491" y="9098"/>
                    <a:pt x="21479" y="9217"/>
                  </a:cubicBezTo>
                  <a:cubicBezTo>
                    <a:pt x="21205" y="9002"/>
                    <a:pt x="20908" y="8800"/>
                    <a:pt x="20622" y="8610"/>
                  </a:cubicBezTo>
                  <a:cubicBezTo>
                    <a:pt x="20681" y="8288"/>
                    <a:pt x="20705" y="7967"/>
                    <a:pt x="20693" y="7645"/>
                  </a:cubicBezTo>
                  <a:close/>
                  <a:moveTo>
                    <a:pt x="20598" y="8705"/>
                  </a:moveTo>
                  <a:cubicBezTo>
                    <a:pt x="20884" y="8919"/>
                    <a:pt x="21170" y="9133"/>
                    <a:pt x="21467" y="9324"/>
                  </a:cubicBezTo>
                  <a:cubicBezTo>
                    <a:pt x="21420" y="9574"/>
                    <a:pt x="21360" y="9824"/>
                    <a:pt x="21277" y="10062"/>
                  </a:cubicBezTo>
                  <a:cubicBezTo>
                    <a:pt x="20967" y="9884"/>
                    <a:pt x="20670" y="9705"/>
                    <a:pt x="20384" y="9479"/>
                  </a:cubicBezTo>
                  <a:cubicBezTo>
                    <a:pt x="20479" y="9229"/>
                    <a:pt x="20550" y="8967"/>
                    <a:pt x="20598" y="8705"/>
                  </a:cubicBezTo>
                  <a:close/>
                  <a:moveTo>
                    <a:pt x="20360" y="9562"/>
                  </a:moveTo>
                  <a:cubicBezTo>
                    <a:pt x="20622" y="9788"/>
                    <a:pt x="20920" y="10003"/>
                    <a:pt x="21253" y="10157"/>
                  </a:cubicBezTo>
                  <a:cubicBezTo>
                    <a:pt x="21110" y="10515"/>
                    <a:pt x="20943" y="10860"/>
                    <a:pt x="20729" y="11181"/>
                  </a:cubicBezTo>
                  <a:cubicBezTo>
                    <a:pt x="20431" y="10979"/>
                    <a:pt x="20122" y="10800"/>
                    <a:pt x="19824" y="10622"/>
                  </a:cubicBezTo>
                  <a:cubicBezTo>
                    <a:pt x="20039" y="10288"/>
                    <a:pt x="20217" y="9931"/>
                    <a:pt x="20360" y="9562"/>
                  </a:cubicBezTo>
                  <a:close/>
                  <a:moveTo>
                    <a:pt x="19777" y="10693"/>
                  </a:moveTo>
                  <a:cubicBezTo>
                    <a:pt x="20074" y="10884"/>
                    <a:pt x="20372" y="11086"/>
                    <a:pt x="20670" y="11265"/>
                  </a:cubicBezTo>
                  <a:cubicBezTo>
                    <a:pt x="20515" y="11491"/>
                    <a:pt x="20336" y="11705"/>
                    <a:pt x="20134" y="11896"/>
                  </a:cubicBezTo>
                  <a:cubicBezTo>
                    <a:pt x="20134" y="11896"/>
                    <a:pt x="20134" y="11884"/>
                    <a:pt x="20122" y="11872"/>
                  </a:cubicBezTo>
                  <a:cubicBezTo>
                    <a:pt x="19824" y="11705"/>
                    <a:pt x="19550" y="11527"/>
                    <a:pt x="19288" y="11324"/>
                  </a:cubicBezTo>
                  <a:cubicBezTo>
                    <a:pt x="19467" y="11122"/>
                    <a:pt x="19622" y="10919"/>
                    <a:pt x="19777" y="10693"/>
                  </a:cubicBezTo>
                  <a:close/>
                  <a:moveTo>
                    <a:pt x="19205" y="11396"/>
                  </a:moveTo>
                  <a:cubicBezTo>
                    <a:pt x="19467" y="11622"/>
                    <a:pt x="19753" y="11824"/>
                    <a:pt x="20062" y="11967"/>
                  </a:cubicBezTo>
                  <a:lnTo>
                    <a:pt x="20074" y="11967"/>
                  </a:lnTo>
                  <a:cubicBezTo>
                    <a:pt x="19919" y="12110"/>
                    <a:pt x="19753" y="12253"/>
                    <a:pt x="19574" y="12384"/>
                  </a:cubicBezTo>
                  <a:cubicBezTo>
                    <a:pt x="19265" y="12229"/>
                    <a:pt x="18955" y="12062"/>
                    <a:pt x="18669" y="11884"/>
                  </a:cubicBezTo>
                  <a:cubicBezTo>
                    <a:pt x="18860" y="11741"/>
                    <a:pt x="19038" y="11574"/>
                    <a:pt x="19205" y="11396"/>
                  </a:cubicBezTo>
                  <a:close/>
                  <a:moveTo>
                    <a:pt x="18598" y="11931"/>
                  </a:moveTo>
                  <a:cubicBezTo>
                    <a:pt x="18872" y="12134"/>
                    <a:pt x="19169" y="12301"/>
                    <a:pt x="19491" y="12443"/>
                  </a:cubicBezTo>
                  <a:cubicBezTo>
                    <a:pt x="19169" y="12658"/>
                    <a:pt x="18824" y="12836"/>
                    <a:pt x="18443" y="12955"/>
                  </a:cubicBezTo>
                  <a:cubicBezTo>
                    <a:pt x="18157" y="12789"/>
                    <a:pt x="17883" y="12610"/>
                    <a:pt x="17598" y="12431"/>
                  </a:cubicBezTo>
                  <a:cubicBezTo>
                    <a:pt x="17955" y="12324"/>
                    <a:pt x="18288" y="12158"/>
                    <a:pt x="18598" y="11931"/>
                  </a:cubicBezTo>
                  <a:close/>
                  <a:moveTo>
                    <a:pt x="17502" y="12467"/>
                  </a:moveTo>
                  <a:cubicBezTo>
                    <a:pt x="17764" y="12658"/>
                    <a:pt x="18038" y="12836"/>
                    <a:pt x="18324" y="12991"/>
                  </a:cubicBezTo>
                  <a:cubicBezTo>
                    <a:pt x="18169" y="13039"/>
                    <a:pt x="18003" y="13074"/>
                    <a:pt x="17836" y="13098"/>
                  </a:cubicBezTo>
                  <a:cubicBezTo>
                    <a:pt x="17819" y="13049"/>
                    <a:pt x="17778" y="13025"/>
                    <a:pt x="17736" y="13025"/>
                  </a:cubicBezTo>
                  <a:cubicBezTo>
                    <a:pt x="17688" y="13025"/>
                    <a:pt x="17640" y="13058"/>
                    <a:pt x="17633" y="13122"/>
                  </a:cubicBezTo>
                  <a:cubicBezTo>
                    <a:pt x="17633" y="13170"/>
                    <a:pt x="17633" y="13229"/>
                    <a:pt x="17622" y="13289"/>
                  </a:cubicBezTo>
                  <a:cubicBezTo>
                    <a:pt x="17288" y="13039"/>
                    <a:pt x="16931" y="12824"/>
                    <a:pt x="16586" y="12598"/>
                  </a:cubicBezTo>
                  <a:cubicBezTo>
                    <a:pt x="16586" y="12586"/>
                    <a:pt x="16586" y="12586"/>
                    <a:pt x="16586" y="12586"/>
                  </a:cubicBezTo>
                  <a:cubicBezTo>
                    <a:pt x="16907" y="12586"/>
                    <a:pt x="17205" y="12551"/>
                    <a:pt x="17502" y="12467"/>
                  </a:cubicBezTo>
                  <a:close/>
                  <a:moveTo>
                    <a:pt x="16645" y="12753"/>
                  </a:moveTo>
                  <a:cubicBezTo>
                    <a:pt x="16955" y="12991"/>
                    <a:pt x="17276" y="13217"/>
                    <a:pt x="17610" y="13408"/>
                  </a:cubicBezTo>
                  <a:cubicBezTo>
                    <a:pt x="17562" y="13765"/>
                    <a:pt x="17443" y="14075"/>
                    <a:pt x="17276" y="14348"/>
                  </a:cubicBezTo>
                  <a:cubicBezTo>
                    <a:pt x="17062" y="14206"/>
                    <a:pt x="16836" y="14075"/>
                    <a:pt x="16610" y="13944"/>
                  </a:cubicBezTo>
                  <a:cubicBezTo>
                    <a:pt x="16740" y="13563"/>
                    <a:pt x="16776" y="13158"/>
                    <a:pt x="16645" y="12753"/>
                  </a:cubicBezTo>
                  <a:close/>
                  <a:moveTo>
                    <a:pt x="750" y="13063"/>
                  </a:moveTo>
                  <a:lnTo>
                    <a:pt x="750" y="13063"/>
                  </a:lnTo>
                  <a:cubicBezTo>
                    <a:pt x="965" y="13384"/>
                    <a:pt x="1250" y="13682"/>
                    <a:pt x="1572" y="13908"/>
                  </a:cubicBezTo>
                  <a:cubicBezTo>
                    <a:pt x="1762" y="14217"/>
                    <a:pt x="1965" y="14539"/>
                    <a:pt x="2191" y="14837"/>
                  </a:cubicBezTo>
                  <a:cubicBezTo>
                    <a:pt x="2012" y="14717"/>
                    <a:pt x="1858" y="14575"/>
                    <a:pt x="1703" y="14420"/>
                  </a:cubicBezTo>
                  <a:cubicBezTo>
                    <a:pt x="1453" y="14170"/>
                    <a:pt x="1239" y="13872"/>
                    <a:pt x="1048" y="13563"/>
                  </a:cubicBezTo>
                  <a:cubicBezTo>
                    <a:pt x="989" y="13455"/>
                    <a:pt x="869" y="13265"/>
                    <a:pt x="750" y="13063"/>
                  </a:cubicBezTo>
                  <a:close/>
                  <a:moveTo>
                    <a:pt x="16574" y="14027"/>
                  </a:moveTo>
                  <a:cubicBezTo>
                    <a:pt x="16788" y="14170"/>
                    <a:pt x="17002" y="14301"/>
                    <a:pt x="17217" y="14420"/>
                  </a:cubicBezTo>
                  <a:cubicBezTo>
                    <a:pt x="17098" y="14598"/>
                    <a:pt x="16955" y="14765"/>
                    <a:pt x="16800" y="14908"/>
                  </a:cubicBezTo>
                  <a:cubicBezTo>
                    <a:pt x="16598" y="14837"/>
                    <a:pt x="16407" y="14753"/>
                    <a:pt x="16217" y="14658"/>
                  </a:cubicBezTo>
                  <a:cubicBezTo>
                    <a:pt x="16359" y="14467"/>
                    <a:pt x="16490" y="14253"/>
                    <a:pt x="16574" y="14027"/>
                  </a:cubicBezTo>
                  <a:close/>
                  <a:moveTo>
                    <a:pt x="1691" y="13991"/>
                  </a:moveTo>
                  <a:lnTo>
                    <a:pt x="1691" y="13991"/>
                  </a:lnTo>
                  <a:cubicBezTo>
                    <a:pt x="1881" y="14098"/>
                    <a:pt x="2084" y="14194"/>
                    <a:pt x="2286" y="14253"/>
                  </a:cubicBezTo>
                  <a:cubicBezTo>
                    <a:pt x="2465" y="14563"/>
                    <a:pt x="2643" y="14884"/>
                    <a:pt x="2846" y="15194"/>
                  </a:cubicBezTo>
                  <a:cubicBezTo>
                    <a:pt x="2643" y="15110"/>
                    <a:pt x="2441" y="15003"/>
                    <a:pt x="2251" y="14884"/>
                  </a:cubicBezTo>
                  <a:cubicBezTo>
                    <a:pt x="2262" y="14872"/>
                    <a:pt x="2274" y="14860"/>
                    <a:pt x="2262" y="14837"/>
                  </a:cubicBezTo>
                  <a:cubicBezTo>
                    <a:pt x="2096" y="14539"/>
                    <a:pt x="1905" y="14253"/>
                    <a:pt x="1691" y="13991"/>
                  </a:cubicBezTo>
                  <a:close/>
                  <a:moveTo>
                    <a:pt x="16145" y="14741"/>
                  </a:moveTo>
                  <a:cubicBezTo>
                    <a:pt x="16324" y="14848"/>
                    <a:pt x="16514" y="14932"/>
                    <a:pt x="16705" y="14991"/>
                  </a:cubicBezTo>
                  <a:cubicBezTo>
                    <a:pt x="16538" y="15122"/>
                    <a:pt x="16359" y="15229"/>
                    <a:pt x="16169" y="15337"/>
                  </a:cubicBezTo>
                  <a:cubicBezTo>
                    <a:pt x="16038" y="15277"/>
                    <a:pt x="15907" y="15206"/>
                    <a:pt x="15776" y="15122"/>
                  </a:cubicBezTo>
                  <a:cubicBezTo>
                    <a:pt x="15919" y="15003"/>
                    <a:pt x="16038" y="14872"/>
                    <a:pt x="16145" y="14741"/>
                  </a:cubicBezTo>
                  <a:close/>
                  <a:moveTo>
                    <a:pt x="2370" y="14277"/>
                  </a:moveTo>
                  <a:cubicBezTo>
                    <a:pt x="2498" y="14303"/>
                    <a:pt x="2633" y="14322"/>
                    <a:pt x="2765" y="14322"/>
                  </a:cubicBezTo>
                  <a:cubicBezTo>
                    <a:pt x="2817" y="14322"/>
                    <a:pt x="2867" y="14319"/>
                    <a:pt x="2917" y="14313"/>
                  </a:cubicBezTo>
                  <a:cubicBezTo>
                    <a:pt x="3179" y="14670"/>
                    <a:pt x="3429" y="15039"/>
                    <a:pt x="3703" y="15384"/>
                  </a:cubicBezTo>
                  <a:cubicBezTo>
                    <a:pt x="3453" y="15360"/>
                    <a:pt x="3215" y="15313"/>
                    <a:pt x="2977" y="15241"/>
                  </a:cubicBezTo>
                  <a:cubicBezTo>
                    <a:pt x="2798" y="14908"/>
                    <a:pt x="2584" y="14587"/>
                    <a:pt x="2370" y="14277"/>
                  </a:cubicBezTo>
                  <a:close/>
                  <a:moveTo>
                    <a:pt x="3477" y="14146"/>
                  </a:moveTo>
                  <a:cubicBezTo>
                    <a:pt x="3525" y="14598"/>
                    <a:pt x="3667" y="15027"/>
                    <a:pt x="3894" y="15396"/>
                  </a:cubicBezTo>
                  <a:lnTo>
                    <a:pt x="3798" y="15396"/>
                  </a:lnTo>
                  <a:cubicBezTo>
                    <a:pt x="3798" y="15384"/>
                    <a:pt x="3798" y="15372"/>
                    <a:pt x="3798" y="15360"/>
                  </a:cubicBezTo>
                  <a:cubicBezTo>
                    <a:pt x="3584" y="14979"/>
                    <a:pt x="3286" y="14634"/>
                    <a:pt x="3001" y="14301"/>
                  </a:cubicBezTo>
                  <a:cubicBezTo>
                    <a:pt x="3167" y="14277"/>
                    <a:pt x="3322" y="14229"/>
                    <a:pt x="3477" y="14146"/>
                  </a:cubicBezTo>
                  <a:close/>
                  <a:moveTo>
                    <a:pt x="15705" y="15182"/>
                  </a:moveTo>
                  <a:cubicBezTo>
                    <a:pt x="15800" y="15265"/>
                    <a:pt x="15907" y="15337"/>
                    <a:pt x="16026" y="15396"/>
                  </a:cubicBezTo>
                  <a:cubicBezTo>
                    <a:pt x="15586" y="15610"/>
                    <a:pt x="15086" y="15741"/>
                    <a:pt x="14574" y="15801"/>
                  </a:cubicBezTo>
                  <a:cubicBezTo>
                    <a:pt x="14716" y="15753"/>
                    <a:pt x="14859" y="15694"/>
                    <a:pt x="15002" y="15634"/>
                  </a:cubicBezTo>
                  <a:cubicBezTo>
                    <a:pt x="15252" y="15515"/>
                    <a:pt x="15490" y="15360"/>
                    <a:pt x="15705" y="15182"/>
                  </a:cubicBezTo>
                  <a:close/>
                  <a:moveTo>
                    <a:pt x="12121" y="15789"/>
                  </a:moveTo>
                  <a:cubicBezTo>
                    <a:pt x="12133" y="15789"/>
                    <a:pt x="12145" y="15801"/>
                    <a:pt x="12157" y="15801"/>
                  </a:cubicBezTo>
                  <a:cubicBezTo>
                    <a:pt x="12157" y="15908"/>
                    <a:pt x="12168" y="16027"/>
                    <a:pt x="12192" y="16134"/>
                  </a:cubicBezTo>
                  <a:cubicBezTo>
                    <a:pt x="12002" y="16253"/>
                    <a:pt x="11823" y="16432"/>
                    <a:pt x="11680" y="16587"/>
                  </a:cubicBezTo>
                  <a:cubicBezTo>
                    <a:pt x="11645" y="16420"/>
                    <a:pt x="11609" y="16241"/>
                    <a:pt x="11585" y="16063"/>
                  </a:cubicBezTo>
                  <a:cubicBezTo>
                    <a:pt x="11764" y="15968"/>
                    <a:pt x="11942" y="15884"/>
                    <a:pt x="12121" y="15789"/>
                  </a:cubicBezTo>
                  <a:close/>
                  <a:moveTo>
                    <a:pt x="8561" y="15170"/>
                  </a:moveTo>
                  <a:cubicBezTo>
                    <a:pt x="8609" y="15813"/>
                    <a:pt x="8835" y="16361"/>
                    <a:pt x="9192" y="16825"/>
                  </a:cubicBezTo>
                  <a:cubicBezTo>
                    <a:pt x="9171" y="16818"/>
                    <a:pt x="9155" y="16811"/>
                    <a:pt x="9137" y="16811"/>
                  </a:cubicBezTo>
                  <a:cubicBezTo>
                    <a:pt x="9125" y="16811"/>
                    <a:pt x="9112" y="16815"/>
                    <a:pt x="9097" y="16825"/>
                  </a:cubicBezTo>
                  <a:cubicBezTo>
                    <a:pt x="9013" y="16861"/>
                    <a:pt x="8942" y="16884"/>
                    <a:pt x="8870" y="16908"/>
                  </a:cubicBezTo>
                  <a:cubicBezTo>
                    <a:pt x="8597" y="16587"/>
                    <a:pt x="8299" y="16277"/>
                    <a:pt x="8001" y="15980"/>
                  </a:cubicBezTo>
                  <a:cubicBezTo>
                    <a:pt x="8239" y="15753"/>
                    <a:pt x="8430" y="15479"/>
                    <a:pt x="8561" y="15170"/>
                  </a:cubicBezTo>
                  <a:close/>
                  <a:moveTo>
                    <a:pt x="6632" y="16694"/>
                  </a:moveTo>
                  <a:cubicBezTo>
                    <a:pt x="6751" y="16813"/>
                    <a:pt x="6870" y="16932"/>
                    <a:pt x="7013" y="17051"/>
                  </a:cubicBezTo>
                  <a:cubicBezTo>
                    <a:pt x="6644" y="16980"/>
                    <a:pt x="6275" y="16873"/>
                    <a:pt x="5930" y="16730"/>
                  </a:cubicBezTo>
                  <a:lnTo>
                    <a:pt x="5930" y="16730"/>
                  </a:lnTo>
                  <a:cubicBezTo>
                    <a:pt x="5989" y="16733"/>
                    <a:pt x="6049" y="16734"/>
                    <a:pt x="6108" y="16734"/>
                  </a:cubicBezTo>
                  <a:cubicBezTo>
                    <a:pt x="6286" y="16734"/>
                    <a:pt x="6462" y="16721"/>
                    <a:pt x="6632" y="16694"/>
                  </a:cubicBezTo>
                  <a:close/>
                  <a:moveTo>
                    <a:pt x="7954" y="16015"/>
                  </a:moveTo>
                  <a:cubicBezTo>
                    <a:pt x="8228" y="16325"/>
                    <a:pt x="8501" y="16646"/>
                    <a:pt x="8787" y="16944"/>
                  </a:cubicBezTo>
                  <a:cubicBezTo>
                    <a:pt x="8537" y="17015"/>
                    <a:pt x="8299" y="17075"/>
                    <a:pt x="8049" y="17099"/>
                  </a:cubicBezTo>
                  <a:cubicBezTo>
                    <a:pt x="7823" y="16884"/>
                    <a:pt x="7608" y="16658"/>
                    <a:pt x="7418" y="16408"/>
                  </a:cubicBezTo>
                  <a:cubicBezTo>
                    <a:pt x="7620" y="16301"/>
                    <a:pt x="7799" y="16170"/>
                    <a:pt x="7954" y="16015"/>
                  </a:cubicBezTo>
                  <a:close/>
                  <a:moveTo>
                    <a:pt x="7358" y="16444"/>
                  </a:moveTo>
                  <a:cubicBezTo>
                    <a:pt x="7525" y="16682"/>
                    <a:pt x="7716" y="16908"/>
                    <a:pt x="7918" y="17111"/>
                  </a:cubicBezTo>
                  <a:cubicBezTo>
                    <a:pt x="7861" y="17114"/>
                    <a:pt x="7804" y="17115"/>
                    <a:pt x="7746" y="17115"/>
                  </a:cubicBezTo>
                  <a:cubicBezTo>
                    <a:pt x="7573" y="17115"/>
                    <a:pt x="7394" y="17102"/>
                    <a:pt x="7215" y="17075"/>
                  </a:cubicBezTo>
                  <a:cubicBezTo>
                    <a:pt x="7037" y="16956"/>
                    <a:pt x="6870" y="16825"/>
                    <a:pt x="6715" y="16670"/>
                  </a:cubicBezTo>
                  <a:cubicBezTo>
                    <a:pt x="6930" y="16622"/>
                    <a:pt x="7156" y="16551"/>
                    <a:pt x="7358" y="16444"/>
                  </a:cubicBezTo>
                  <a:close/>
                  <a:moveTo>
                    <a:pt x="12216" y="16253"/>
                  </a:moveTo>
                  <a:cubicBezTo>
                    <a:pt x="12264" y="16468"/>
                    <a:pt x="12347" y="16670"/>
                    <a:pt x="12454" y="16849"/>
                  </a:cubicBezTo>
                  <a:cubicBezTo>
                    <a:pt x="12288" y="16992"/>
                    <a:pt x="12121" y="17123"/>
                    <a:pt x="11942" y="17254"/>
                  </a:cubicBezTo>
                  <a:cubicBezTo>
                    <a:pt x="11847" y="17075"/>
                    <a:pt x="11764" y="16873"/>
                    <a:pt x="11704" y="16682"/>
                  </a:cubicBezTo>
                  <a:cubicBezTo>
                    <a:pt x="11847" y="16563"/>
                    <a:pt x="11978" y="16444"/>
                    <a:pt x="12109" y="16337"/>
                  </a:cubicBezTo>
                  <a:cubicBezTo>
                    <a:pt x="12145" y="16313"/>
                    <a:pt x="12180" y="16289"/>
                    <a:pt x="12216" y="16253"/>
                  </a:cubicBezTo>
                  <a:close/>
                  <a:moveTo>
                    <a:pt x="12514" y="16944"/>
                  </a:moveTo>
                  <a:cubicBezTo>
                    <a:pt x="12585" y="17063"/>
                    <a:pt x="12669" y="17170"/>
                    <a:pt x="12764" y="17277"/>
                  </a:cubicBezTo>
                  <a:cubicBezTo>
                    <a:pt x="12585" y="17420"/>
                    <a:pt x="12419" y="17563"/>
                    <a:pt x="12240" y="17718"/>
                  </a:cubicBezTo>
                  <a:cubicBezTo>
                    <a:pt x="12145" y="17587"/>
                    <a:pt x="12061" y="17456"/>
                    <a:pt x="11978" y="17313"/>
                  </a:cubicBezTo>
                  <a:cubicBezTo>
                    <a:pt x="12168" y="17218"/>
                    <a:pt x="12347" y="17087"/>
                    <a:pt x="12514" y="16944"/>
                  </a:cubicBezTo>
                  <a:close/>
                  <a:moveTo>
                    <a:pt x="10704" y="311"/>
                  </a:moveTo>
                  <a:cubicBezTo>
                    <a:pt x="11011" y="311"/>
                    <a:pt x="11322" y="342"/>
                    <a:pt x="11633" y="406"/>
                  </a:cubicBezTo>
                  <a:cubicBezTo>
                    <a:pt x="13776" y="847"/>
                    <a:pt x="14919" y="2966"/>
                    <a:pt x="14252" y="5014"/>
                  </a:cubicBezTo>
                  <a:cubicBezTo>
                    <a:pt x="14240" y="5062"/>
                    <a:pt x="14252" y="5109"/>
                    <a:pt x="14276" y="5145"/>
                  </a:cubicBezTo>
                  <a:cubicBezTo>
                    <a:pt x="14247" y="5270"/>
                    <a:pt x="14342" y="5410"/>
                    <a:pt x="14473" y="5410"/>
                  </a:cubicBezTo>
                  <a:cubicBezTo>
                    <a:pt x="14505" y="5410"/>
                    <a:pt x="14539" y="5402"/>
                    <a:pt x="14574" y="5383"/>
                  </a:cubicBezTo>
                  <a:cubicBezTo>
                    <a:pt x="15253" y="4984"/>
                    <a:pt x="16011" y="4851"/>
                    <a:pt x="16779" y="4851"/>
                  </a:cubicBezTo>
                  <a:cubicBezTo>
                    <a:pt x="17088" y="4851"/>
                    <a:pt x="17398" y="4873"/>
                    <a:pt x="17705" y="4907"/>
                  </a:cubicBezTo>
                  <a:cubicBezTo>
                    <a:pt x="19086" y="5062"/>
                    <a:pt x="20074" y="5859"/>
                    <a:pt x="20253" y="7264"/>
                  </a:cubicBezTo>
                  <a:cubicBezTo>
                    <a:pt x="20524" y="9390"/>
                    <a:pt x="18926" y="12193"/>
                    <a:pt x="16623" y="12193"/>
                  </a:cubicBezTo>
                  <a:cubicBezTo>
                    <a:pt x="16501" y="12193"/>
                    <a:pt x="16378" y="12186"/>
                    <a:pt x="16252" y="12170"/>
                  </a:cubicBezTo>
                  <a:cubicBezTo>
                    <a:pt x="16248" y="12169"/>
                    <a:pt x="16244" y="12169"/>
                    <a:pt x="16240" y="12169"/>
                  </a:cubicBezTo>
                  <a:cubicBezTo>
                    <a:pt x="16104" y="12169"/>
                    <a:pt x="16016" y="12352"/>
                    <a:pt x="16086" y="12467"/>
                  </a:cubicBezTo>
                  <a:cubicBezTo>
                    <a:pt x="16848" y="13634"/>
                    <a:pt x="15788" y="14872"/>
                    <a:pt x="14728" y="15349"/>
                  </a:cubicBezTo>
                  <a:cubicBezTo>
                    <a:pt x="14276" y="15551"/>
                    <a:pt x="13800" y="15658"/>
                    <a:pt x="13300" y="15670"/>
                  </a:cubicBezTo>
                  <a:cubicBezTo>
                    <a:pt x="12895" y="15670"/>
                    <a:pt x="11883" y="15610"/>
                    <a:pt x="11645" y="15170"/>
                  </a:cubicBezTo>
                  <a:cubicBezTo>
                    <a:pt x="11633" y="15147"/>
                    <a:pt x="11616" y="15137"/>
                    <a:pt x="11599" y="15137"/>
                  </a:cubicBezTo>
                  <a:cubicBezTo>
                    <a:pt x="11565" y="15137"/>
                    <a:pt x="11529" y="15177"/>
                    <a:pt x="11537" y="15218"/>
                  </a:cubicBezTo>
                  <a:cubicBezTo>
                    <a:pt x="11573" y="15456"/>
                    <a:pt x="11752" y="15610"/>
                    <a:pt x="11978" y="15730"/>
                  </a:cubicBezTo>
                  <a:cubicBezTo>
                    <a:pt x="11847" y="15789"/>
                    <a:pt x="11704" y="15872"/>
                    <a:pt x="11585" y="15968"/>
                  </a:cubicBezTo>
                  <a:cubicBezTo>
                    <a:pt x="11573" y="15801"/>
                    <a:pt x="11573" y="15622"/>
                    <a:pt x="11573" y="15456"/>
                  </a:cubicBezTo>
                  <a:cubicBezTo>
                    <a:pt x="11585" y="15344"/>
                    <a:pt x="11513" y="15290"/>
                    <a:pt x="11434" y="15290"/>
                  </a:cubicBezTo>
                  <a:cubicBezTo>
                    <a:pt x="11352" y="15290"/>
                    <a:pt x="11264" y="15347"/>
                    <a:pt x="11252" y="15456"/>
                  </a:cubicBezTo>
                  <a:cubicBezTo>
                    <a:pt x="11133" y="16384"/>
                    <a:pt x="11430" y="17301"/>
                    <a:pt x="12026" y="18004"/>
                  </a:cubicBezTo>
                  <a:cubicBezTo>
                    <a:pt x="10335" y="17777"/>
                    <a:pt x="9085" y="16670"/>
                    <a:pt x="8751" y="14932"/>
                  </a:cubicBezTo>
                  <a:cubicBezTo>
                    <a:pt x="8737" y="14881"/>
                    <a:pt x="8701" y="14861"/>
                    <a:pt x="8664" y="14861"/>
                  </a:cubicBezTo>
                  <a:cubicBezTo>
                    <a:pt x="8640" y="14861"/>
                    <a:pt x="8615" y="14870"/>
                    <a:pt x="8597" y="14884"/>
                  </a:cubicBezTo>
                  <a:cubicBezTo>
                    <a:pt x="8576" y="14869"/>
                    <a:pt x="8546" y="14860"/>
                    <a:pt x="8516" y="14860"/>
                  </a:cubicBezTo>
                  <a:cubicBezTo>
                    <a:pt x="8477" y="14860"/>
                    <a:pt x="8438" y="14874"/>
                    <a:pt x="8418" y="14908"/>
                  </a:cubicBezTo>
                  <a:cubicBezTo>
                    <a:pt x="7918" y="15764"/>
                    <a:pt x="7074" y="16382"/>
                    <a:pt x="6072" y="16382"/>
                  </a:cubicBezTo>
                  <a:cubicBezTo>
                    <a:pt x="6002" y="16382"/>
                    <a:pt x="5930" y="16379"/>
                    <a:pt x="5858" y="16372"/>
                  </a:cubicBezTo>
                  <a:cubicBezTo>
                    <a:pt x="4608" y="16265"/>
                    <a:pt x="3751" y="15146"/>
                    <a:pt x="3715" y="13932"/>
                  </a:cubicBezTo>
                  <a:cubicBezTo>
                    <a:pt x="3715" y="13861"/>
                    <a:pt x="3655" y="13803"/>
                    <a:pt x="3590" y="13803"/>
                  </a:cubicBezTo>
                  <a:cubicBezTo>
                    <a:pt x="3568" y="13803"/>
                    <a:pt x="3546" y="13809"/>
                    <a:pt x="3525" y="13825"/>
                  </a:cubicBezTo>
                  <a:cubicBezTo>
                    <a:pt x="3287" y="13981"/>
                    <a:pt x="3037" y="14048"/>
                    <a:pt x="2789" y="14048"/>
                  </a:cubicBezTo>
                  <a:cubicBezTo>
                    <a:pt x="1842" y="14048"/>
                    <a:pt x="908" y="13063"/>
                    <a:pt x="691" y="12205"/>
                  </a:cubicBezTo>
                  <a:cubicBezTo>
                    <a:pt x="369" y="10955"/>
                    <a:pt x="1143" y="9729"/>
                    <a:pt x="2334" y="9312"/>
                  </a:cubicBezTo>
                  <a:cubicBezTo>
                    <a:pt x="2417" y="9276"/>
                    <a:pt x="2441" y="9181"/>
                    <a:pt x="2382" y="9110"/>
                  </a:cubicBezTo>
                  <a:cubicBezTo>
                    <a:pt x="649" y="7064"/>
                    <a:pt x="2385" y="3128"/>
                    <a:pt x="4777" y="3128"/>
                  </a:cubicBezTo>
                  <a:cubicBezTo>
                    <a:pt x="5295" y="3128"/>
                    <a:pt x="5843" y="3312"/>
                    <a:pt x="6394" y="3740"/>
                  </a:cubicBezTo>
                  <a:cubicBezTo>
                    <a:pt x="6428" y="3764"/>
                    <a:pt x="6471" y="3778"/>
                    <a:pt x="6512" y="3778"/>
                  </a:cubicBezTo>
                  <a:cubicBezTo>
                    <a:pt x="6573" y="3778"/>
                    <a:pt x="6630" y="3747"/>
                    <a:pt x="6644" y="3669"/>
                  </a:cubicBezTo>
                  <a:cubicBezTo>
                    <a:pt x="6953" y="1597"/>
                    <a:pt x="8734" y="311"/>
                    <a:pt x="10704" y="311"/>
                  </a:cubicBezTo>
                  <a:close/>
                  <a:moveTo>
                    <a:pt x="12823" y="17337"/>
                  </a:moveTo>
                  <a:cubicBezTo>
                    <a:pt x="12883" y="17408"/>
                    <a:pt x="12954" y="17480"/>
                    <a:pt x="13026" y="17539"/>
                  </a:cubicBezTo>
                  <a:cubicBezTo>
                    <a:pt x="12883" y="17730"/>
                    <a:pt x="12740" y="17920"/>
                    <a:pt x="12609" y="18111"/>
                  </a:cubicBezTo>
                  <a:cubicBezTo>
                    <a:pt x="12609" y="18111"/>
                    <a:pt x="12609" y="18099"/>
                    <a:pt x="12597" y="18099"/>
                  </a:cubicBezTo>
                  <a:cubicBezTo>
                    <a:pt x="12490" y="17992"/>
                    <a:pt x="12383" y="17885"/>
                    <a:pt x="12288" y="17777"/>
                  </a:cubicBezTo>
                  <a:cubicBezTo>
                    <a:pt x="12466" y="17635"/>
                    <a:pt x="12645" y="17492"/>
                    <a:pt x="12823" y="17337"/>
                  </a:cubicBezTo>
                  <a:close/>
                  <a:moveTo>
                    <a:pt x="10847" y="0"/>
                  </a:moveTo>
                  <a:cubicBezTo>
                    <a:pt x="8794" y="0"/>
                    <a:pt x="6802" y="1280"/>
                    <a:pt x="6394" y="3383"/>
                  </a:cubicBezTo>
                  <a:cubicBezTo>
                    <a:pt x="5857" y="3022"/>
                    <a:pt x="5323" y="2864"/>
                    <a:pt x="4814" y="2864"/>
                  </a:cubicBezTo>
                  <a:cubicBezTo>
                    <a:pt x="2251" y="2864"/>
                    <a:pt x="338" y="6871"/>
                    <a:pt x="2096" y="9145"/>
                  </a:cubicBezTo>
                  <a:cubicBezTo>
                    <a:pt x="822" y="9693"/>
                    <a:pt x="0" y="11086"/>
                    <a:pt x="453" y="12455"/>
                  </a:cubicBezTo>
                  <a:cubicBezTo>
                    <a:pt x="227" y="12896"/>
                    <a:pt x="1084" y="14075"/>
                    <a:pt x="1310" y="14348"/>
                  </a:cubicBezTo>
                  <a:cubicBezTo>
                    <a:pt x="1905" y="15112"/>
                    <a:pt x="2819" y="15664"/>
                    <a:pt x="3800" y="15664"/>
                  </a:cubicBezTo>
                  <a:cubicBezTo>
                    <a:pt x="3859" y="15664"/>
                    <a:pt x="3918" y="15662"/>
                    <a:pt x="3977" y="15658"/>
                  </a:cubicBezTo>
                  <a:cubicBezTo>
                    <a:pt x="4001" y="15658"/>
                    <a:pt x="4025" y="15646"/>
                    <a:pt x="4048" y="15634"/>
                  </a:cubicBezTo>
                  <a:cubicBezTo>
                    <a:pt x="4287" y="15956"/>
                    <a:pt x="4584" y="16230"/>
                    <a:pt x="4941" y="16420"/>
                  </a:cubicBezTo>
                  <a:cubicBezTo>
                    <a:pt x="5744" y="16986"/>
                    <a:pt x="6777" y="17392"/>
                    <a:pt x="7766" y="17392"/>
                  </a:cubicBezTo>
                  <a:cubicBezTo>
                    <a:pt x="7921" y="17392"/>
                    <a:pt x="8075" y="17382"/>
                    <a:pt x="8228" y="17361"/>
                  </a:cubicBezTo>
                  <a:cubicBezTo>
                    <a:pt x="8239" y="17361"/>
                    <a:pt x="8251" y="17361"/>
                    <a:pt x="8251" y="17349"/>
                  </a:cubicBezTo>
                  <a:cubicBezTo>
                    <a:pt x="8585" y="17301"/>
                    <a:pt x="8906" y="17194"/>
                    <a:pt x="9204" y="17015"/>
                  </a:cubicBezTo>
                  <a:cubicBezTo>
                    <a:pt x="9251" y="16992"/>
                    <a:pt x="9263" y="16956"/>
                    <a:pt x="9263" y="16908"/>
                  </a:cubicBezTo>
                  <a:cubicBezTo>
                    <a:pt x="10013" y="17825"/>
                    <a:pt x="11276" y="18337"/>
                    <a:pt x="12478" y="18397"/>
                  </a:cubicBezTo>
                  <a:cubicBezTo>
                    <a:pt x="12514" y="18397"/>
                    <a:pt x="12538" y="18385"/>
                    <a:pt x="12561" y="18373"/>
                  </a:cubicBezTo>
                  <a:cubicBezTo>
                    <a:pt x="12576" y="18378"/>
                    <a:pt x="12593" y="18381"/>
                    <a:pt x="12609" y="18381"/>
                  </a:cubicBezTo>
                  <a:cubicBezTo>
                    <a:pt x="12632" y="18381"/>
                    <a:pt x="12655" y="18375"/>
                    <a:pt x="12669" y="18361"/>
                  </a:cubicBezTo>
                  <a:cubicBezTo>
                    <a:pt x="12907" y="18123"/>
                    <a:pt x="13133" y="17873"/>
                    <a:pt x="13347" y="17623"/>
                  </a:cubicBezTo>
                  <a:cubicBezTo>
                    <a:pt x="13407" y="17563"/>
                    <a:pt x="13419" y="17468"/>
                    <a:pt x="13347" y="17408"/>
                  </a:cubicBezTo>
                  <a:cubicBezTo>
                    <a:pt x="12919" y="17015"/>
                    <a:pt x="12669" y="16575"/>
                    <a:pt x="12466" y="16063"/>
                  </a:cubicBezTo>
                  <a:lnTo>
                    <a:pt x="12478" y="16063"/>
                  </a:lnTo>
                  <a:cubicBezTo>
                    <a:pt x="12502" y="16039"/>
                    <a:pt x="12478" y="16003"/>
                    <a:pt x="12442" y="16003"/>
                  </a:cubicBezTo>
                  <a:cubicBezTo>
                    <a:pt x="12430" y="15956"/>
                    <a:pt x="12419" y="15920"/>
                    <a:pt x="12395" y="15872"/>
                  </a:cubicBezTo>
                  <a:lnTo>
                    <a:pt x="12395" y="15872"/>
                  </a:lnTo>
                  <a:cubicBezTo>
                    <a:pt x="12585" y="15920"/>
                    <a:pt x="12764" y="15944"/>
                    <a:pt x="12907" y="15968"/>
                  </a:cubicBezTo>
                  <a:cubicBezTo>
                    <a:pt x="13038" y="15980"/>
                    <a:pt x="13181" y="15991"/>
                    <a:pt x="13311" y="15991"/>
                  </a:cubicBezTo>
                  <a:cubicBezTo>
                    <a:pt x="13639" y="16059"/>
                    <a:pt x="13963" y="16094"/>
                    <a:pt x="14283" y="16094"/>
                  </a:cubicBezTo>
                  <a:cubicBezTo>
                    <a:pt x="15032" y="16094"/>
                    <a:pt x="15761" y="15904"/>
                    <a:pt x="16479" y="15503"/>
                  </a:cubicBezTo>
                  <a:cubicBezTo>
                    <a:pt x="17241" y="15063"/>
                    <a:pt x="18122" y="14241"/>
                    <a:pt x="17907" y="13301"/>
                  </a:cubicBezTo>
                  <a:lnTo>
                    <a:pt x="17907" y="13301"/>
                  </a:lnTo>
                  <a:cubicBezTo>
                    <a:pt x="18017" y="13324"/>
                    <a:pt x="18128" y="13335"/>
                    <a:pt x="18237" y="13335"/>
                  </a:cubicBezTo>
                  <a:cubicBezTo>
                    <a:pt x="19135" y="13335"/>
                    <a:pt x="20000" y="12604"/>
                    <a:pt x="20562" y="11967"/>
                  </a:cubicBezTo>
                  <a:cubicBezTo>
                    <a:pt x="21265" y="11169"/>
                    <a:pt x="21729" y="10169"/>
                    <a:pt x="21813" y="9110"/>
                  </a:cubicBezTo>
                  <a:cubicBezTo>
                    <a:pt x="21872" y="8479"/>
                    <a:pt x="21765" y="7824"/>
                    <a:pt x="21527" y="7217"/>
                  </a:cubicBezTo>
                  <a:cubicBezTo>
                    <a:pt x="21551" y="7205"/>
                    <a:pt x="21563" y="7169"/>
                    <a:pt x="21539" y="7145"/>
                  </a:cubicBezTo>
                  <a:cubicBezTo>
                    <a:pt x="21515" y="7133"/>
                    <a:pt x="21503" y="7121"/>
                    <a:pt x="21491" y="7109"/>
                  </a:cubicBezTo>
                  <a:cubicBezTo>
                    <a:pt x="21003" y="5955"/>
                    <a:pt x="20039" y="4990"/>
                    <a:pt x="18776" y="4740"/>
                  </a:cubicBezTo>
                  <a:cubicBezTo>
                    <a:pt x="18213" y="4492"/>
                    <a:pt x="17564" y="4374"/>
                    <a:pt x="16912" y="4374"/>
                  </a:cubicBezTo>
                  <a:cubicBezTo>
                    <a:pt x="16752" y="4374"/>
                    <a:pt x="16592" y="4381"/>
                    <a:pt x="16432" y="4395"/>
                  </a:cubicBezTo>
                  <a:lnTo>
                    <a:pt x="16432" y="4395"/>
                  </a:lnTo>
                  <a:cubicBezTo>
                    <a:pt x="16436" y="4394"/>
                    <a:pt x="16443" y="4392"/>
                    <a:pt x="16443" y="4383"/>
                  </a:cubicBezTo>
                  <a:cubicBezTo>
                    <a:pt x="16657" y="3276"/>
                    <a:pt x="16002" y="2085"/>
                    <a:pt x="15181" y="1371"/>
                  </a:cubicBezTo>
                  <a:cubicBezTo>
                    <a:pt x="14978" y="1192"/>
                    <a:pt x="14764" y="1049"/>
                    <a:pt x="14550" y="918"/>
                  </a:cubicBezTo>
                  <a:cubicBezTo>
                    <a:pt x="14560" y="897"/>
                    <a:pt x="14543" y="857"/>
                    <a:pt x="14513" y="857"/>
                  </a:cubicBezTo>
                  <a:cubicBezTo>
                    <a:pt x="14510" y="857"/>
                    <a:pt x="14506" y="857"/>
                    <a:pt x="14502" y="859"/>
                  </a:cubicBezTo>
                  <a:cubicBezTo>
                    <a:pt x="14490" y="859"/>
                    <a:pt x="14466" y="871"/>
                    <a:pt x="14454" y="871"/>
                  </a:cubicBezTo>
                  <a:cubicBezTo>
                    <a:pt x="13788" y="501"/>
                    <a:pt x="13038" y="299"/>
                    <a:pt x="12276" y="216"/>
                  </a:cubicBezTo>
                  <a:cubicBezTo>
                    <a:pt x="12145" y="180"/>
                    <a:pt x="12002" y="144"/>
                    <a:pt x="11871" y="109"/>
                  </a:cubicBezTo>
                  <a:cubicBezTo>
                    <a:pt x="11533" y="35"/>
                    <a:pt x="11189" y="0"/>
                    <a:pt x="10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2324975" y="1228900"/>
              <a:ext cx="44975" cy="97500"/>
            </a:xfrm>
            <a:custGeom>
              <a:avLst/>
              <a:gdLst/>
              <a:ahLst/>
              <a:cxnLst/>
              <a:rect l="l" t="t" r="r" b="b"/>
              <a:pathLst>
                <a:path w="1799" h="3900" extrusionOk="0">
                  <a:moveTo>
                    <a:pt x="645" y="0"/>
                  </a:moveTo>
                  <a:cubicBezTo>
                    <a:pt x="547" y="0"/>
                    <a:pt x="453" y="9"/>
                    <a:pt x="370" y="34"/>
                  </a:cubicBezTo>
                  <a:cubicBezTo>
                    <a:pt x="108" y="118"/>
                    <a:pt x="1" y="534"/>
                    <a:pt x="286" y="665"/>
                  </a:cubicBezTo>
                  <a:cubicBezTo>
                    <a:pt x="370" y="701"/>
                    <a:pt x="453" y="725"/>
                    <a:pt x="548" y="737"/>
                  </a:cubicBezTo>
                  <a:cubicBezTo>
                    <a:pt x="560" y="1523"/>
                    <a:pt x="394" y="2439"/>
                    <a:pt x="608" y="3201"/>
                  </a:cubicBezTo>
                  <a:cubicBezTo>
                    <a:pt x="584" y="3213"/>
                    <a:pt x="560" y="3213"/>
                    <a:pt x="525" y="3225"/>
                  </a:cubicBezTo>
                  <a:cubicBezTo>
                    <a:pt x="263" y="3285"/>
                    <a:pt x="215" y="3666"/>
                    <a:pt x="453" y="3797"/>
                  </a:cubicBezTo>
                  <a:cubicBezTo>
                    <a:pt x="603" y="3882"/>
                    <a:pt x="787" y="3900"/>
                    <a:pt x="973" y="3900"/>
                  </a:cubicBezTo>
                  <a:cubicBezTo>
                    <a:pt x="1096" y="3900"/>
                    <a:pt x="1220" y="3892"/>
                    <a:pt x="1334" y="3892"/>
                  </a:cubicBezTo>
                  <a:cubicBezTo>
                    <a:pt x="1799" y="3892"/>
                    <a:pt x="1799" y="3166"/>
                    <a:pt x="1334" y="3166"/>
                  </a:cubicBezTo>
                  <a:cubicBezTo>
                    <a:pt x="1358" y="2785"/>
                    <a:pt x="1287" y="2392"/>
                    <a:pt x="1275" y="2023"/>
                  </a:cubicBezTo>
                  <a:cubicBezTo>
                    <a:pt x="1251" y="1606"/>
                    <a:pt x="1299" y="1177"/>
                    <a:pt x="1275" y="772"/>
                  </a:cubicBezTo>
                  <a:cubicBezTo>
                    <a:pt x="1429" y="737"/>
                    <a:pt x="1549" y="582"/>
                    <a:pt x="1549" y="415"/>
                  </a:cubicBezTo>
                  <a:cubicBezTo>
                    <a:pt x="1549" y="201"/>
                    <a:pt x="1382" y="70"/>
                    <a:pt x="1179" y="46"/>
                  </a:cubicBezTo>
                  <a:cubicBezTo>
                    <a:pt x="1017" y="31"/>
                    <a:pt x="825"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2366950" y="1229800"/>
              <a:ext cx="69675" cy="93850"/>
            </a:xfrm>
            <a:custGeom>
              <a:avLst/>
              <a:gdLst/>
              <a:ahLst/>
              <a:cxnLst/>
              <a:rect l="l" t="t" r="r" b="b"/>
              <a:pathLst>
                <a:path w="2787" h="3754" extrusionOk="0">
                  <a:moveTo>
                    <a:pt x="929" y="784"/>
                  </a:moveTo>
                  <a:cubicBezTo>
                    <a:pt x="989" y="796"/>
                    <a:pt x="1048" y="808"/>
                    <a:pt x="1120" y="820"/>
                  </a:cubicBezTo>
                  <a:cubicBezTo>
                    <a:pt x="1644" y="963"/>
                    <a:pt x="1941" y="1439"/>
                    <a:pt x="1917" y="1975"/>
                  </a:cubicBezTo>
                  <a:cubicBezTo>
                    <a:pt x="1917" y="2213"/>
                    <a:pt x="1846" y="2546"/>
                    <a:pt x="1727" y="2737"/>
                  </a:cubicBezTo>
                  <a:cubicBezTo>
                    <a:pt x="1560" y="2999"/>
                    <a:pt x="1358" y="2999"/>
                    <a:pt x="1096" y="2999"/>
                  </a:cubicBezTo>
                  <a:lnTo>
                    <a:pt x="1060" y="2999"/>
                  </a:lnTo>
                  <a:cubicBezTo>
                    <a:pt x="1048" y="2558"/>
                    <a:pt x="1001" y="2130"/>
                    <a:pt x="977" y="1689"/>
                  </a:cubicBezTo>
                  <a:cubicBezTo>
                    <a:pt x="965" y="1498"/>
                    <a:pt x="1024" y="1034"/>
                    <a:pt x="917" y="867"/>
                  </a:cubicBezTo>
                  <a:cubicBezTo>
                    <a:pt x="929" y="832"/>
                    <a:pt x="929" y="808"/>
                    <a:pt x="929" y="784"/>
                  </a:cubicBezTo>
                  <a:close/>
                  <a:moveTo>
                    <a:pt x="783" y="1"/>
                  </a:moveTo>
                  <a:cubicBezTo>
                    <a:pt x="563" y="1"/>
                    <a:pt x="367" y="67"/>
                    <a:pt x="239" y="236"/>
                  </a:cubicBezTo>
                  <a:cubicBezTo>
                    <a:pt x="1" y="546"/>
                    <a:pt x="203" y="1213"/>
                    <a:pt x="227" y="1570"/>
                  </a:cubicBezTo>
                  <a:cubicBezTo>
                    <a:pt x="262" y="2189"/>
                    <a:pt x="286" y="2808"/>
                    <a:pt x="382" y="3415"/>
                  </a:cubicBezTo>
                  <a:cubicBezTo>
                    <a:pt x="407" y="3586"/>
                    <a:pt x="537" y="3665"/>
                    <a:pt x="675" y="3665"/>
                  </a:cubicBezTo>
                  <a:cubicBezTo>
                    <a:pt x="729" y="3665"/>
                    <a:pt x="784" y="3653"/>
                    <a:pt x="834" y="3630"/>
                  </a:cubicBezTo>
                  <a:cubicBezTo>
                    <a:pt x="939" y="3723"/>
                    <a:pt x="1083" y="3753"/>
                    <a:pt x="1232" y="3753"/>
                  </a:cubicBezTo>
                  <a:cubicBezTo>
                    <a:pt x="1389" y="3753"/>
                    <a:pt x="1551" y="3720"/>
                    <a:pt x="1679" y="3689"/>
                  </a:cubicBezTo>
                  <a:cubicBezTo>
                    <a:pt x="2048" y="3582"/>
                    <a:pt x="2287" y="3320"/>
                    <a:pt x="2441" y="2963"/>
                  </a:cubicBezTo>
                  <a:cubicBezTo>
                    <a:pt x="2787" y="2153"/>
                    <a:pt x="2775" y="1165"/>
                    <a:pt x="2084" y="534"/>
                  </a:cubicBezTo>
                  <a:cubicBezTo>
                    <a:pt x="1840" y="306"/>
                    <a:pt x="1257" y="1"/>
                    <a:pt x="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2438400" y="1225425"/>
              <a:ext cx="43775" cy="87500"/>
            </a:xfrm>
            <a:custGeom>
              <a:avLst/>
              <a:gdLst/>
              <a:ahLst/>
              <a:cxnLst/>
              <a:rect l="l" t="t" r="r" b="b"/>
              <a:pathLst>
                <a:path w="1751" h="3500" extrusionOk="0">
                  <a:moveTo>
                    <a:pt x="889" y="1"/>
                  </a:moveTo>
                  <a:cubicBezTo>
                    <a:pt x="682" y="1"/>
                    <a:pt x="476" y="48"/>
                    <a:pt x="333" y="161"/>
                  </a:cubicBezTo>
                  <a:cubicBezTo>
                    <a:pt x="0" y="447"/>
                    <a:pt x="191" y="1233"/>
                    <a:pt x="191" y="1614"/>
                  </a:cubicBezTo>
                  <a:cubicBezTo>
                    <a:pt x="191" y="2043"/>
                    <a:pt x="36" y="2888"/>
                    <a:pt x="274" y="3269"/>
                  </a:cubicBezTo>
                  <a:cubicBezTo>
                    <a:pt x="392" y="3446"/>
                    <a:pt x="576" y="3500"/>
                    <a:pt x="775" y="3500"/>
                  </a:cubicBezTo>
                  <a:cubicBezTo>
                    <a:pt x="1016" y="3500"/>
                    <a:pt x="1280" y="3421"/>
                    <a:pt x="1476" y="3388"/>
                  </a:cubicBezTo>
                  <a:cubicBezTo>
                    <a:pt x="1619" y="3364"/>
                    <a:pt x="1750" y="3186"/>
                    <a:pt x="1750" y="3031"/>
                  </a:cubicBezTo>
                  <a:cubicBezTo>
                    <a:pt x="1738" y="2793"/>
                    <a:pt x="1619" y="2793"/>
                    <a:pt x="1476" y="2709"/>
                  </a:cubicBezTo>
                  <a:lnTo>
                    <a:pt x="1560" y="2709"/>
                  </a:lnTo>
                  <a:cubicBezTo>
                    <a:pt x="1500" y="2674"/>
                    <a:pt x="1441" y="2662"/>
                    <a:pt x="1369" y="2662"/>
                  </a:cubicBezTo>
                  <a:cubicBezTo>
                    <a:pt x="1280" y="2662"/>
                    <a:pt x="974" y="2734"/>
                    <a:pt x="923" y="2734"/>
                  </a:cubicBezTo>
                  <a:cubicBezTo>
                    <a:pt x="920" y="2734"/>
                    <a:pt x="918" y="2734"/>
                    <a:pt x="917" y="2733"/>
                  </a:cubicBezTo>
                  <a:cubicBezTo>
                    <a:pt x="893" y="2686"/>
                    <a:pt x="905" y="2483"/>
                    <a:pt x="917" y="2316"/>
                  </a:cubicBezTo>
                  <a:cubicBezTo>
                    <a:pt x="1000" y="2316"/>
                    <a:pt x="1072" y="2328"/>
                    <a:pt x="1155" y="2328"/>
                  </a:cubicBezTo>
                  <a:cubicBezTo>
                    <a:pt x="1345" y="2328"/>
                    <a:pt x="1524" y="2162"/>
                    <a:pt x="1512" y="1959"/>
                  </a:cubicBezTo>
                  <a:cubicBezTo>
                    <a:pt x="1500" y="1769"/>
                    <a:pt x="1357" y="1602"/>
                    <a:pt x="1155" y="1602"/>
                  </a:cubicBezTo>
                  <a:lnTo>
                    <a:pt x="929" y="1602"/>
                  </a:lnTo>
                  <a:cubicBezTo>
                    <a:pt x="929" y="1459"/>
                    <a:pt x="929" y="1316"/>
                    <a:pt x="929" y="1162"/>
                  </a:cubicBezTo>
                  <a:cubicBezTo>
                    <a:pt x="929" y="1031"/>
                    <a:pt x="929" y="900"/>
                    <a:pt x="929" y="769"/>
                  </a:cubicBezTo>
                  <a:cubicBezTo>
                    <a:pt x="964" y="757"/>
                    <a:pt x="1012" y="745"/>
                    <a:pt x="1083" y="709"/>
                  </a:cubicBezTo>
                  <a:cubicBezTo>
                    <a:pt x="1262" y="661"/>
                    <a:pt x="1369" y="578"/>
                    <a:pt x="1500" y="435"/>
                  </a:cubicBezTo>
                  <a:cubicBezTo>
                    <a:pt x="1572" y="352"/>
                    <a:pt x="1572" y="197"/>
                    <a:pt x="1453" y="126"/>
                  </a:cubicBezTo>
                  <a:cubicBezTo>
                    <a:pt x="1304" y="48"/>
                    <a:pt x="1095" y="1"/>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486900" y="1225250"/>
              <a:ext cx="61675" cy="86700"/>
            </a:xfrm>
            <a:custGeom>
              <a:avLst/>
              <a:gdLst/>
              <a:ahLst/>
              <a:cxnLst/>
              <a:rect l="l" t="t" r="r" b="b"/>
              <a:pathLst>
                <a:path w="2467" h="3468" extrusionOk="0">
                  <a:moveTo>
                    <a:pt x="1322" y="942"/>
                  </a:moveTo>
                  <a:cubicBezTo>
                    <a:pt x="1370" y="1049"/>
                    <a:pt x="1406" y="1157"/>
                    <a:pt x="1418" y="1276"/>
                  </a:cubicBezTo>
                  <a:cubicBezTo>
                    <a:pt x="1441" y="1383"/>
                    <a:pt x="1453" y="1490"/>
                    <a:pt x="1453" y="1597"/>
                  </a:cubicBezTo>
                  <a:cubicBezTo>
                    <a:pt x="1394" y="1597"/>
                    <a:pt x="1322" y="1609"/>
                    <a:pt x="1251" y="1645"/>
                  </a:cubicBezTo>
                  <a:cubicBezTo>
                    <a:pt x="1144" y="1692"/>
                    <a:pt x="1013" y="1704"/>
                    <a:pt x="906" y="1728"/>
                  </a:cubicBezTo>
                  <a:cubicBezTo>
                    <a:pt x="870" y="1740"/>
                    <a:pt x="834" y="1752"/>
                    <a:pt x="810" y="1764"/>
                  </a:cubicBezTo>
                  <a:cubicBezTo>
                    <a:pt x="787" y="1466"/>
                    <a:pt x="787" y="1133"/>
                    <a:pt x="882" y="1002"/>
                  </a:cubicBezTo>
                  <a:cubicBezTo>
                    <a:pt x="1037" y="990"/>
                    <a:pt x="1179" y="966"/>
                    <a:pt x="1322" y="942"/>
                  </a:cubicBezTo>
                  <a:close/>
                  <a:moveTo>
                    <a:pt x="1138" y="0"/>
                  </a:moveTo>
                  <a:cubicBezTo>
                    <a:pt x="1116" y="0"/>
                    <a:pt x="1095" y="1"/>
                    <a:pt x="1072" y="2"/>
                  </a:cubicBezTo>
                  <a:cubicBezTo>
                    <a:pt x="548" y="14"/>
                    <a:pt x="227" y="490"/>
                    <a:pt x="132" y="966"/>
                  </a:cubicBezTo>
                  <a:cubicBezTo>
                    <a:pt x="13" y="1645"/>
                    <a:pt x="1" y="2597"/>
                    <a:pt x="227" y="3252"/>
                  </a:cubicBezTo>
                  <a:cubicBezTo>
                    <a:pt x="271" y="3385"/>
                    <a:pt x="416" y="3467"/>
                    <a:pt x="551" y="3467"/>
                  </a:cubicBezTo>
                  <a:cubicBezTo>
                    <a:pt x="671" y="3467"/>
                    <a:pt x="782" y="3403"/>
                    <a:pt x="810" y="3252"/>
                  </a:cubicBezTo>
                  <a:cubicBezTo>
                    <a:pt x="858" y="2943"/>
                    <a:pt x="846" y="2633"/>
                    <a:pt x="834" y="2312"/>
                  </a:cubicBezTo>
                  <a:cubicBezTo>
                    <a:pt x="969" y="2312"/>
                    <a:pt x="1104" y="2301"/>
                    <a:pt x="1239" y="2301"/>
                  </a:cubicBezTo>
                  <a:cubicBezTo>
                    <a:pt x="1306" y="2301"/>
                    <a:pt x="1374" y="2304"/>
                    <a:pt x="1441" y="2312"/>
                  </a:cubicBezTo>
                  <a:lnTo>
                    <a:pt x="1465" y="2312"/>
                  </a:lnTo>
                  <a:cubicBezTo>
                    <a:pt x="1465" y="2526"/>
                    <a:pt x="1465" y="2740"/>
                    <a:pt x="1489" y="2954"/>
                  </a:cubicBezTo>
                  <a:cubicBezTo>
                    <a:pt x="1483" y="3194"/>
                    <a:pt x="1688" y="3316"/>
                    <a:pt x="1886" y="3316"/>
                  </a:cubicBezTo>
                  <a:cubicBezTo>
                    <a:pt x="2081" y="3316"/>
                    <a:pt x="2269" y="3197"/>
                    <a:pt x="2239" y="2954"/>
                  </a:cubicBezTo>
                  <a:cubicBezTo>
                    <a:pt x="2145" y="2158"/>
                    <a:pt x="2467" y="0"/>
                    <a:pt x="1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1"/>
          <p:cNvGrpSpPr/>
          <p:nvPr/>
        </p:nvGrpSpPr>
        <p:grpSpPr>
          <a:xfrm>
            <a:off x="1508121" y="1668695"/>
            <a:ext cx="835058" cy="755061"/>
            <a:chOff x="2362200" y="3934325"/>
            <a:chExt cx="649800" cy="587550"/>
          </a:xfrm>
        </p:grpSpPr>
        <p:sp>
          <p:nvSpPr>
            <p:cNvPr id="265" name="Google Shape;265;p31"/>
            <p:cNvSpPr/>
            <p:nvPr/>
          </p:nvSpPr>
          <p:spPr>
            <a:xfrm>
              <a:off x="2392550" y="4160975"/>
              <a:ext cx="359850" cy="311900"/>
            </a:xfrm>
            <a:custGeom>
              <a:avLst/>
              <a:gdLst/>
              <a:ahLst/>
              <a:cxnLst/>
              <a:rect l="l" t="t" r="r" b="b"/>
              <a:pathLst>
                <a:path w="14394" h="12476" extrusionOk="0">
                  <a:moveTo>
                    <a:pt x="6222" y="434"/>
                  </a:moveTo>
                  <a:cubicBezTo>
                    <a:pt x="10625" y="434"/>
                    <a:pt x="14393" y="5455"/>
                    <a:pt x="11740" y="9553"/>
                  </a:cubicBezTo>
                  <a:cubicBezTo>
                    <a:pt x="10577" y="11348"/>
                    <a:pt x="8646" y="12017"/>
                    <a:pt x="6663" y="12017"/>
                  </a:cubicBezTo>
                  <a:cubicBezTo>
                    <a:pt x="5621" y="12017"/>
                    <a:pt x="4564" y="11833"/>
                    <a:pt x="3596" y="11529"/>
                  </a:cubicBezTo>
                  <a:cubicBezTo>
                    <a:pt x="3572" y="11517"/>
                    <a:pt x="3549" y="11517"/>
                    <a:pt x="3537" y="11517"/>
                  </a:cubicBezTo>
                  <a:cubicBezTo>
                    <a:pt x="3513" y="11505"/>
                    <a:pt x="3501" y="11493"/>
                    <a:pt x="3489" y="11481"/>
                  </a:cubicBezTo>
                  <a:lnTo>
                    <a:pt x="3489" y="11481"/>
                  </a:lnTo>
                  <a:cubicBezTo>
                    <a:pt x="4144" y="11589"/>
                    <a:pt x="4846" y="11589"/>
                    <a:pt x="5489" y="11612"/>
                  </a:cubicBezTo>
                  <a:cubicBezTo>
                    <a:pt x="5537" y="11612"/>
                    <a:pt x="5537" y="11541"/>
                    <a:pt x="5489" y="11529"/>
                  </a:cubicBezTo>
                  <a:cubicBezTo>
                    <a:pt x="5096" y="11481"/>
                    <a:pt x="4703" y="11470"/>
                    <a:pt x="4322" y="11446"/>
                  </a:cubicBezTo>
                  <a:cubicBezTo>
                    <a:pt x="4087" y="11425"/>
                    <a:pt x="3781" y="11369"/>
                    <a:pt x="3503" y="11369"/>
                  </a:cubicBezTo>
                  <a:cubicBezTo>
                    <a:pt x="3458" y="11369"/>
                    <a:pt x="3413" y="11371"/>
                    <a:pt x="3370" y="11374"/>
                  </a:cubicBezTo>
                  <a:cubicBezTo>
                    <a:pt x="3108" y="11124"/>
                    <a:pt x="2846" y="10874"/>
                    <a:pt x="2596" y="10600"/>
                  </a:cubicBezTo>
                  <a:lnTo>
                    <a:pt x="2596" y="10600"/>
                  </a:lnTo>
                  <a:cubicBezTo>
                    <a:pt x="2608" y="10612"/>
                    <a:pt x="2620" y="10612"/>
                    <a:pt x="2632" y="10612"/>
                  </a:cubicBezTo>
                  <a:cubicBezTo>
                    <a:pt x="2632" y="10612"/>
                    <a:pt x="2644" y="10612"/>
                    <a:pt x="2632" y="10600"/>
                  </a:cubicBezTo>
                  <a:lnTo>
                    <a:pt x="2632" y="10600"/>
                  </a:lnTo>
                  <a:cubicBezTo>
                    <a:pt x="2787" y="10696"/>
                    <a:pt x="3179" y="10648"/>
                    <a:pt x="3334" y="10672"/>
                  </a:cubicBezTo>
                  <a:cubicBezTo>
                    <a:pt x="3608" y="10696"/>
                    <a:pt x="3882" y="10708"/>
                    <a:pt x="4156" y="10731"/>
                  </a:cubicBezTo>
                  <a:cubicBezTo>
                    <a:pt x="4799" y="10791"/>
                    <a:pt x="5442" y="10850"/>
                    <a:pt x="6085" y="10874"/>
                  </a:cubicBezTo>
                  <a:cubicBezTo>
                    <a:pt x="6132" y="10874"/>
                    <a:pt x="6132" y="10815"/>
                    <a:pt x="6085" y="10803"/>
                  </a:cubicBezTo>
                  <a:cubicBezTo>
                    <a:pt x="4918" y="10648"/>
                    <a:pt x="3715" y="10565"/>
                    <a:pt x="2536" y="10541"/>
                  </a:cubicBezTo>
                  <a:cubicBezTo>
                    <a:pt x="2251" y="10207"/>
                    <a:pt x="1977" y="9862"/>
                    <a:pt x="1739" y="9469"/>
                  </a:cubicBezTo>
                  <a:cubicBezTo>
                    <a:pt x="1632" y="9291"/>
                    <a:pt x="1548" y="9112"/>
                    <a:pt x="1453" y="8933"/>
                  </a:cubicBezTo>
                  <a:lnTo>
                    <a:pt x="1453" y="8933"/>
                  </a:lnTo>
                  <a:cubicBezTo>
                    <a:pt x="2042" y="8975"/>
                    <a:pt x="2641" y="8990"/>
                    <a:pt x="3239" y="8990"/>
                  </a:cubicBezTo>
                  <a:cubicBezTo>
                    <a:pt x="3837" y="8990"/>
                    <a:pt x="4436" y="8975"/>
                    <a:pt x="5025" y="8957"/>
                  </a:cubicBezTo>
                  <a:cubicBezTo>
                    <a:pt x="5084" y="8945"/>
                    <a:pt x="5084" y="8874"/>
                    <a:pt x="5025" y="8874"/>
                  </a:cubicBezTo>
                  <a:cubicBezTo>
                    <a:pt x="4409" y="8849"/>
                    <a:pt x="3780" y="8831"/>
                    <a:pt x="3150" y="8831"/>
                  </a:cubicBezTo>
                  <a:cubicBezTo>
                    <a:pt x="2575" y="8831"/>
                    <a:pt x="1998" y="8846"/>
                    <a:pt x="1429" y="8886"/>
                  </a:cubicBezTo>
                  <a:cubicBezTo>
                    <a:pt x="1298" y="8588"/>
                    <a:pt x="1179" y="8291"/>
                    <a:pt x="1072" y="7981"/>
                  </a:cubicBezTo>
                  <a:cubicBezTo>
                    <a:pt x="1413" y="7981"/>
                    <a:pt x="1749" y="7986"/>
                    <a:pt x="2084" y="7986"/>
                  </a:cubicBezTo>
                  <a:cubicBezTo>
                    <a:pt x="2251" y="7986"/>
                    <a:pt x="2417" y="7985"/>
                    <a:pt x="2584" y="7981"/>
                  </a:cubicBezTo>
                  <a:cubicBezTo>
                    <a:pt x="2632" y="7981"/>
                    <a:pt x="2632" y="7910"/>
                    <a:pt x="2584" y="7898"/>
                  </a:cubicBezTo>
                  <a:cubicBezTo>
                    <a:pt x="2072" y="7898"/>
                    <a:pt x="1560" y="7898"/>
                    <a:pt x="1048" y="7910"/>
                  </a:cubicBezTo>
                  <a:cubicBezTo>
                    <a:pt x="965" y="7600"/>
                    <a:pt x="893" y="7290"/>
                    <a:pt x="846" y="6969"/>
                  </a:cubicBezTo>
                  <a:cubicBezTo>
                    <a:pt x="2167" y="6957"/>
                    <a:pt x="3477" y="6957"/>
                    <a:pt x="4799" y="6909"/>
                  </a:cubicBezTo>
                  <a:cubicBezTo>
                    <a:pt x="4846" y="6909"/>
                    <a:pt x="4846" y="6850"/>
                    <a:pt x="4799" y="6850"/>
                  </a:cubicBezTo>
                  <a:cubicBezTo>
                    <a:pt x="4618" y="6848"/>
                    <a:pt x="4437" y="6848"/>
                    <a:pt x="4257" y="6848"/>
                  </a:cubicBezTo>
                  <a:cubicBezTo>
                    <a:pt x="3116" y="6848"/>
                    <a:pt x="1975" y="6877"/>
                    <a:pt x="834" y="6898"/>
                  </a:cubicBezTo>
                  <a:cubicBezTo>
                    <a:pt x="798" y="6647"/>
                    <a:pt x="774" y="6386"/>
                    <a:pt x="774" y="6124"/>
                  </a:cubicBezTo>
                  <a:cubicBezTo>
                    <a:pt x="774" y="6100"/>
                    <a:pt x="774" y="6088"/>
                    <a:pt x="786" y="6076"/>
                  </a:cubicBezTo>
                  <a:cubicBezTo>
                    <a:pt x="1358" y="6076"/>
                    <a:pt x="1929" y="6028"/>
                    <a:pt x="2501" y="5945"/>
                  </a:cubicBezTo>
                  <a:cubicBezTo>
                    <a:pt x="2525" y="5933"/>
                    <a:pt x="2525" y="5885"/>
                    <a:pt x="2489" y="5885"/>
                  </a:cubicBezTo>
                  <a:cubicBezTo>
                    <a:pt x="1917" y="5945"/>
                    <a:pt x="1358" y="5993"/>
                    <a:pt x="786" y="6028"/>
                  </a:cubicBezTo>
                  <a:cubicBezTo>
                    <a:pt x="786" y="5624"/>
                    <a:pt x="834" y="5231"/>
                    <a:pt x="917" y="4850"/>
                  </a:cubicBezTo>
                  <a:cubicBezTo>
                    <a:pt x="2334" y="4850"/>
                    <a:pt x="3751" y="4862"/>
                    <a:pt x="5168" y="4873"/>
                  </a:cubicBezTo>
                  <a:cubicBezTo>
                    <a:pt x="5171" y="4874"/>
                    <a:pt x="5174" y="4875"/>
                    <a:pt x="5177" y="4875"/>
                  </a:cubicBezTo>
                  <a:cubicBezTo>
                    <a:pt x="5215" y="4875"/>
                    <a:pt x="5212" y="4802"/>
                    <a:pt x="5168" y="4802"/>
                  </a:cubicBezTo>
                  <a:cubicBezTo>
                    <a:pt x="4372" y="4775"/>
                    <a:pt x="3580" y="4760"/>
                    <a:pt x="2788" y="4760"/>
                  </a:cubicBezTo>
                  <a:cubicBezTo>
                    <a:pt x="2169" y="4760"/>
                    <a:pt x="1550" y="4769"/>
                    <a:pt x="929" y="4790"/>
                  </a:cubicBezTo>
                  <a:cubicBezTo>
                    <a:pt x="1072" y="4183"/>
                    <a:pt x="1298" y="3611"/>
                    <a:pt x="1608" y="3076"/>
                  </a:cubicBezTo>
                  <a:cubicBezTo>
                    <a:pt x="3144" y="3064"/>
                    <a:pt x="4692" y="3052"/>
                    <a:pt x="6227" y="2980"/>
                  </a:cubicBezTo>
                  <a:cubicBezTo>
                    <a:pt x="6275" y="2980"/>
                    <a:pt x="6275" y="2897"/>
                    <a:pt x="6227" y="2897"/>
                  </a:cubicBezTo>
                  <a:cubicBezTo>
                    <a:pt x="4703" y="2909"/>
                    <a:pt x="3179" y="2957"/>
                    <a:pt x="1655" y="2992"/>
                  </a:cubicBezTo>
                  <a:cubicBezTo>
                    <a:pt x="1846" y="2707"/>
                    <a:pt x="2048" y="2421"/>
                    <a:pt x="2275" y="2159"/>
                  </a:cubicBezTo>
                  <a:cubicBezTo>
                    <a:pt x="2349" y="2160"/>
                    <a:pt x="2423" y="2160"/>
                    <a:pt x="2498" y="2160"/>
                  </a:cubicBezTo>
                  <a:cubicBezTo>
                    <a:pt x="3316" y="2160"/>
                    <a:pt x="4134" y="2100"/>
                    <a:pt x="4942" y="1980"/>
                  </a:cubicBezTo>
                  <a:cubicBezTo>
                    <a:pt x="4986" y="1980"/>
                    <a:pt x="4979" y="1908"/>
                    <a:pt x="4939" y="1908"/>
                  </a:cubicBezTo>
                  <a:cubicBezTo>
                    <a:pt x="4936" y="1908"/>
                    <a:pt x="4933" y="1908"/>
                    <a:pt x="4930" y="1909"/>
                  </a:cubicBezTo>
                  <a:cubicBezTo>
                    <a:pt x="4072" y="2016"/>
                    <a:pt x="3203" y="2076"/>
                    <a:pt x="2334" y="2099"/>
                  </a:cubicBezTo>
                  <a:cubicBezTo>
                    <a:pt x="2596" y="1814"/>
                    <a:pt x="2894" y="1564"/>
                    <a:pt x="3203" y="1349"/>
                  </a:cubicBezTo>
                  <a:cubicBezTo>
                    <a:pt x="4656" y="1290"/>
                    <a:pt x="6108" y="1194"/>
                    <a:pt x="7561" y="1075"/>
                  </a:cubicBezTo>
                  <a:cubicBezTo>
                    <a:pt x="7620" y="1075"/>
                    <a:pt x="7620" y="980"/>
                    <a:pt x="7561" y="980"/>
                  </a:cubicBezTo>
                  <a:cubicBezTo>
                    <a:pt x="6156" y="1052"/>
                    <a:pt x="4739" y="1135"/>
                    <a:pt x="3334" y="1254"/>
                  </a:cubicBezTo>
                  <a:cubicBezTo>
                    <a:pt x="3751" y="980"/>
                    <a:pt x="4215" y="766"/>
                    <a:pt x="4715" y="635"/>
                  </a:cubicBezTo>
                  <a:cubicBezTo>
                    <a:pt x="5220" y="498"/>
                    <a:pt x="5725" y="434"/>
                    <a:pt x="6222" y="434"/>
                  </a:cubicBezTo>
                  <a:close/>
                  <a:moveTo>
                    <a:pt x="6302" y="0"/>
                  </a:moveTo>
                  <a:cubicBezTo>
                    <a:pt x="6154" y="0"/>
                    <a:pt x="6006" y="5"/>
                    <a:pt x="5858" y="16"/>
                  </a:cubicBezTo>
                  <a:cubicBezTo>
                    <a:pt x="3215" y="218"/>
                    <a:pt x="1143" y="2195"/>
                    <a:pt x="584" y="4754"/>
                  </a:cubicBezTo>
                  <a:cubicBezTo>
                    <a:pt x="0" y="7433"/>
                    <a:pt x="1417" y="10934"/>
                    <a:pt x="4001" y="12101"/>
                  </a:cubicBezTo>
                  <a:cubicBezTo>
                    <a:pt x="4010" y="12104"/>
                    <a:pt x="4020" y="12106"/>
                    <a:pt x="4028" y="12106"/>
                  </a:cubicBezTo>
                  <a:cubicBezTo>
                    <a:pt x="4074" y="12106"/>
                    <a:pt x="4102" y="12059"/>
                    <a:pt x="4072" y="12029"/>
                  </a:cubicBezTo>
                  <a:cubicBezTo>
                    <a:pt x="4061" y="12017"/>
                    <a:pt x="4060" y="12017"/>
                    <a:pt x="4060" y="12017"/>
                  </a:cubicBezTo>
                  <a:lnTo>
                    <a:pt x="4060" y="12017"/>
                  </a:lnTo>
                  <a:cubicBezTo>
                    <a:pt x="4389" y="12246"/>
                    <a:pt x="4792" y="12392"/>
                    <a:pt x="5194" y="12392"/>
                  </a:cubicBezTo>
                  <a:cubicBezTo>
                    <a:pt x="5273" y="12392"/>
                    <a:pt x="5351" y="12386"/>
                    <a:pt x="5430" y="12374"/>
                  </a:cubicBezTo>
                  <a:lnTo>
                    <a:pt x="5442" y="12374"/>
                  </a:lnTo>
                  <a:cubicBezTo>
                    <a:pt x="5854" y="12441"/>
                    <a:pt x="6278" y="12475"/>
                    <a:pt x="6704" y="12475"/>
                  </a:cubicBezTo>
                  <a:cubicBezTo>
                    <a:pt x="8477" y="12475"/>
                    <a:pt x="10281" y="11889"/>
                    <a:pt x="11442" y="10660"/>
                  </a:cubicBezTo>
                  <a:cubicBezTo>
                    <a:pt x="13169" y="8826"/>
                    <a:pt x="13514" y="6112"/>
                    <a:pt x="12419" y="3861"/>
                  </a:cubicBezTo>
                  <a:cubicBezTo>
                    <a:pt x="11281" y="1553"/>
                    <a:pt x="8876" y="0"/>
                    <a:pt x="6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362200" y="3934325"/>
              <a:ext cx="649800" cy="587550"/>
            </a:xfrm>
            <a:custGeom>
              <a:avLst/>
              <a:gdLst/>
              <a:ahLst/>
              <a:cxnLst/>
              <a:rect l="l" t="t" r="r" b="b"/>
              <a:pathLst>
                <a:path w="25992" h="23502" extrusionOk="0">
                  <a:moveTo>
                    <a:pt x="22853" y="357"/>
                  </a:moveTo>
                  <a:cubicBezTo>
                    <a:pt x="23145" y="357"/>
                    <a:pt x="23436" y="437"/>
                    <a:pt x="23717" y="628"/>
                  </a:cubicBezTo>
                  <a:cubicBezTo>
                    <a:pt x="24563" y="1212"/>
                    <a:pt x="24324" y="2093"/>
                    <a:pt x="23658" y="2998"/>
                  </a:cubicBezTo>
                  <a:cubicBezTo>
                    <a:pt x="23741" y="2736"/>
                    <a:pt x="23824" y="2474"/>
                    <a:pt x="23896" y="2224"/>
                  </a:cubicBezTo>
                  <a:cubicBezTo>
                    <a:pt x="23903" y="2188"/>
                    <a:pt x="23876" y="2165"/>
                    <a:pt x="23848" y="2165"/>
                  </a:cubicBezTo>
                  <a:cubicBezTo>
                    <a:pt x="23830" y="2165"/>
                    <a:pt x="23810" y="2176"/>
                    <a:pt x="23801" y="2200"/>
                  </a:cubicBezTo>
                  <a:cubicBezTo>
                    <a:pt x="23705" y="2521"/>
                    <a:pt x="23610" y="2855"/>
                    <a:pt x="23515" y="3188"/>
                  </a:cubicBezTo>
                  <a:cubicBezTo>
                    <a:pt x="23217" y="3557"/>
                    <a:pt x="22860" y="3926"/>
                    <a:pt x="22491" y="4284"/>
                  </a:cubicBezTo>
                  <a:cubicBezTo>
                    <a:pt x="22777" y="3498"/>
                    <a:pt x="22979" y="2688"/>
                    <a:pt x="23110" y="1843"/>
                  </a:cubicBezTo>
                  <a:cubicBezTo>
                    <a:pt x="23110" y="1816"/>
                    <a:pt x="23088" y="1801"/>
                    <a:pt x="23066" y="1801"/>
                  </a:cubicBezTo>
                  <a:cubicBezTo>
                    <a:pt x="23049" y="1801"/>
                    <a:pt x="23032" y="1810"/>
                    <a:pt x="23027" y="1831"/>
                  </a:cubicBezTo>
                  <a:cubicBezTo>
                    <a:pt x="22872" y="2724"/>
                    <a:pt x="22634" y="3581"/>
                    <a:pt x="22324" y="4438"/>
                  </a:cubicBezTo>
                  <a:cubicBezTo>
                    <a:pt x="21967" y="4772"/>
                    <a:pt x="21586" y="5081"/>
                    <a:pt x="21241" y="5367"/>
                  </a:cubicBezTo>
                  <a:cubicBezTo>
                    <a:pt x="21431" y="4784"/>
                    <a:pt x="21598" y="4188"/>
                    <a:pt x="21765" y="3605"/>
                  </a:cubicBezTo>
                  <a:cubicBezTo>
                    <a:pt x="21779" y="3570"/>
                    <a:pt x="21756" y="3552"/>
                    <a:pt x="21732" y="3552"/>
                  </a:cubicBezTo>
                  <a:cubicBezTo>
                    <a:pt x="21716" y="3552"/>
                    <a:pt x="21698" y="3561"/>
                    <a:pt x="21693" y="3581"/>
                  </a:cubicBezTo>
                  <a:cubicBezTo>
                    <a:pt x="21491" y="4200"/>
                    <a:pt x="21288" y="4831"/>
                    <a:pt x="21134" y="5462"/>
                  </a:cubicBezTo>
                  <a:cubicBezTo>
                    <a:pt x="20693" y="5808"/>
                    <a:pt x="20324" y="6105"/>
                    <a:pt x="20074" y="6308"/>
                  </a:cubicBezTo>
                  <a:cubicBezTo>
                    <a:pt x="20205" y="5641"/>
                    <a:pt x="20372" y="4986"/>
                    <a:pt x="20562" y="4331"/>
                  </a:cubicBezTo>
                  <a:cubicBezTo>
                    <a:pt x="20569" y="4310"/>
                    <a:pt x="20548" y="4298"/>
                    <a:pt x="20526" y="4298"/>
                  </a:cubicBezTo>
                  <a:cubicBezTo>
                    <a:pt x="20511" y="4298"/>
                    <a:pt x="20496" y="4304"/>
                    <a:pt x="20491" y="4319"/>
                  </a:cubicBezTo>
                  <a:cubicBezTo>
                    <a:pt x="20288" y="4998"/>
                    <a:pt x="20122" y="5677"/>
                    <a:pt x="19991" y="6379"/>
                  </a:cubicBezTo>
                  <a:cubicBezTo>
                    <a:pt x="19979" y="6391"/>
                    <a:pt x="19967" y="6403"/>
                    <a:pt x="19955" y="6415"/>
                  </a:cubicBezTo>
                  <a:cubicBezTo>
                    <a:pt x="19538" y="6784"/>
                    <a:pt x="19110" y="7153"/>
                    <a:pt x="18693" y="7534"/>
                  </a:cubicBezTo>
                  <a:cubicBezTo>
                    <a:pt x="18943" y="6760"/>
                    <a:pt x="19145" y="5962"/>
                    <a:pt x="19336" y="5176"/>
                  </a:cubicBezTo>
                  <a:cubicBezTo>
                    <a:pt x="19343" y="5141"/>
                    <a:pt x="19316" y="5118"/>
                    <a:pt x="19291" y="5118"/>
                  </a:cubicBezTo>
                  <a:cubicBezTo>
                    <a:pt x="19274" y="5118"/>
                    <a:pt x="19257" y="5129"/>
                    <a:pt x="19252" y="5153"/>
                  </a:cubicBezTo>
                  <a:cubicBezTo>
                    <a:pt x="19038" y="5974"/>
                    <a:pt x="18824" y="6796"/>
                    <a:pt x="18609" y="7617"/>
                  </a:cubicBezTo>
                  <a:cubicBezTo>
                    <a:pt x="18312" y="7879"/>
                    <a:pt x="18014" y="8153"/>
                    <a:pt x="17705" y="8415"/>
                  </a:cubicBezTo>
                  <a:cubicBezTo>
                    <a:pt x="17907" y="7486"/>
                    <a:pt x="18098" y="6558"/>
                    <a:pt x="18312" y="5629"/>
                  </a:cubicBezTo>
                  <a:cubicBezTo>
                    <a:pt x="18319" y="5599"/>
                    <a:pt x="18295" y="5579"/>
                    <a:pt x="18272" y="5579"/>
                  </a:cubicBezTo>
                  <a:cubicBezTo>
                    <a:pt x="18258" y="5579"/>
                    <a:pt x="18245" y="5587"/>
                    <a:pt x="18240" y="5605"/>
                  </a:cubicBezTo>
                  <a:cubicBezTo>
                    <a:pt x="18002" y="6558"/>
                    <a:pt x="17800" y="7510"/>
                    <a:pt x="17645" y="8486"/>
                  </a:cubicBezTo>
                  <a:cubicBezTo>
                    <a:pt x="17300" y="8784"/>
                    <a:pt x="16966" y="9094"/>
                    <a:pt x="16621" y="9403"/>
                  </a:cubicBezTo>
                  <a:cubicBezTo>
                    <a:pt x="16764" y="8796"/>
                    <a:pt x="16895" y="8177"/>
                    <a:pt x="17014" y="7570"/>
                  </a:cubicBezTo>
                  <a:cubicBezTo>
                    <a:pt x="17021" y="7540"/>
                    <a:pt x="16997" y="7520"/>
                    <a:pt x="16977" y="7520"/>
                  </a:cubicBezTo>
                  <a:cubicBezTo>
                    <a:pt x="16965" y="7520"/>
                    <a:pt x="16955" y="7528"/>
                    <a:pt x="16955" y="7546"/>
                  </a:cubicBezTo>
                  <a:cubicBezTo>
                    <a:pt x="16812" y="8189"/>
                    <a:pt x="16681" y="8820"/>
                    <a:pt x="16562" y="9463"/>
                  </a:cubicBezTo>
                  <a:cubicBezTo>
                    <a:pt x="16252" y="9737"/>
                    <a:pt x="15954" y="10010"/>
                    <a:pt x="15645" y="10284"/>
                  </a:cubicBezTo>
                  <a:cubicBezTo>
                    <a:pt x="15800" y="9522"/>
                    <a:pt x="15942" y="8748"/>
                    <a:pt x="16038" y="7974"/>
                  </a:cubicBezTo>
                  <a:cubicBezTo>
                    <a:pt x="16045" y="7953"/>
                    <a:pt x="16022" y="7936"/>
                    <a:pt x="16000" y="7936"/>
                  </a:cubicBezTo>
                  <a:cubicBezTo>
                    <a:pt x="15985" y="7936"/>
                    <a:pt x="15971" y="7943"/>
                    <a:pt x="15966" y="7963"/>
                  </a:cubicBezTo>
                  <a:cubicBezTo>
                    <a:pt x="15847" y="8760"/>
                    <a:pt x="15716" y="9570"/>
                    <a:pt x="15561" y="10368"/>
                  </a:cubicBezTo>
                  <a:cubicBezTo>
                    <a:pt x="15288" y="10618"/>
                    <a:pt x="15014" y="10868"/>
                    <a:pt x="14740" y="11118"/>
                  </a:cubicBezTo>
                  <a:cubicBezTo>
                    <a:pt x="14895" y="10451"/>
                    <a:pt x="15038" y="9796"/>
                    <a:pt x="15169" y="9129"/>
                  </a:cubicBezTo>
                  <a:cubicBezTo>
                    <a:pt x="15175" y="9109"/>
                    <a:pt x="15158" y="9096"/>
                    <a:pt x="15143" y="9096"/>
                  </a:cubicBezTo>
                  <a:cubicBezTo>
                    <a:pt x="15131" y="9096"/>
                    <a:pt x="15121" y="9102"/>
                    <a:pt x="15121" y="9117"/>
                  </a:cubicBezTo>
                  <a:cubicBezTo>
                    <a:pt x="14954" y="9808"/>
                    <a:pt x="14799" y="10499"/>
                    <a:pt x="14657" y="11189"/>
                  </a:cubicBezTo>
                  <a:cubicBezTo>
                    <a:pt x="14621" y="11225"/>
                    <a:pt x="14597" y="11249"/>
                    <a:pt x="14561" y="11272"/>
                  </a:cubicBezTo>
                  <a:cubicBezTo>
                    <a:pt x="14407" y="11011"/>
                    <a:pt x="14240" y="10761"/>
                    <a:pt x="14061" y="10510"/>
                  </a:cubicBezTo>
                  <a:cubicBezTo>
                    <a:pt x="14109" y="9963"/>
                    <a:pt x="14204" y="9427"/>
                    <a:pt x="14347" y="8903"/>
                  </a:cubicBezTo>
                  <a:cubicBezTo>
                    <a:pt x="14354" y="8874"/>
                    <a:pt x="14331" y="8859"/>
                    <a:pt x="14309" y="8859"/>
                  </a:cubicBezTo>
                  <a:cubicBezTo>
                    <a:pt x="14294" y="8859"/>
                    <a:pt x="14280" y="8865"/>
                    <a:pt x="14276" y="8879"/>
                  </a:cubicBezTo>
                  <a:cubicBezTo>
                    <a:pt x="14133" y="9403"/>
                    <a:pt x="14037" y="9915"/>
                    <a:pt x="14002" y="10451"/>
                  </a:cubicBezTo>
                  <a:cubicBezTo>
                    <a:pt x="13787" y="10165"/>
                    <a:pt x="13561" y="9903"/>
                    <a:pt x="13299" y="9665"/>
                  </a:cubicBezTo>
                  <a:cubicBezTo>
                    <a:pt x="13311" y="9653"/>
                    <a:pt x="13323" y="9653"/>
                    <a:pt x="13323" y="9629"/>
                  </a:cubicBezTo>
                  <a:cubicBezTo>
                    <a:pt x="13335" y="9296"/>
                    <a:pt x="13430" y="8986"/>
                    <a:pt x="13561" y="8689"/>
                  </a:cubicBezTo>
                  <a:cubicBezTo>
                    <a:pt x="13578" y="8655"/>
                    <a:pt x="13553" y="8627"/>
                    <a:pt x="13528" y="8627"/>
                  </a:cubicBezTo>
                  <a:cubicBezTo>
                    <a:pt x="13518" y="8627"/>
                    <a:pt x="13508" y="8631"/>
                    <a:pt x="13502" y="8641"/>
                  </a:cubicBezTo>
                  <a:cubicBezTo>
                    <a:pt x="13323" y="8939"/>
                    <a:pt x="13252" y="9284"/>
                    <a:pt x="13252" y="9618"/>
                  </a:cubicBezTo>
                  <a:cubicBezTo>
                    <a:pt x="13014" y="9379"/>
                    <a:pt x="12764" y="9165"/>
                    <a:pt x="12490" y="8963"/>
                  </a:cubicBezTo>
                  <a:cubicBezTo>
                    <a:pt x="14371" y="7439"/>
                    <a:pt x="16097" y="5700"/>
                    <a:pt x="17883" y="4057"/>
                  </a:cubicBezTo>
                  <a:cubicBezTo>
                    <a:pt x="18788" y="3224"/>
                    <a:pt x="19693" y="2367"/>
                    <a:pt x="20610" y="1533"/>
                  </a:cubicBezTo>
                  <a:cubicBezTo>
                    <a:pt x="21192" y="1004"/>
                    <a:pt x="22022" y="357"/>
                    <a:pt x="22853" y="357"/>
                  </a:cubicBezTo>
                  <a:close/>
                  <a:moveTo>
                    <a:pt x="8185" y="8075"/>
                  </a:moveTo>
                  <a:cubicBezTo>
                    <a:pt x="9892" y="8075"/>
                    <a:pt x="11547" y="8591"/>
                    <a:pt x="12906" y="9856"/>
                  </a:cubicBezTo>
                  <a:cubicBezTo>
                    <a:pt x="15204" y="11987"/>
                    <a:pt x="15859" y="15463"/>
                    <a:pt x="14990" y="18416"/>
                  </a:cubicBezTo>
                  <a:cubicBezTo>
                    <a:pt x="14514" y="20047"/>
                    <a:pt x="12978" y="21476"/>
                    <a:pt x="11525" y="22286"/>
                  </a:cubicBezTo>
                  <a:cubicBezTo>
                    <a:pt x="10487" y="22861"/>
                    <a:pt x="9331" y="23152"/>
                    <a:pt x="8168" y="23152"/>
                  </a:cubicBezTo>
                  <a:cubicBezTo>
                    <a:pt x="7598" y="23152"/>
                    <a:pt x="7026" y="23082"/>
                    <a:pt x="6465" y="22941"/>
                  </a:cubicBezTo>
                  <a:cubicBezTo>
                    <a:pt x="6450" y="22938"/>
                    <a:pt x="6436" y="22936"/>
                    <a:pt x="6422" y="22936"/>
                  </a:cubicBezTo>
                  <a:cubicBezTo>
                    <a:pt x="6382" y="22936"/>
                    <a:pt x="6346" y="22949"/>
                    <a:pt x="6310" y="22976"/>
                  </a:cubicBezTo>
                  <a:cubicBezTo>
                    <a:pt x="5691" y="22786"/>
                    <a:pt x="5048" y="22667"/>
                    <a:pt x="4441" y="22393"/>
                  </a:cubicBezTo>
                  <a:cubicBezTo>
                    <a:pt x="4429" y="22387"/>
                    <a:pt x="4420" y="22384"/>
                    <a:pt x="4413" y="22384"/>
                  </a:cubicBezTo>
                  <a:cubicBezTo>
                    <a:pt x="4405" y="22384"/>
                    <a:pt x="4399" y="22387"/>
                    <a:pt x="4393" y="22393"/>
                  </a:cubicBezTo>
                  <a:cubicBezTo>
                    <a:pt x="2500" y="21321"/>
                    <a:pt x="1262" y="19452"/>
                    <a:pt x="750" y="17190"/>
                  </a:cubicBezTo>
                  <a:cubicBezTo>
                    <a:pt x="0" y="13928"/>
                    <a:pt x="953" y="10201"/>
                    <a:pt x="4310" y="8867"/>
                  </a:cubicBezTo>
                  <a:cubicBezTo>
                    <a:pt x="5560" y="8374"/>
                    <a:pt x="6888" y="8075"/>
                    <a:pt x="8185" y="8075"/>
                  </a:cubicBezTo>
                  <a:close/>
                  <a:moveTo>
                    <a:pt x="22885" y="1"/>
                  </a:moveTo>
                  <a:cubicBezTo>
                    <a:pt x="21503" y="1"/>
                    <a:pt x="20068" y="1556"/>
                    <a:pt x="19205" y="2355"/>
                  </a:cubicBezTo>
                  <a:cubicBezTo>
                    <a:pt x="16895" y="4486"/>
                    <a:pt x="14442" y="6534"/>
                    <a:pt x="12287" y="8820"/>
                  </a:cubicBezTo>
                  <a:cubicBezTo>
                    <a:pt x="11680" y="8403"/>
                    <a:pt x="11013" y="8082"/>
                    <a:pt x="10311" y="7879"/>
                  </a:cubicBezTo>
                  <a:cubicBezTo>
                    <a:pt x="9708" y="7698"/>
                    <a:pt x="9090" y="7620"/>
                    <a:pt x="8469" y="7620"/>
                  </a:cubicBezTo>
                  <a:cubicBezTo>
                    <a:pt x="7299" y="7620"/>
                    <a:pt x="6121" y="7895"/>
                    <a:pt x="5024" y="8260"/>
                  </a:cubicBezTo>
                  <a:cubicBezTo>
                    <a:pt x="3512" y="8760"/>
                    <a:pt x="2215" y="9570"/>
                    <a:pt x="1345" y="10939"/>
                  </a:cubicBezTo>
                  <a:cubicBezTo>
                    <a:pt x="405" y="12392"/>
                    <a:pt x="95" y="14166"/>
                    <a:pt x="262" y="15880"/>
                  </a:cubicBezTo>
                  <a:cubicBezTo>
                    <a:pt x="560" y="19202"/>
                    <a:pt x="2703" y="23203"/>
                    <a:pt x="6453" y="23369"/>
                  </a:cubicBezTo>
                  <a:cubicBezTo>
                    <a:pt x="6489" y="23369"/>
                    <a:pt x="6513" y="23357"/>
                    <a:pt x="6537" y="23333"/>
                  </a:cubicBezTo>
                  <a:cubicBezTo>
                    <a:pt x="7076" y="23444"/>
                    <a:pt x="7625" y="23501"/>
                    <a:pt x="8173" y="23501"/>
                  </a:cubicBezTo>
                  <a:cubicBezTo>
                    <a:pt x="9161" y="23501"/>
                    <a:pt x="10146" y="23315"/>
                    <a:pt x="11073" y="22917"/>
                  </a:cubicBezTo>
                  <a:cubicBezTo>
                    <a:pt x="12466" y="22310"/>
                    <a:pt x="13918" y="21131"/>
                    <a:pt x="14764" y="19869"/>
                  </a:cubicBezTo>
                  <a:cubicBezTo>
                    <a:pt x="15669" y="18511"/>
                    <a:pt x="15823" y="16583"/>
                    <a:pt x="15692" y="14999"/>
                  </a:cubicBezTo>
                  <a:cubicBezTo>
                    <a:pt x="15597" y="13832"/>
                    <a:pt x="15300" y="12677"/>
                    <a:pt x="14764" y="11642"/>
                  </a:cubicBezTo>
                  <a:cubicBezTo>
                    <a:pt x="17085" y="9582"/>
                    <a:pt x="19419" y="7522"/>
                    <a:pt x="21669" y="5379"/>
                  </a:cubicBezTo>
                  <a:cubicBezTo>
                    <a:pt x="22670" y="4438"/>
                    <a:pt x="25991" y="2140"/>
                    <a:pt x="24086" y="474"/>
                  </a:cubicBezTo>
                  <a:cubicBezTo>
                    <a:pt x="23702" y="138"/>
                    <a:pt x="23296" y="1"/>
                    <a:pt x="2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441375" y="4403950"/>
              <a:ext cx="71150" cy="2850"/>
            </a:xfrm>
            <a:custGeom>
              <a:avLst/>
              <a:gdLst/>
              <a:ahLst/>
              <a:cxnLst/>
              <a:rect l="l" t="t" r="r" b="b"/>
              <a:pathLst>
                <a:path w="2846" h="114" extrusionOk="0">
                  <a:moveTo>
                    <a:pt x="36" y="0"/>
                  </a:moveTo>
                  <a:cubicBezTo>
                    <a:pt x="0" y="0"/>
                    <a:pt x="0" y="60"/>
                    <a:pt x="36" y="60"/>
                  </a:cubicBezTo>
                  <a:cubicBezTo>
                    <a:pt x="777" y="79"/>
                    <a:pt x="1527" y="114"/>
                    <a:pt x="2272" y="114"/>
                  </a:cubicBezTo>
                  <a:cubicBezTo>
                    <a:pt x="2447" y="114"/>
                    <a:pt x="2623" y="112"/>
                    <a:pt x="2798" y="107"/>
                  </a:cubicBezTo>
                  <a:cubicBezTo>
                    <a:pt x="2846" y="107"/>
                    <a:pt x="2846" y="48"/>
                    <a:pt x="2798" y="48"/>
                  </a:cubicBezTo>
                  <a:cubicBezTo>
                    <a:pt x="1881" y="0"/>
                    <a:pt x="953" y="12"/>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2422900" y="4257200"/>
              <a:ext cx="86050" cy="5075"/>
            </a:xfrm>
            <a:custGeom>
              <a:avLst/>
              <a:gdLst/>
              <a:ahLst/>
              <a:cxnLst/>
              <a:rect l="l" t="t" r="r" b="b"/>
              <a:pathLst>
                <a:path w="3442" h="203" extrusionOk="0">
                  <a:moveTo>
                    <a:pt x="3394" y="1"/>
                  </a:moveTo>
                  <a:cubicBezTo>
                    <a:pt x="2275" y="108"/>
                    <a:pt x="1156" y="108"/>
                    <a:pt x="37" y="108"/>
                  </a:cubicBezTo>
                  <a:cubicBezTo>
                    <a:pt x="1" y="108"/>
                    <a:pt x="1" y="143"/>
                    <a:pt x="37" y="155"/>
                  </a:cubicBezTo>
                  <a:cubicBezTo>
                    <a:pt x="415" y="188"/>
                    <a:pt x="796" y="202"/>
                    <a:pt x="1176" y="202"/>
                  </a:cubicBezTo>
                  <a:cubicBezTo>
                    <a:pt x="1919" y="202"/>
                    <a:pt x="2662" y="147"/>
                    <a:pt x="3394" y="60"/>
                  </a:cubicBezTo>
                  <a:cubicBezTo>
                    <a:pt x="3442" y="60"/>
                    <a:pt x="3442" y="1"/>
                    <a:pt x="3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758029" y="643500"/>
            <a:ext cx="3856500" cy="3856500"/>
          </a:xfrm>
          <a:prstGeom prst="roundRect">
            <a:avLst>
              <a:gd name="adj" fmla="val 6787"/>
            </a:avLst>
          </a:prstGeom>
          <a:noFill/>
          <a:ln>
            <a:noFill/>
          </a:ln>
        </p:spPr>
      </p:pic>
      <p:sp>
        <p:nvSpPr>
          <p:cNvPr id="274" name="Google Shape;274;p32"/>
          <p:cNvSpPr/>
          <p:nvPr/>
        </p:nvSpPr>
        <p:spPr>
          <a:xfrm>
            <a:off x="5215404" y="1684225"/>
            <a:ext cx="3073740"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txBox="1">
            <a:spLocks noGrp="1"/>
          </p:cNvSpPr>
          <p:nvPr>
            <p:ph type="title"/>
          </p:nvPr>
        </p:nvSpPr>
        <p:spPr>
          <a:xfrm>
            <a:off x="5118671" y="1377350"/>
            <a:ext cx="32673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276" name="Google Shape;276;p32"/>
          <p:cNvSpPr txBox="1">
            <a:spLocks noGrp="1"/>
          </p:cNvSpPr>
          <p:nvPr>
            <p:ph type="body" idx="1"/>
          </p:nvPr>
        </p:nvSpPr>
        <p:spPr>
          <a:xfrm>
            <a:off x="5118671" y="1275685"/>
            <a:ext cx="3772153" cy="2773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aim of this project is to develop an online website which covers all the details of college i.e.; Event details, Students details, also reduce the cumbersome paperwork, manual labor as well as communication cost.</a:t>
            </a:r>
          </a:p>
        </p:txBody>
      </p:sp>
      <p:sp>
        <p:nvSpPr>
          <p:cNvPr id="277" name="Google Shape;277;p32"/>
          <p:cNvSpPr/>
          <p:nvPr/>
        </p:nvSpPr>
        <p:spPr>
          <a:xfrm>
            <a:off x="758029" y="643500"/>
            <a:ext cx="3856500" cy="3856500"/>
          </a:xfrm>
          <a:prstGeom prst="roundRect">
            <a:avLst>
              <a:gd name="adj" fmla="val 7821"/>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rot="5170180" flipH="1">
            <a:off x="5235453" y="3372289"/>
            <a:ext cx="814475" cy="1078138"/>
          </a:xfrm>
          <a:custGeom>
            <a:avLst/>
            <a:gdLst/>
            <a:ahLst/>
            <a:cxnLst/>
            <a:rect l="l" t="t" r="r" b="b"/>
            <a:pathLst>
              <a:path w="19311" h="25561" extrusionOk="0">
                <a:moveTo>
                  <a:pt x="10294" y="7438"/>
                </a:moveTo>
                <a:cubicBezTo>
                  <a:pt x="11592" y="7438"/>
                  <a:pt x="12946" y="7799"/>
                  <a:pt x="13760" y="8759"/>
                </a:cubicBezTo>
                <a:cubicBezTo>
                  <a:pt x="14473" y="9597"/>
                  <a:pt x="14305" y="10729"/>
                  <a:pt x="13607" y="11511"/>
                </a:cubicBezTo>
                <a:cubicBezTo>
                  <a:pt x="12922" y="12251"/>
                  <a:pt x="11874" y="12517"/>
                  <a:pt x="10897" y="12517"/>
                </a:cubicBezTo>
                <a:cubicBezTo>
                  <a:pt x="9318" y="12517"/>
                  <a:pt x="7474" y="11818"/>
                  <a:pt x="6706" y="10338"/>
                </a:cubicBezTo>
                <a:cubicBezTo>
                  <a:pt x="6440" y="9807"/>
                  <a:pt x="6329" y="9248"/>
                  <a:pt x="6343" y="8661"/>
                </a:cubicBezTo>
                <a:cubicBezTo>
                  <a:pt x="7055" y="8186"/>
                  <a:pt x="7823" y="7837"/>
                  <a:pt x="8662" y="7628"/>
                </a:cubicBezTo>
                <a:cubicBezTo>
                  <a:pt x="9161" y="7508"/>
                  <a:pt x="9722" y="7438"/>
                  <a:pt x="10294" y="7438"/>
                </a:cubicBezTo>
                <a:close/>
                <a:moveTo>
                  <a:pt x="15451" y="0"/>
                </a:moveTo>
                <a:cubicBezTo>
                  <a:pt x="12051" y="0"/>
                  <a:pt x="8767" y="1356"/>
                  <a:pt x="6650" y="4275"/>
                </a:cubicBezTo>
                <a:cubicBezTo>
                  <a:pt x="5812" y="5434"/>
                  <a:pt x="5127" y="6929"/>
                  <a:pt x="5044" y="8424"/>
                </a:cubicBezTo>
                <a:cubicBezTo>
                  <a:pt x="3605" y="9569"/>
                  <a:pt x="2445" y="11120"/>
                  <a:pt x="1719" y="12782"/>
                </a:cubicBezTo>
                <a:cubicBezTo>
                  <a:pt x="699" y="15129"/>
                  <a:pt x="280" y="17979"/>
                  <a:pt x="1216" y="20437"/>
                </a:cubicBezTo>
                <a:cubicBezTo>
                  <a:pt x="1803" y="21960"/>
                  <a:pt x="2823" y="23301"/>
                  <a:pt x="4191" y="24181"/>
                </a:cubicBezTo>
                <a:cubicBezTo>
                  <a:pt x="3465" y="24265"/>
                  <a:pt x="2753" y="24432"/>
                  <a:pt x="2082" y="24698"/>
                </a:cubicBezTo>
                <a:cubicBezTo>
                  <a:pt x="1588" y="24893"/>
                  <a:pt x="1724" y="25561"/>
                  <a:pt x="2208" y="25561"/>
                </a:cubicBezTo>
                <a:cubicBezTo>
                  <a:pt x="2243" y="25561"/>
                  <a:pt x="2281" y="25557"/>
                  <a:pt x="2320" y="25550"/>
                </a:cubicBezTo>
                <a:cubicBezTo>
                  <a:pt x="3383" y="25346"/>
                  <a:pt x="4403" y="25204"/>
                  <a:pt x="5442" y="25204"/>
                </a:cubicBezTo>
                <a:cubicBezTo>
                  <a:pt x="5972" y="25204"/>
                  <a:pt x="6507" y="25241"/>
                  <a:pt x="7055" y="25326"/>
                </a:cubicBezTo>
                <a:cubicBezTo>
                  <a:pt x="7092" y="25331"/>
                  <a:pt x="7128" y="25334"/>
                  <a:pt x="7162" y="25334"/>
                </a:cubicBezTo>
                <a:cubicBezTo>
                  <a:pt x="7803" y="25334"/>
                  <a:pt x="7986" y="24502"/>
                  <a:pt x="7362" y="24237"/>
                </a:cubicBezTo>
                <a:cubicBezTo>
                  <a:pt x="6440" y="23859"/>
                  <a:pt x="6189" y="22965"/>
                  <a:pt x="6231" y="22057"/>
                </a:cubicBezTo>
                <a:cubicBezTo>
                  <a:pt x="6254" y="21718"/>
                  <a:pt x="5979" y="21532"/>
                  <a:pt x="5700" y="21532"/>
                </a:cubicBezTo>
                <a:cubicBezTo>
                  <a:pt x="5474" y="21532"/>
                  <a:pt x="5244" y="21655"/>
                  <a:pt x="5169" y="21918"/>
                </a:cubicBezTo>
                <a:cubicBezTo>
                  <a:pt x="4960" y="22700"/>
                  <a:pt x="5141" y="23468"/>
                  <a:pt x="5560" y="24097"/>
                </a:cubicBezTo>
                <a:lnTo>
                  <a:pt x="5519" y="24097"/>
                </a:lnTo>
                <a:cubicBezTo>
                  <a:pt x="1" y="21471"/>
                  <a:pt x="1090" y="13550"/>
                  <a:pt x="5127" y="9653"/>
                </a:cubicBezTo>
                <a:lnTo>
                  <a:pt x="5127" y="9653"/>
                </a:lnTo>
                <a:cubicBezTo>
                  <a:pt x="5183" y="9960"/>
                  <a:pt x="5267" y="10254"/>
                  <a:pt x="5393" y="10547"/>
                </a:cubicBezTo>
                <a:cubicBezTo>
                  <a:pt x="6175" y="12391"/>
                  <a:pt x="8145" y="13383"/>
                  <a:pt x="10072" y="13536"/>
                </a:cubicBezTo>
                <a:cubicBezTo>
                  <a:pt x="10232" y="13549"/>
                  <a:pt x="10393" y="13555"/>
                  <a:pt x="10556" y="13555"/>
                </a:cubicBezTo>
                <a:cubicBezTo>
                  <a:pt x="12378" y="13555"/>
                  <a:pt x="14352" y="12752"/>
                  <a:pt x="14878" y="10854"/>
                </a:cubicBezTo>
                <a:cubicBezTo>
                  <a:pt x="15409" y="8941"/>
                  <a:pt x="13872" y="7390"/>
                  <a:pt x="12168" y="6859"/>
                </a:cubicBezTo>
                <a:cubicBezTo>
                  <a:pt x="11452" y="6629"/>
                  <a:pt x="10743" y="6522"/>
                  <a:pt x="10049" y="6522"/>
                </a:cubicBezTo>
                <a:cubicBezTo>
                  <a:pt x="8809" y="6522"/>
                  <a:pt x="7618" y="6863"/>
                  <a:pt x="6524" y="7446"/>
                </a:cubicBezTo>
                <a:cubicBezTo>
                  <a:pt x="6748" y="6608"/>
                  <a:pt x="7153" y="5798"/>
                  <a:pt x="7614" y="5127"/>
                </a:cubicBezTo>
                <a:cubicBezTo>
                  <a:pt x="9618" y="2202"/>
                  <a:pt x="13113" y="919"/>
                  <a:pt x="16564" y="919"/>
                </a:cubicBezTo>
                <a:cubicBezTo>
                  <a:pt x="17299" y="919"/>
                  <a:pt x="18031" y="977"/>
                  <a:pt x="18747" y="1090"/>
                </a:cubicBezTo>
                <a:cubicBezTo>
                  <a:pt x="18770" y="1094"/>
                  <a:pt x="18792" y="1096"/>
                  <a:pt x="18813" y="1096"/>
                </a:cubicBezTo>
                <a:cubicBezTo>
                  <a:pt x="19171" y="1096"/>
                  <a:pt x="19310" y="567"/>
                  <a:pt x="18915" y="461"/>
                </a:cubicBezTo>
                <a:cubicBezTo>
                  <a:pt x="17774" y="157"/>
                  <a:pt x="16606" y="0"/>
                  <a:pt x="1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p:nvPr/>
        </p:nvSpPr>
        <p:spPr>
          <a:xfrm>
            <a:off x="1465229" y="4382825"/>
            <a:ext cx="2026405"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33"/>
          <p:cNvSpPr txBox="1">
            <a:spLocks noGrp="1"/>
          </p:cNvSpPr>
          <p:nvPr>
            <p:ph type="title"/>
          </p:nvPr>
        </p:nvSpPr>
        <p:spPr>
          <a:xfrm>
            <a:off x="1101760" y="4125675"/>
            <a:ext cx="26148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285" name="Google Shape;285;p33"/>
          <p:cNvSpPr txBox="1">
            <a:spLocks noGrp="1"/>
          </p:cNvSpPr>
          <p:nvPr>
            <p:ph type="body" idx="1"/>
          </p:nvPr>
        </p:nvSpPr>
        <p:spPr>
          <a:xfrm>
            <a:off x="2106690" y="1511575"/>
            <a:ext cx="5056500" cy="15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“Your website is the window of your project. Keep it fresh, keep it exciting.”</a:t>
            </a:r>
            <a:endParaRPr sz="2000" dirty="0"/>
          </a:p>
        </p:txBody>
      </p:sp>
      <p:sp>
        <p:nvSpPr>
          <p:cNvPr id="286" name="Google Shape;286;p33"/>
          <p:cNvSpPr/>
          <p:nvPr/>
        </p:nvSpPr>
        <p:spPr>
          <a:xfrm>
            <a:off x="1361478" y="1322625"/>
            <a:ext cx="6546932" cy="2718965"/>
          </a:xfrm>
          <a:custGeom>
            <a:avLst/>
            <a:gdLst/>
            <a:ahLst/>
            <a:cxnLst/>
            <a:rect l="l" t="t" r="r" b="b"/>
            <a:pathLst>
              <a:path w="54041" h="17046" extrusionOk="0">
                <a:moveTo>
                  <a:pt x="46711" y="375"/>
                </a:moveTo>
                <a:cubicBezTo>
                  <a:pt x="50452" y="375"/>
                  <a:pt x="53037" y="1067"/>
                  <a:pt x="53329" y="3413"/>
                </a:cubicBezTo>
                <a:cubicBezTo>
                  <a:pt x="53650" y="6012"/>
                  <a:pt x="53354" y="7677"/>
                  <a:pt x="52363" y="8822"/>
                </a:cubicBezTo>
                <a:cubicBezTo>
                  <a:pt x="51351" y="9993"/>
                  <a:pt x="49588" y="10585"/>
                  <a:pt x="46980" y="10641"/>
                </a:cubicBezTo>
                <a:cubicBezTo>
                  <a:pt x="46496" y="10650"/>
                  <a:pt x="45877" y="10654"/>
                  <a:pt x="45144" y="10654"/>
                </a:cubicBezTo>
                <a:cubicBezTo>
                  <a:pt x="42568" y="10654"/>
                  <a:pt x="38587" y="10602"/>
                  <a:pt x="34133" y="10542"/>
                </a:cubicBezTo>
                <a:cubicBezTo>
                  <a:pt x="28702" y="10468"/>
                  <a:pt x="22581" y="10387"/>
                  <a:pt x="17550" y="10387"/>
                </a:cubicBezTo>
                <a:cubicBezTo>
                  <a:pt x="17304" y="10387"/>
                  <a:pt x="17061" y="10387"/>
                  <a:pt x="16820" y="10388"/>
                </a:cubicBezTo>
                <a:lnTo>
                  <a:pt x="16794" y="10388"/>
                </a:lnTo>
                <a:cubicBezTo>
                  <a:pt x="13144" y="10877"/>
                  <a:pt x="11321" y="13918"/>
                  <a:pt x="10557" y="15685"/>
                </a:cubicBezTo>
                <a:cubicBezTo>
                  <a:pt x="10514" y="11928"/>
                  <a:pt x="7941" y="10671"/>
                  <a:pt x="7911" y="10658"/>
                </a:cubicBezTo>
                <a:lnTo>
                  <a:pt x="7863" y="10632"/>
                </a:lnTo>
                <a:lnTo>
                  <a:pt x="7808" y="10641"/>
                </a:lnTo>
                <a:cubicBezTo>
                  <a:pt x="6851" y="10770"/>
                  <a:pt x="6020" y="10836"/>
                  <a:pt x="5297" y="10836"/>
                </a:cubicBezTo>
                <a:cubicBezTo>
                  <a:pt x="3722" y="10836"/>
                  <a:pt x="2658" y="10524"/>
                  <a:pt x="1905" y="9877"/>
                </a:cubicBezTo>
                <a:cubicBezTo>
                  <a:pt x="1017" y="9105"/>
                  <a:pt x="571" y="7810"/>
                  <a:pt x="550" y="5901"/>
                </a:cubicBezTo>
                <a:cubicBezTo>
                  <a:pt x="550" y="5884"/>
                  <a:pt x="395" y="3837"/>
                  <a:pt x="1768" y="2426"/>
                </a:cubicBezTo>
                <a:cubicBezTo>
                  <a:pt x="2654" y="1513"/>
                  <a:pt x="3977" y="1053"/>
                  <a:pt x="5708" y="1053"/>
                </a:cubicBezTo>
                <a:cubicBezTo>
                  <a:pt x="5904" y="1053"/>
                  <a:pt x="6104" y="1059"/>
                  <a:pt x="6311" y="1071"/>
                </a:cubicBezTo>
                <a:cubicBezTo>
                  <a:pt x="9992" y="1282"/>
                  <a:pt x="17233" y="1540"/>
                  <a:pt x="24295" y="1540"/>
                </a:cubicBezTo>
                <a:cubicBezTo>
                  <a:pt x="29255" y="1540"/>
                  <a:pt x="34127" y="1413"/>
                  <a:pt x="37616" y="1054"/>
                </a:cubicBezTo>
                <a:lnTo>
                  <a:pt x="37908" y="1023"/>
                </a:lnTo>
                <a:cubicBezTo>
                  <a:pt x="41136" y="690"/>
                  <a:pt x="44187" y="375"/>
                  <a:pt x="46711" y="375"/>
                </a:cubicBezTo>
                <a:close/>
                <a:moveTo>
                  <a:pt x="46685" y="0"/>
                </a:moveTo>
                <a:cubicBezTo>
                  <a:pt x="44137" y="0"/>
                  <a:pt x="41089" y="315"/>
                  <a:pt x="37869" y="646"/>
                </a:cubicBezTo>
                <a:lnTo>
                  <a:pt x="37577" y="676"/>
                </a:lnTo>
                <a:cubicBezTo>
                  <a:pt x="34098" y="1035"/>
                  <a:pt x="29236" y="1162"/>
                  <a:pt x="24285" y="1162"/>
                </a:cubicBezTo>
                <a:cubicBezTo>
                  <a:pt x="17237" y="1162"/>
                  <a:pt x="10008" y="905"/>
                  <a:pt x="6332" y="693"/>
                </a:cubicBezTo>
                <a:cubicBezTo>
                  <a:pt x="6117" y="681"/>
                  <a:pt x="5908" y="675"/>
                  <a:pt x="5703" y="675"/>
                </a:cubicBezTo>
                <a:cubicBezTo>
                  <a:pt x="3867" y="675"/>
                  <a:pt x="2455" y="1176"/>
                  <a:pt x="1493" y="2165"/>
                </a:cubicBezTo>
                <a:cubicBezTo>
                  <a:pt x="1" y="3704"/>
                  <a:pt x="168" y="5845"/>
                  <a:pt x="177" y="5922"/>
                </a:cubicBezTo>
                <a:cubicBezTo>
                  <a:pt x="198" y="7930"/>
                  <a:pt x="683" y="9315"/>
                  <a:pt x="1661" y="10160"/>
                </a:cubicBezTo>
                <a:cubicBezTo>
                  <a:pt x="2483" y="10872"/>
                  <a:pt x="3625" y="11213"/>
                  <a:pt x="5299" y="11213"/>
                </a:cubicBezTo>
                <a:cubicBezTo>
                  <a:pt x="6026" y="11213"/>
                  <a:pt x="6854" y="11148"/>
                  <a:pt x="7799" y="11022"/>
                </a:cubicBezTo>
                <a:cubicBezTo>
                  <a:pt x="8189" y="11233"/>
                  <a:pt x="10669" y="12721"/>
                  <a:pt x="10098" y="16976"/>
                </a:cubicBezTo>
                <a:lnTo>
                  <a:pt x="10471" y="17045"/>
                </a:lnTo>
                <a:cubicBezTo>
                  <a:pt x="10484" y="16989"/>
                  <a:pt x="11921" y="11434"/>
                  <a:pt x="16833" y="10765"/>
                </a:cubicBezTo>
                <a:cubicBezTo>
                  <a:pt x="17073" y="10765"/>
                  <a:pt x="17316" y="10764"/>
                  <a:pt x="17562" y="10764"/>
                </a:cubicBezTo>
                <a:cubicBezTo>
                  <a:pt x="22585" y="10764"/>
                  <a:pt x="28702" y="10846"/>
                  <a:pt x="34128" y="10920"/>
                </a:cubicBezTo>
                <a:cubicBezTo>
                  <a:pt x="38586" y="10980"/>
                  <a:pt x="42571" y="11032"/>
                  <a:pt x="45149" y="11032"/>
                </a:cubicBezTo>
                <a:cubicBezTo>
                  <a:pt x="45884" y="11032"/>
                  <a:pt x="46504" y="11028"/>
                  <a:pt x="46989" y="11018"/>
                </a:cubicBezTo>
                <a:cubicBezTo>
                  <a:pt x="49713" y="10962"/>
                  <a:pt x="51561" y="10323"/>
                  <a:pt x="52651" y="9071"/>
                </a:cubicBezTo>
                <a:cubicBezTo>
                  <a:pt x="53715" y="7835"/>
                  <a:pt x="54041" y="6081"/>
                  <a:pt x="53702" y="3370"/>
                </a:cubicBezTo>
                <a:cubicBezTo>
                  <a:pt x="53379" y="755"/>
                  <a:pt x="50632" y="0"/>
                  <a:pt x="46685"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1650627" y="1469388"/>
            <a:ext cx="597368" cy="474727"/>
          </a:xfrm>
          <a:custGeom>
            <a:avLst/>
            <a:gdLst/>
            <a:ahLst/>
            <a:cxnLst/>
            <a:rect l="l" t="t" r="r" b="b"/>
            <a:pathLst>
              <a:path w="7049" h="5602" extrusionOk="0">
                <a:moveTo>
                  <a:pt x="2558" y="2113"/>
                </a:moveTo>
                <a:cubicBezTo>
                  <a:pt x="2723" y="2574"/>
                  <a:pt x="2609" y="3101"/>
                  <a:pt x="2170" y="3379"/>
                </a:cubicBezTo>
                <a:cubicBezTo>
                  <a:pt x="2065" y="3441"/>
                  <a:pt x="1939" y="3466"/>
                  <a:pt x="1814" y="3466"/>
                </a:cubicBezTo>
                <a:cubicBezTo>
                  <a:pt x="1749" y="3466"/>
                  <a:pt x="1685" y="3459"/>
                  <a:pt x="1625" y="3448"/>
                </a:cubicBezTo>
                <a:cubicBezTo>
                  <a:pt x="1196" y="3362"/>
                  <a:pt x="1595" y="2800"/>
                  <a:pt x="1715" y="2667"/>
                </a:cubicBezTo>
                <a:cubicBezTo>
                  <a:pt x="1982" y="2373"/>
                  <a:pt x="2266" y="2196"/>
                  <a:pt x="2558" y="2113"/>
                </a:cubicBezTo>
                <a:close/>
                <a:moveTo>
                  <a:pt x="234" y="1"/>
                </a:moveTo>
                <a:cubicBezTo>
                  <a:pt x="65" y="1"/>
                  <a:pt x="0" y="262"/>
                  <a:pt x="180" y="291"/>
                </a:cubicBezTo>
                <a:cubicBezTo>
                  <a:pt x="1114" y="450"/>
                  <a:pt x="1955" y="1052"/>
                  <a:pt x="2437" y="1864"/>
                </a:cubicBezTo>
                <a:lnTo>
                  <a:pt x="2437" y="1864"/>
                </a:lnTo>
                <a:cubicBezTo>
                  <a:pt x="2150" y="1954"/>
                  <a:pt x="1880" y="2116"/>
                  <a:pt x="1647" y="2328"/>
                </a:cubicBezTo>
                <a:cubicBezTo>
                  <a:pt x="1333" y="2611"/>
                  <a:pt x="965" y="3070"/>
                  <a:pt x="1230" y="3512"/>
                </a:cubicBezTo>
                <a:cubicBezTo>
                  <a:pt x="1346" y="3705"/>
                  <a:pt x="1561" y="3760"/>
                  <a:pt x="1776" y="3760"/>
                </a:cubicBezTo>
                <a:cubicBezTo>
                  <a:pt x="1872" y="3760"/>
                  <a:pt x="1967" y="3750"/>
                  <a:pt x="2054" y="3735"/>
                </a:cubicBezTo>
                <a:cubicBezTo>
                  <a:pt x="2573" y="3649"/>
                  <a:pt x="2861" y="3126"/>
                  <a:pt x="2929" y="2650"/>
                </a:cubicBezTo>
                <a:cubicBezTo>
                  <a:pt x="2957" y="2447"/>
                  <a:pt x="2939" y="2249"/>
                  <a:pt x="2886" y="2058"/>
                </a:cubicBezTo>
                <a:lnTo>
                  <a:pt x="2886" y="2058"/>
                </a:lnTo>
                <a:cubicBezTo>
                  <a:pt x="2915" y="2057"/>
                  <a:pt x="2945" y="2056"/>
                  <a:pt x="2974" y="2056"/>
                </a:cubicBezTo>
                <a:cubicBezTo>
                  <a:pt x="4542" y="2056"/>
                  <a:pt x="6225" y="4344"/>
                  <a:pt x="6738" y="5524"/>
                </a:cubicBezTo>
                <a:cubicBezTo>
                  <a:pt x="6762" y="5579"/>
                  <a:pt x="6804" y="5601"/>
                  <a:pt x="6847" y="5601"/>
                </a:cubicBezTo>
                <a:cubicBezTo>
                  <a:pt x="6943" y="5601"/>
                  <a:pt x="7049" y="5490"/>
                  <a:pt x="6996" y="5369"/>
                </a:cubicBezTo>
                <a:cubicBezTo>
                  <a:pt x="6331" y="3842"/>
                  <a:pt x="5091" y="2452"/>
                  <a:pt x="3521" y="1882"/>
                </a:cubicBezTo>
                <a:cubicBezTo>
                  <a:pt x="3334" y="1813"/>
                  <a:pt x="3144" y="1782"/>
                  <a:pt x="2958" y="1782"/>
                </a:cubicBezTo>
                <a:cubicBezTo>
                  <a:pt x="2900" y="1782"/>
                  <a:pt x="2843" y="1785"/>
                  <a:pt x="2786" y="1791"/>
                </a:cubicBezTo>
                <a:lnTo>
                  <a:pt x="2786" y="1791"/>
                </a:lnTo>
                <a:cubicBezTo>
                  <a:pt x="2353" y="862"/>
                  <a:pt x="1114" y="146"/>
                  <a:pt x="261" y="3"/>
                </a:cubicBezTo>
                <a:cubicBezTo>
                  <a:pt x="252" y="2"/>
                  <a:pt x="24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33"/>
          <p:cNvGrpSpPr/>
          <p:nvPr/>
        </p:nvGrpSpPr>
        <p:grpSpPr>
          <a:xfrm>
            <a:off x="930790" y="1072413"/>
            <a:ext cx="720336" cy="478799"/>
            <a:chOff x="895350" y="591125"/>
            <a:chExt cx="720336" cy="478799"/>
          </a:xfrm>
        </p:grpSpPr>
        <p:grpSp>
          <p:nvGrpSpPr>
            <p:cNvPr id="289" name="Google Shape;289;p33"/>
            <p:cNvGrpSpPr/>
            <p:nvPr/>
          </p:nvGrpSpPr>
          <p:grpSpPr>
            <a:xfrm>
              <a:off x="895350" y="591125"/>
              <a:ext cx="720336" cy="474721"/>
              <a:chOff x="895350" y="591125"/>
              <a:chExt cx="720336" cy="474721"/>
            </a:xfrm>
          </p:grpSpPr>
          <p:sp>
            <p:nvSpPr>
              <p:cNvPr id="290" name="Google Shape;290;p33"/>
              <p:cNvSpPr/>
              <p:nvPr/>
            </p:nvSpPr>
            <p:spPr>
              <a:xfrm>
                <a:off x="895350" y="746023"/>
                <a:ext cx="720336" cy="195209"/>
              </a:xfrm>
              <a:custGeom>
                <a:avLst/>
                <a:gdLst/>
                <a:ahLst/>
                <a:cxnLst/>
                <a:rect l="l" t="t" r="r" b="b"/>
                <a:pathLst>
                  <a:path w="10775" h="2920" extrusionOk="0">
                    <a:moveTo>
                      <a:pt x="8592" y="360"/>
                    </a:moveTo>
                    <a:cubicBezTo>
                      <a:pt x="8642" y="360"/>
                      <a:pt x="8693" y="360"/>
                      <a:pt x="8743" y="361"/>
                    </a:cubicBezTo>
                    <a:lnTo>
                      <a:pt x="8743" y="361"/>
                    </a:lnTo>
                    <a:cubicBezTo>
                      <a:pt x="9079" y="684"/>
                      <a:pt x="9335" y="1161"/>
                      <a:pt x="9595" y="1537"/>
                    </a:cubicBezTo>
                    <a:cubicBezTo>
                      <a:pt x="9796" y="1826"/>
                      <a:pt x="10115" y="2175"/>
                      <a:pt x="10301" y="2523"/>
                    </a:cubicBezTo>
                    <a:lnTo>
                      <a:pt x="10301" y="2523"/>
                    </a:lnTo>
                    <a:cubicBezTo>
                      <a:pt x="9993" y="2481"/>
                      <a:pt x="9626" y="2460"/>
                      <a:pt x="9329" y="2416"/>
                    </a:cubicBezTo>
                    <a:cubicBezTo>
                      <a:pt x="8342" y="2283"/>
                      <a:pt x="7360" y="2137"/>
                      <a:pt x="6378" y="1996"/>
                    </a:cubicBezTo>
                    <a:cubicBezTo>
                      <a:pt x="5421" y="1854"/>
                      <a:pt x="4469" y="1717"/>
                      <a:pt x="3512" y="1575"/>
                    </a:cubicBezTo>
                    <a:cubicBezTo>
                      <a:pt x="3246" y="1537"/>
                      <a:pt x="2976" y="1498"/>
                      <a:pt x="2706" y="1460"/>
                    </a:cubicBezTo>
                    <a:cubicBezTo>
                      <a:pt x="2410" y="1417"/>
                      <a:pt x="2114" y="1365"/>
                      <a:pt x="1818" y="1331"/>
                    </a:cubicBezTo>
                    <a:cubicBezTo>
                      <a:pt x="1478" y="1288"/>
                      <a:pt x="1070" y="1308"/>
                      <a:pt x="705" y="1243"/>
                    </a:cubicBezTo>
                    <a:lnTo>
                      <a:pt x="705" y="1243"/>
                    </a:lnTo>
                    <a:cubicBezTo>
                      <a:pt x="1204" y="1134"/>
                      <a:pt x="1721" y="1078"/>
                      <a:pt x="2221" y="992"/>
                    </a:cubicBezTo>
                    <a:cubicBezTo>
                      <a:pt x="3071" y="842"/>
                      <a:pt x="3920" y="705"/>
                      <a:pt x="4778" y="597"/>
                    </a:cubicBezTo>
                    <a:cubicBezTo>
                      <a:pt x="6024" y="445"/>
                      <a:pt x="7331" y="360"/>
                      <a:pt x="8592" y="360"/>
                    </a:cubicBezTo>
                    <a:close/>
                    <a:moveTo>
                      <a:pt x="8797" y="1"/>
                    </a:moveTo>
                    <a:cubicBezTo>
                      <a:pt x="8771" y="1"/>
                      <a:pt x="8747" y="7"/>
                      <a:pt x="8725" y="17"/>
                    </a:cubicBezTo>
                    <a:lnTo>
                      <a:pt x="8725" y="17"/>
                    </a:lnTo>
                    <a:cubicBezTo>
                      <a:pt x="8691" y="17"/>
                      <a:pt x="8657" y="17"/>
                      <a:pt x="8624" y="17"/>
                    </a:cubicBezTo>
                    <a:cubicBezTo>
                      <a:pt x="7264" y="17"/>
                      <a:pt x="5863" y="122"/>
                      <a:pt x="4516" y="289"/>
                    </a:cubicBezTo>
                    <a:cubicBezTo>
                      <a:pt x="3804" y="379"/>
                      <a:pt x="3096" y="494"/>
                      <a:pt x="2389" y="619"/>
                    </a:cubicBezTo>
                    <a:cubicBezTo>
                      <a:pt x="1659" y="739"/>
                      <a:pt x="883" y="808"/>
                      <a:pt x="179" y="1026"/>
                    </a:cubicBezTo>
                    <a:cubicBezTo>
                      <a:pt x="109" y="1049"/>
                      <a:pt x="72" y="1101"/>
                      <a:pt x="63" y="1157"/>
                    </a:cubicBezTo>
                    <a:lnTo>
                      <a:pt x="63" y="1157"/>
                    </a:lnTo>
                    <a:cubicBezTo>
                      <a:pt x="4" y="1232"/>
                      <a:pt x="0" y="1347"/>
                      <a:pt x="106" y="1404"/>
                    </a:cubicBezTo>
                    <a:cubicBezTo>
                      <a:pt x="668" y="1691"/>
                      <a:pt x="1432" y="1618"/>
                      <a:pt x="2037" y="1700"/>
                    </a:cubicBezTo>
                    <a:cubicBezTo>
                      <a:pt x="2431" y="1756"/>
                      <a:pt x="2826" y="1816"/>
                      <a:pt x="3221" y="1876"/>
                    </a:cubicBezTo>
                    <a:cubicBezTo>
                      <a:pt x="4190" y="2017"/>
                      <a:pt x="5164" y="2159"/>
                      <a:pt x="6133" y="2300"/>
                    </a:cubicBezTo>
                    <a:cubicBezTo>
                      <a:pt x="7167" y="2455"/>
                      <a:pt x="8201" y="2605"/>
                      <a:pt x="9235" y="2746"/>
                    </a:cubicBezTo>
                    <a:cubicBezTo>
                      <a:pt x="9556" y="2789"/>
                      <a:pt x="9874" y="2837"/>
                      <a:pt x="10191" y="2875"/>
                    </a:cubicBezTo>
                    <a:cubicBezTo>
                      <a:pt x="10302" y="2887"/>
                      <a:pt x="10508" y="2915"/>
                      <a:pt x="10531" y="2915"/>
                    </a:cubicBezTo>
                    <a:cubicBezTo>
                      <a:pt x="10533" y="2915"/>
                      <a:pt x="10533" y="2915"/>
                      <a:pt x="10530" y="2914"/>
                    </a:cubicBezTo>
                    <a:lnTo>
                      <a:pt x="10530" y="2914"/>
                    </a:lnTo>
                    <a:cubicBezTo>
                      <a:pt x="10545" y="2918"/>
                      <a:pt x="10559" y="2920"/>
                      <a:pt x="10574" y="2920"/>
                    </a:cubicBezTo>
                    <a:cubicBezTo>
                      <a:pt x="10682" y="2920"/>
                      <a:pt x="10774" y="2813"/>
                      <a:pt x="10740" y="2704"/>
                    </a:cubicBezTo>
                    <a:cubicBezTo>
                      <a:pt x="10607" y="2232"/>
                      <a:pt x="10166" y="1760"/>
                      <a:pt x="9891" y="1365"/>
                    </a:cubicBezTo>
                    <a:cubicBezTo>
                      <a:pt x="9627" y="980"/>
                      <a:pt x="9359" y="494"/>
                      <a:pt x="9021" y="153"/>
                    </a:cubicBezTo>
                    <a:lnTo>
                      <a:pt x="9021" y="153"/>
                    </a:lnTo>
                    <a:cubicBezTo>
                      <a:pt x="9010" y="95"/>
                      <a:pt x="8971" y="42"/>
                      <a:pt x="8900" y="23"/>
                    </a:cubicBezTo>
                    <a:cubicBezTo>
                      <a:pt x="8879" y="18"/>
                      <a:pt x="8857" y="14"/>
                      <a:pt x="8836" y="5"/>
                    </a:cubicBezTo>
                    <a:cubicBezTo>
                      <a:pt x="8823" y="2"/>
                      <a:pt x="8810" y="1"/>
                      <a:pt x="8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902570" y="591125"/>
                <a:ext cx="543912" cy="238797"/>
              </a:xfrm>
              <a:custGeom>
                <a:avLst/>
                <a:gdLst/>
                <a:ahLst/>
                <a:cxnLst/>
                <a:rect l="l" t="t" r="r" b="b"/>
                <a:pathLst>
                  <a:path w="8136" h="3572" extrusionOk="0">
                    <a:moveTo>
                      <a:pt x="6512" y="389"/>
                    </a:moveTo>
                    <a:cubicBezTo>
                      <a:pt x="6580" y="476"/>
                      <a:pt x="6647" y="564"/>
                      <a:pt x="6716" y="654"/>
                    </a:cubicBezTo>
                    <a:cubicBezTo>
                      <a:pt x="7009" y="1030"/>
                      <a:pt x="7304" y="1406"/>
                      <a:pt x="7598" y="1783"/>
                    </a:cubicBezTo>
                    <a:lnTo>
                      <a:pt x="7598" y="1783"/>
                    </a:lnTo>
                    <a:cubicBezTo>
                      <a:pt x="6734" y="1871"/>
                      <a:pt x="5875" y="2002"/>
                      <a:pt x="5013" y="2117"/>
                    </a:cubicBezTo>
                    <a:cubicBezTo>
                      <a:pt x="5009" y="2117"/>
                      <a:pt x="5005" y="2118"/>
                      <a:pt x="5001" y="2118"/>
                    </a:cubicBezTo>
                    <a:lnTo>
                      <a:pt x="5001" y="2118"/>
                    </a:lnTo>
                    <a:cubicBezTo>
                      <a:pt x="5001" y="2118"/>
                      <a:pt x="5001" y="2118"/>
                      <a:pt x="5001" y="2118"/>
                    </a:cubicBezTo>
                    <a:cubicBezTo>
                      <a:pt x="4991" y="2118"/>
                      <a:pt x="4981" y="2119"/>
                      <a:pt x="4970" y="2121"/>
                    </a:cubicBezTo>
                    <a:cubicBezTo>
                      <a:pt x="3694" y="2318"/>
                      <a:pt x="2430" y="2646"/>
                      <a:pt x="1179" y="2977"/>
                    </a:cubicBezTo>
                    <a:lnTo>
                      <a:pt x="1179" y="2977"/>
                    </a:lnTo>
                    <a:cubicBezTo>
                      <a:pt x="1526" y="2801"/>
                      <a:pt x="1894" y="2650"/>
                      <a:pt x="2195" y="2503"/>
                    </a:cubicBezTo>
                    <a:cubicBezTo>
                      <a:pt x="3284" y="1971"/>
                      <a:pt x="4404" y="1482"/>
                      <a:pt x="5459" y="898"/>
                    </a:cubicBezTo>
                    <a:cubicBezTo>
                      <a:pt x="5785" y="718"/>
                      <a:pt x="6137" y="585"/>
                      <a:pt x="6467" y="414"/>
                    </a:cubicBezTo>
                    <a:cubicBezTo>
                      <a:pt x="6484" y="405"/>
                      <a:pt x="6499" y="397"/>
                      <a:pt x="6512" y="389"/>
                    </a:cubicBezTo>
                    <a:close/>
                    <a:moveTo>
                      <a:pt x="6563" y="0"/>
                    </a:moveTo>
                    <a:cubicBezTo>
                      <a:pt x="6530" y="0"/>
                      <a:pt x="6497" y="8"/>
                      <a:pt x="6471" y="23"/>
                    </a:cubicBezTo>
                    <a:cubicBezTo>
                      <a:pt x="5438" y="581"/>
                      <a:pt x="4365" y="1096"/>
                      <a:pt x="3297" y="1580"/>
                    </a:cubicBezTo>
                    <a:cubicBezTo>
                      <a:pt x="2615" y="1889"/>
                      <a:pt x="1946" y="2237"/>
                      <a:pt x="1285" y="2593"/>
                    </a:cubicBezTo>
                    <a:cubicBezTo>
                      <a:pt x="912" y="2790"/>
                      <a:pt x="423" y="2983"/>
                      <a:pt x="114" y="3279"/>
                    </a:cubicBezTo>
                    <a:cubicBezTo>
                      <a:pt x="0" y="3389"/>
                      <a:pt x="99" y="3571"/>
                      <a:pt x="242" y="3571"/>
                    </a:cubicBezTo>
                    <a:cubicBezTo>
                      <a:pt x="255" y="3571"/>
                      <a:pt x="268" y="3570"/>
                      <a:pt x="282" y="3566"/>
                    </a:cubicBezTo>
                    <a:cubicBezTo>
                      <a:pt x="1856" y="3159"/>
                      <a:pt x="3452" y="2700"/>
                      <a:pt x="5060" y="2451"/>
                    </a:cubicBezTo>
                    <a:cubicBezTo>
                      <a:pt x="5067" y="2450"/>
                      <a:pt x="5074" y="2448"/>
                      <a:pt x="5081" y="2447"/>
                    </a:cubicBezTo>
                    <a:lnTo>
                      <a:pt x="5081" y="2447"/>
                    </a:lnTo>
                    <a:cubicBezTo>
                      <a:pt x="6027" y="2324"/>
                      <a:pt x="6970" y="2179"/>
                      <a:pt x="7921" y="2095"/>
                    </a:cubicBezTo>
                    <a:cubicBezTo>
                      <a:pt x="8080" y="2082"/>
                      <a:pt x="8136" y="1924"/>
                      <a:pt x="8041" y="1803"/>
                    </a:cubicBezTo>
                    <a:cubicBezTo>
                      <a:pt x="7587" y="1220"/>
                      <a:pt x="7132" y="637"/>
                      <a:pt x="6677" y="49"/>
                    </a:cubicBezTo>
                    <a:cubicBezTo>
                      <a:pt x="6650" y="15"/>
                      <a:pt x="6607" y="0"/>
                      <a:pt x="6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915339" y="836341"/>
                <a:ext cx="503065" cy="218073"/>
              </a:xfrm>
              <a:custGeom>
                <a:avLst/>
                <a:gdLst/>
                <a:ahLst/>
                <a:cxnLst/>
                <a:rect l="l" t="t" r="r" b="b"/>
                <a:pathLst>
                  <a:path w="7525" h="3262" extrusionOk="0">
                    <a:moveTo>
                      <a:pt x="9" y="0"/>
                    </a:moveTo>
                    <a:cubicBezTo>
                      <a:pt x="5" y="0"/>
                      <a:pt x="2" y="1"/>
                      <a:pt x="1" y="1"/>
                    </a:cubicBezTo>
                    <a:lnTo>
                      <a:pt x="1163" y="505"/>
                    </a:lnTo>
                    <a:lnTo>
                      <a:pt x="1163" y="505"/>
                    </a:lnTo>
                    <a:cubicBezTo>
                      <a:pt x="602" y="234"/>
                      <a:pt x="90" y="0"/>
                      <a:pt x="9" y="0"/>
                    </a:cubicBezTo>
                    <a:close/>
                    <a:moveTo>
                      <a:pt x="1163" y="505"/>
                    </a:moveTo>
                    <a:cubicBezTo>
                      <a:pt x="1768" y="798"/>
                      <a:pt x="2431" y="1136"/>
                      <a:pt x="2669" y="1271"/>
                    </a:cubicBezTo>
                    <a:cubicBezTo>
                      <a:pt x="3171" y="1473"/>
                      <a:pt x="7061" y="3137"/>
                      <a:pt x="7524" y="3261"/>
                    </a:cubicBezTo>
                    <a:lnTo>
                      <a:pt x="1163" y="5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900431" y="824909"/>
                <a:ext cx="533884" cy="240936"/>
              </a:xfrm>
              <a:custGeom>
                <a:avLst/>
                <a:gdLst/>
                <a:ahLst/>
                <a:cxnLst/>
                <a:rect l="l" t="t" r="r" b="b"/>
                <a:pathLst>
                  <a:path w="7986" h="3604" extrusionOk="0">
                    <a:moveTo>
                      <a:pt x="230" y="1"/>
                    </a:moveTo>
                    <a:cubicBezTo>
                      <a:pt x="228" y="1"/>
                      <a:pt x="226" y="1"/>
                      <a:pt x="224" y="1"/>
                    </a:cubicBezTo>
                    <a:cubicBezTo>
                      <a:pt x="2" y="5"/>
                      <a:pt x="0" y="344"/>
                      <a:pt x="219" y="344"/>
                    </a:cubicBezTo>
                    <a:cubicBezTo>
                      <a:pt x="221" y="344"/>
                      <a:pt x="222" y="344"/>
                      <a:pt x="224" y="344"/>
                    </a:cubicBezTo>
                    <a:cubicBezTo>
                      <a:pt x="226" y="344"/>
                      <a:pt x="228" y="344"/>
                      <a:pt x="230" y="344"/>
                    </a:cubicBezTo>
                    <a:cubicBezTo>
                      <a:pt x="453" y="344"/>
                      <a:pt x="783" y="576"/>
                      <a:pt x="983" y="670"/>
                    </a:cubicBezTo>
                    <a:cubicBezTo>
                      <a:pt x="1403" y="867"/>
                      <a:pt x="1819" y="1077"/>
                      <a:pt x="2235" y="1288"/>
                    </a:cubicBezTo>
                    <a:cubicBezTo>
                      <a:pt x="2690" y="1519"/>
                      <a:pt x="3140" y="1729"/>
                      <a:pt x="3608" y="1927"/>
                    </a:cubicBezTo>
                    <a:cubicBezTo>
                      <a:pt x="4951" y="2489"/>
                      <a:pt x="6302" y="3188"/>
                      <a:pt x="7700" y="3595"/>
                    </a:cubicBezTo>
                    <a:cubicBezTo>
                      <a:pt x="7719" y="3601"/>
                      <a:pt x="7737" y="3604"/>
                      <a:pt x="7754" y="3604"/>
                    </a:cubicBezTo>
                    <a:cubicBezTo>
                      <a:pt x="7928" y="3604"/>
                      <a:pt x="7986" y="3324"/>
                      <a:pt x="7790" y="3265"/>
                    </a:cubicBezTo>
                    <a:cubicBezTo>
                      <a:pt x="6392" y="2858"/>
                      <a:pt x="5041" y="2163"/>
                      <a:pt x="3698" y="1597"/>
                    </a:cubicBezTo>
                    <a:cubicBezTo>
                      <a:pt x="3119" y="1352"/>
                      <a:pt x="2570" y="1073"/>
                      <a:pt x="2004" y="790"/>
                    </a:cubicBezTo>
                    <a:cubicBezTo>
                      <a:pt x="1538" y="555"/>
                      <a:pt x="778"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3"/>
            <p:cNvSpPr/>
            <p:nvPr/>
          </p:nvSpPr>
          <p:spPr>
            <a:xfrm>
              <a:off x="1408579" y="920843"/>
              <a:ext cx="87577" cy="149081"/>
            </a:xfrm>
            <a:custGeom>
              <a:avLst/>
              <a:gdLst/>
              <a:ahLst/>
              <a:cxnLst/>
              <a:rect l="l" t="t" r="r" b="b"/>
              <a:pathLst>
                <a:path w="1310" h="2230" extrusionOk="0">
                  <a:moveTo>
                    <a:pt x="1107" y="0"/>
                  </a:moveTo>
                  <a:cubicBezTo>
                    <a:pt x="1064" y="0"/>
                    <a:pt x="1021" y="22"/>
                    <a:pt x="996" y="76"/>
                  </a:cubicBezTo>
                  <a:cubicBezTo>
                    <a:pt x="687" y="723"/>
                    <a:pt x="348" y="1345"/>
                    <a:pt x="56" y="2002"/>
                  </a:cubicBezTo>
                  <a:cubicBezTo>
                    <a:pt x="0" y="2120"/>
                    <a:pt x="104" y="2230"/>
                    <a:pt x="201" y="2230"/>
                  </a:cubicBezTo>
                  <a:cubicBezTo>
                    <a:pt x="246" y="2230"/>
                    <a:pt x="288" y="2207"/>
                    <a:pt x="314" y="2152"/>
                  </a:cubicBezTo>
                  <a:cubicBezTo>
                    <a:pt x="605" y="1500"/>
                    <a:pt x="944" y="874"/>
                    <a:pt x="1253" y="230"/>
                  </a:cubicBezTo>
                  <a:cubicBezTo>
                    <a:pt x="1309" y="109"/>
                    <a:pt x="1205" y="0"/>
                    <a:pt x="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University Project Proposal">
  <a:themeElements>
    <a:clrScheme name="Simple Light">
      <a:dk1>
        <a:srgbClr val="1A4477"/>
      </a:dk1>
      <a:lt1>
        <a:srgbClr val="D2FAF0"/>
      </a:lt1>
      <a:dk2>
        <a:srgbClr val="74CBCF"/>
      </a:dk2>
      <a:lt2>
        <a:srgbClr val="FBA83E"/>
      </a:lt2>
      <a:accent1>
        <a:srgbClr val="FFFAF4"/>
      </a:accent1>
      <a:accent2>
        <a:srgbClr val="1A4477"/>
      </a:accent2>
      <a:accent3>
        <a:srgbClr val="D2FAF0"/>
      </a:accent3>
      <a:accent4>
        <a:srgbClr val="74CBCF"/>
      </a:accent4>
      <a:accent5>
        <a:srgbClr val="FBA83E"/>
      </a:accent5>
      <a:accent6>
        <a:srgbClr val="FFFAF4"/>
      </a:accent6>
      <a:hlink>
        <a:srgbClr val="1A44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758</Words>
  <Application>Microsoft Office PowerPoint</Application>
  <PresentationFormat>On-screen Show (16:9)</PresentationFormat>
  <Paragraphs>136</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Sriracha</vt:lpstr>
      <vt:lpstr>Arial</vt:lpstr>
      <vt:lpstr>Times New Roman</vt:lpstr>
      <vt:lpstr>Signika</vt:lpstr>
      <vt:lpstr>Quicksand</vt:lpstr>
      <vt:lpstr>Quicksand Medium</vt:lpstr>
      <vt:lpstr>University Project Proposal</vt:lpstr>
      <vt:lpstr>College website Project</vt:lpstr>
      <vt:lpstr>Table of Contents</vt:lpstr>
      <vt:lpstr>Our Team</vt:lpstr>
      <vt:lpstr>Our Website</vt:lpstr>
      <vt:lpstr>About the Project</vt:lpstr>
      <vt:lpstr>Our Set of Ideas</vt:lpstr>
      <vt:lpstr>What We Are Working On</vt:lpstr>
      <vt:lpstr>About the Project</vt:lpstr>
      <vt:lpstr>—Someone Famous</vt:lpstr>
      <vt:lpstr>Now</vt:lpstr>
      <vt:lpstr>Major Requirements</vt:lpstr>
      <vt:lpstr>Project Goals</vt:lpstr>
      <vt:lpstr>Awesome  Words</vt:lpstr>
      <vt:lpstr>Project Stages</vt:lpstr>
      <vt:lpstr>Timeline</vt:lpstr>
      <vt:lpstr>Limitations</vt:lpstr>
      <vt:lpstr>Future</vt:lpstr>
      <vt:lpstr>Er Diagram</vt:lpstr>
      <vt:lpstr>This Is an Infographic</vt:lpstr>
      <vt:lpstr>A Picture Is Worth  a Thousand Words</vt:lpstr>
      <vt:lpstr>Sneak Peek</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website Project</dc:title>
  <dc:creator>Yogeshwar Vashist</dc:creator>
  <cp:lastModifiedBy>Yogeshwar Vashist</cp:lastModifiedBy>
  <cp:revision>5</cp:revision>
  <dcterms:modified xsi:type="dcterms:W3CDTF">2023-01-05T19:26:27Z</dcterms:modified>
</cp:coreProperties>
</file>